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8229600" cy="36576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>
        <p:scale>
          <a:sx n="110" d="100"/>
          <a:sy n="110" d="100"/>
        </p:scale>
        <p:origin x="2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ED9E1-F218-C146-8905-49CC5BE5D9EF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3" y="1143000"/>
            <a:ext cx="69437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9EF14-C12A-CF4E-98EF-9FAEAD6E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7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598593"/>
            <a:ext cx="61722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921087"/>
            <a:ext cx="61722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194733"/>
            <a:ext cx="1774508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194733"/>
            <a:ext cx="5220653" cy="30996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911860"/>
            <a:ext cx="709803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447714"/>
            <a:ext cx="709803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973666"/>
            <a:ext cx="349758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973666"/>
            <a:ext cx="349758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94734"/>
            <a:ext cx="709803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896620"/>
            <a:ext cx="3481506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336040"/>
            <a:ext cx="3481506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896620"/>
            <a:ext cx="349865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336040"/>
            <a:ext cx="3498652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840"/>
            <a:ext cx="2654260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26627"/>
            <a:ext cx="4166235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097280"/>
            <a:ext cx="2654260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840"/>
            <a:ext cx="2654260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26627"/>
            <a:ext cx="4166235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097280"/>
            <a:ext cx="2654260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194734"/>
            <a:ext cx="709803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973666"/>
            <a:ext cx="709803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9317-30CC-7C49-B555-F232CBED8BD6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390054"/>
            <a:ext cx="277749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5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28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28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28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28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2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5370699" y="380757"/>
            <a:ext cx="2338710" cy="2834640"/>
            <a:chOff x="5210073" y="9294246"/>
            <a:chExt cx="3578270" cy="416140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3485" r="16739"/>
            <a:stretch/>
          </p:blipFill>
          <p:spPr>
            <a:xfrm>
              <a:off x="5210073" y="9294246"/>
              <a:ext cx="3578270" cy="4161407"/>
            </a:xfrm>
            <a:prstGeom prst="rect">
              <a:avLst/>
            </a:prstGeom>
            <a:noFill/>
          </p:spPr>
        </p:pic>
        <p:cxnSp>
          <p:nvCxnSpPr>
            <p:cNvPr id="8" name="Curved Connector 7"/>
            <p:cNvCxnSpPr/>
            <p:nvPr/>
          </p:nvCxnSpPr>
          <p:spPr>
            <a:xfrm rot="5400000" flipH="1" flipV="1">
              <a:off x="5808269" y="10902905"/>
              <a:ext cx="2355236" cy="26648"/>
            </a:xfrm>
            <a:prstGeom prst="curvedConnector3">
              <a:avLst/>
            </a:prstGeom>
            <a:ln w="635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6816328" y="9365299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Palatino" charset="0"/>
                  <a:ea typeface="Palatino" charset="0"/>
                  <a:cs typeface="Palatino" charset="0"/>
                </a:rPr>
                <a:t>1</a:t>
              </a:r>
              <a:endParaRPr lang="en-US" i="1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6466948" y="12325142"/>
              <a:ext cx="1011230" cy="548640"/>
            </a:xfrm>
            <a:prstGeom prst="rect">
              <a:avLst/>
            </a:prstGeom>
          </p:spPr>
        </p:pic>
        <p:cxnSp>
          <p:nvCxnSpPr>
            <p:cNvPr id="11" name="Curved Connector 10"/>
            <p:cNvCxnSpPr/>
            <p:nvPr/>
          </p:nvCxnSpPr>
          <p:spPr>
            <a:xfrm rot="5400000" flipH="1" flipV="1">
              <a:off x="6219588" y="10514898"/>
              <a:ext cx="2331925" cy="825974"/>
            </a:xfrm>
            <a:prstGeom prst="curvedConnector3">
              <a:avLst>
                <a:gd name="adj1" fmla="val 27780"/>
              </a:avLst>
            </a:prstGeom>
            <a:ln w="635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rot="16200000" flipV="1">
              <a:off x="7039870" y="11615830"/>
              <a:ext cx="1436818" cy="5"/>
            </a:xfrm>
            <a:prstGeom prst="curvedConnector3">
              <a:avLst/>
            </a:prstGeom>
            <a:ln w="63500">
              <a:gradFill flip="none" rotWithShape="1">
                <a:gsLst>
                  <a:gs pos="0">
                    <a:srgbClr val="F6F9FC">
                      <a:alpha val="0"/>
                    </a:srgbClr>
                  </a:gs>
                  <a:gs pos="88000">
                    <a:srgbClr val="FE6400"/>
                  </a:gs>
                </a:gsLst>
                <a:lin ang="10800000" scaled="1"/>
                <a:tileRect/>
              </a:gra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7252661" y="12441023"/>
              <a:ext cx="1011230" cy="548640"/>
            </a:xfrm>
            <a:prstGeom prst="rect">
              <a:avLst/>
            </a:prstGeom>
          </p:spPr>
        </p:pic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7598065" y="937809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Palatino" charset="0"/>
                  <a:ea typeface="Palatino" charset="0"/>
                  <a:cs typeface="Palatino" charset="0"/>
                </a:rPr>
                <a:t>2</a:t>
              </a:r>
              <a:endParaRPr lang="en-US" i="1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5" t="2424" b="3721"/>
          <a:stretch/>
        </p:blipFill>
        <p:spPr>
          <a:xfrm flipH="1">
            <a:off x="456676" y="380757"/>
            <a:ext cx="4515738" cy="283464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1431654" y="1846003"/>
            <a:ext cx="1425247" cy="348062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431653" y="1232173"/>
            <a:ext cx="891858" cy="961892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340214" y="2091093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40214" y="3272747"/>
            <a:ext cx="2754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Palatino" charset="0"/>
                <a:ea typeface="Palatino" charset="0"/>
                <a:cs typeface="Palatino" charset="0"/>
              </a:rPr>
              <a:t>(</a:t>
            </a:r>
            <a:r>
              <a:rPr lang="en-US" sz="2000" smtClean="0">
                <a:latin typeface="Palatino" charset="0"/>
                <a:ea typeface="Palatino" charset="0"/>
                <a:cs typeface="Palatino" charset="0"/>
              </a:rPr>
              <a:t>a) Merge Example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70853" y="3284088"/>
            <a:ext cx="1938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Palatino" charset="0"/>
                <a:ea typeface="Palatino" charset="0"/>
                <a:cs typeface="Palatino" charset="0"/>
              </a:rPr>
              <a:t>(b</a:t>
            </a:r>
            <a:r>
              <a:rPr lang="en-US" sz="2000" smtClean="0">
                <a:latin typeface="Palatino" charset="0"/>
                <a:ea typeface="Palatino" charset="0"/>
                <a:cs typeface="Palatino" charset="0"/>
              </a:rPr>
              <a:t>) Simulation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28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28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28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28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2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5370699" y="438632"/>
            <a:ext cx="2338710" cy="2834640"/>
            <a:chOff x="5210073" y="9294246"/>
            <a:chExt cx="3578270" cy="416140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3485" r="16739"/>
            <a:stretch/>
          </p:blipFill>
          <p:spPr>
            <a:xfrm>
              <a:off x="5210073" y="9294246"/>
              <a:ext cx="3578270" cy="4161407"/>
            </a:xfrm>
            <a:prstGeom prst="rect">
              <a:avLst/>
            </a:prstGeom>
            <a:noFill/>
          </p:spPr>
        </p:pic>
        <p:cxnSp>
          <p:nvCxnSpPr>
            <p:cNvPr id="8" name="Curved Connector 7"/>
            <p:cNvCxnSpPr/>
            <p:nvPr/>
          </p:nvCxnSpPr>
          <p:spPr>
            <a:xfrm rot="5400000" flipH="1" flipV="1">
              <a:off x="5808269" y="10902905"/>
              <a:ext cx="2355236" cy="26648"/>
            </a:xfrm>
            <a:prstGeom prst="curvedConnector3">
              <a:avLst/>
            </a:prstGeom>
            <a:ln w="635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6816328" y="9365299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Palatino" charset="0"/>
                  <a:ea typeface="Palatino" charset="0"/>
                  <a:cs typeface="Palatino" charset="0"/>
                </a:rPr>
                <a:t>1</a:t>
              </a:r>
              <a:endParaRPr lang="en-US" i="1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6466948" y="12325142"/>
              <a:ext cx="1011230" cy="548640"/>
            </a:xfrm>
            <a:prstGeom prst="rect">
              <a:avLst/>
            </a:prstGeom>
          </p:spPr>
        </p:pic>
        <p:cxnSp>
          <p:nvCxnSpPr>
            <p:cNvPr id="11" name="Curved Connector 10"/>
            <p:cNvCxnSpPr/>
            <p:nvPr/>
          </p:nvCxnSpPr>
          <p:spPr>
            <a:xfrm rot="5400000" flipH="1" flipV="1">
              <a:off x="6219588" y="10514898"/>
              <a:ext cx="2331925" cy="825974"/>
            </a:xfrm>
            <a:prstGeom prst="curvedConnector3">
              <a:avLst>
                <a:gd name="adj1" fmla="val 27780"/>
              </a:avLst>
            </a:prstGeom>
            <a:ln w="635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rot="16200000" flipV="1">
              <a:off x="7039870" y="11615830"/>
              <a:ext cx="1436818" cy="5"/>
            </a:xfrm>
            <a:prstGeom prst="curvedConnector3">
              <a:avLst/>
            </a:prstGeom>
            <a:ln w="63500">
              <a:gradFill flip="none" rotWithShape="1">
                <a:gsLst>
                  <a:gs pos="0">
                    <a:srgbClr val="F6F9FC">
                      <a:alpha val="0"/>
                    </a:srgbClr>
                  </a:gs>
                  <a:gs pos="88000">
                    <a:srgbClr val="FE6400"/>
                  </a:gs>
                </a:gsLst>
                <a:lin ang="10800000" scaled="1"/>
                <a:tileRect/>
              </a:gra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7252661" y="12441023"/>
              <a:ext cx="1011230" cy="548640"/>
            </a:xfrm>
            <a:prstGeom prst="rect">
              <a:avLst/>
            </a:prstGeom>
          </p:spPr>
        </p:pic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7598065" y="937809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Palatino" charset="0"/>
                  <a:ea typeface="Palatino" charset="0"/>
                  <a:cs typeface="Palatino" charset="0"/>
                </a:rPr>
                <a:t>2</a:t>
              </a:r>
              <a:endParaRPr lang="en-US" i="1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5" t="2424" b="3721"/>
          <a:stretch/>
        </p:blipFill>
        <p:spPr>
          <a:xfrm>
            <a:off x="456676" y="438632"/>
            <a:ext cx="4515738" cy="283464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2601007" y="1925911"/>
            <a:ext cx="1425247" cy="348062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156334" y="1325142"/>
            <a:ext cx="891858" cy="961892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911201" y="2162765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65690" y="3319046"/>
            <a:ext cx="497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" charset="0"/>
                <a:ea typeface="Palatino" charset="0"/>
                <a:cs typeface="Palatino" charset="0"/>
              </a:rPr>
              <a:t>(a)</a:t>
            </a:r>
            <a:endParaRPr lang="en-US" sz="16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91199" y="3319046"/>
            <a:ext cx="497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" charset="0"/>
                <a:ea typeface="Palatino" charset="0"/>
                <a:cs typeface="Palatino" charset="0"/>
              </a:rPr>
              <a:t>(b)</a:t>
            </a:r>
            <a:endParaRPr lang="en-US" sz="16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35392" y="3368233"/>
            <a:ext cx="184731" cy="265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0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39</Words>
  <Application>Microsoft Macintosh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Cambria Math</vt:lpstr>
      <vt:lpstr>Palatino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Landolfi</dc:creator>
  <cp:lastModifiedBy>Nick Landolfi</cp:lastModifiedBy>
  <cp:revision>4</cp:revision>
  <dcterms:created xsi:type="dcterms:W3CDTF">2017-05-13T03:34:40Z</dcterms:created>
  <dcterms:modified xsi:type="dcterms:W3CDTF">2017-05-21T01:29:56Z</dcterms:modified>
</cp:coreProperties>
</file>