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"/>
  </p:notesMasterIdLst>
  <p:sldIdLst>
    <p:sldId id="256" r:id="rId2"/>
    <p:sldId id="258" r:id="rId3"/>
    <p:sldId id="257" r:id="rId4"/>
  </p:sldIdLst>
  <p:sldSz cx="8229600" cy="61722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79" d="100"/>
          <a:sy n="79" d="100"/>
        </p:scale>
        <p:origin x="10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10127"/>
            <a:ext cx="699516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241834"/>
            <a:ext cx="61722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28613"/>
            <a:ext cx="1774508" cy="5230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28613"/>
            <a:ext cx="5220653" cy="5230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38766"/>
            <a:ext cx="709803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130518"/>
            <a:ext cx="709803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643063"/>
            <a:ext cx="3497580" cy="3916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643063"/>
            <a:ext cx="3497580" cy="39162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28614"/>
            <a:ext cx="7098030" cy="1193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13047"/>
            <a:ext cx="3481506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254568"/>
            <a:ext cx="3481506" cy="33161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13047"/>
            <a:ext cx="3498652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254568"/>
            <a:ext cx="3498652" cy="33161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11480"/>
            <a:ext cx="2654260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88684"/>
            <a:ext cx="4166235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51660"/>
            <a:ext cx="2654260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11480"/>
            <a:ext cx="2654260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88684"/>
            <a:ext cx="4166235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51660"/>
            <a:ext cx="2654260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28614"/>
            <a:ext cx="709803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643063"/>
            <a:ext cx="709803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720716"/>
            <a:ext cx="185166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720716"/>
            <a:ext cx="277749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720716"/>
            <a:ext cx="185166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0374305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1494" y="72266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9611" y="72266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8229600" cy="5985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435" y="2501025"/>
            <a:ext cx="77887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(a) Passive trajectory, active trajectory and beliefs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for low 𝛿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435" y="5749873"/>
            <a:ext cx="77887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(b) Passive trajectory, active trajectory and beliefs for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high 𝛿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0374305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1494" y="72266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9611" y="72266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8229600" cy="5985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435" y="2501025"/>
            <a:ext cx="77887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(a) Passive trajectory, active trajectory and beliefs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for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𝛿 </a:t>
            </a:r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= 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𝜋/8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435" y="5749873"/>
            <a:ext cx="778872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" charset="0"/>
                <a:ea typeface="Palatino" charset="0"/>
                <a:cs typeface="Palatino" charset="0"/>
              </a:rPr>
              <a:t>(b) Passive trajectory, active trajectory and beliefs for 𝛿 = 𝜋</a:t>
            </a:r>
            <a:r>
              <a:rPr lang="en-US" sz="2200" dirty="0" smtClean="0">
                <a:latin typeface="Palatino" charset="0"/>
                <a:ea typeface="Palatino" charset="0"/>
                <a:cs typeface="Palatino" charset="0"/>
              </a:rPr>
              <a:t>/2</a:t>
            </a:r>
            <a:endParaRPr lang="en-US" sz="22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739672" y="10374305"/>
                <a:ext cx="3396178" cy="12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45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745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745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745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745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745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745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1494" y="72266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49611" y="7226666"/>
            <a:ext cx="665667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4" y="-1752742"/>
            <a:ext cx="7981696" cy="89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106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14</cp:revision>
  <cp:lastPrinted>2017-05-19T04:44:02Z</cp:lastPrinted>
  <dcterms:created xsi:type="dcterms:W3CDTF">2017-05-13T03:34:40Z</dcterms:created>
  <dcterms:modified xsi:type="dcterms:W3CDTF">2017-05-21T23:53:08Z</dcterms:modified>
</cp:coreProperties>
</file>