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8229600" cy="9783763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79" d="100"/>
          <a:sy n="79" d="100"/>
        </p:scale>
        <p:origin x="2256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4C45-5AD5-704B-88E2-7E702674D77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0425" y="1143000"/>
            <a:ext cx="2597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C006-2736-6540-9D43-7EEEA472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601186"/>
            <a:ext cx="6995160" cy="3406199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38741"/>
            <a:ext cx="6172200" cy="236214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520895"/>
            <a:ext cx="1774508" cy="8291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520895"/>
            <a:ext cx="5220653" cy="8291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439149"/>
            <a:ext cx="7098030" cy="406977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547424"/>
            <a:ext cx="7098030" cy="214019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604474"/>
            <a:ext cx="3497580" cy="62077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604474"/>
            <a:ext cx="3497580" cy="62077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20897"/>
            <a:ext cx="7098030" cy="1891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398381"/>
            <a:ext cx="3481506" cy="117541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573791"/>
            <a:ext cx="3481506" cy="5256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398381"/>
            <a:ext cx="3498652" cy="117541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573791"/>
            <a:ext cx="3498652" cy="5256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52251"/>
            <a:ext cx="2654260" cy="2282878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408683"/>
            <a:ext cx="4166235" cy="695281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935129"/>
            <a:ext cx="2654260" cy="543768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52251"/>
            <a:ext cx="2654260" cy="2282878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408683"/>
            <a:ext cx="4166235" cy="695281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935129"/>
            <a:ext cx="2654260" cy="543768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520897"/>
            <a:ext cx="7098030" cy="189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604474"/>
            <a:ext cx="7098030" cy="6207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9068101"/>
            <a:ext cx="185166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9068101"/>
            <a:ext cx="277749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9068101"/>
            <a:ext cx="185166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2" y="0"/>
            <a:ext cx="7982857" cy="8980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39672" y="13985868"/>
                <a:ext cx="3396178" cy="12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45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745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745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745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745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981493" y="9032447"/>
            <a:ext cx="66566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49610" y="9032447"/>
            <a:ext cx="66566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9</cp:revision>
  <cp:lastPrinted>2017-05-17T06:25:14Z</cp:lastPrinted>
  <dcterms:created xsi:type="dcterms:W3CDTF">2017-05-13T03:34:40Z</dcterms:created>
  <dcterms:modified xsi:type="dcterms:W3CDTF">2017-05-17T06:45:54Z</dcterms:modified>
</cp:coreProperties>
</file>