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66"/>
  </p:normalViewPr>
  <p:slideViewPr>
    <p:cSldViewPr snapToGrid="0" snapToObjects="1">
      <p:cViewPr>
        <p:scale>
          <a:sx n="110" d="100"/>
          <a:sy n="110" d="100"/>
        </p:scale>
        <p:origin x="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D2CB-6B2A-A948-9EB0-21A1E14BAD7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611C-7B5B-5043-8628-1E4E41E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50743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5985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4894" y="597281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549" y="65844"/>
            <a:ext cx="8193024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</TotalTime>
  <Words>19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9</cp:revision>
  <cp:lastPrinted>2017-05-17T06:14:13Z</cp:lastPrinted>
  <dcterms:created xsi:type="dcterms:W3CDTF">2017-05-13T03:34:40Z</dcterms:created>
  <dcterms:modified xsi:type="dcterms:W3CDTF">2017-05-17T07:00:25Z</dcterms:modified>
</cp:coreProperties>
</file>