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8229600" cy="64008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110" d="100"/>
          <a:sy n="110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5D2CB-6B2A-A948-9EB0-21A1E14BAD7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3611C-7B5B-5043-8628-1E4E41EC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47539"/>
            <a:ext cx="699516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361902"/>
            <a:ext cx="61722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40783"/>
            <a:ext cx="1774508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40783"/>
            <a:ext cx="5220653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595757"/>
            <a:ext cx="709803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283500"/>
            <a:ext cx="709803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703917"/>
            <a:ext cx="349758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40785"/>
            <a:ext cx="709803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569085"/>
            <a:ext cx="3481506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338070"/>
            <a:ext cx="3481506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569085"/>
            <a:ext cx="3498652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338070"/>
            <a:ext cx="3498652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21598"/>
            <a:ext cx="4166235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6720"/>
            <a:ext cx="2654260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21598"/>
            <a:ext cx="4166235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920240"/>
            <a:ext cx="2654260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40785"/>
            <a:ext cx="709803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703917"/>
            <a:ext cx="709803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932595"/>
            <a:ext cx="27774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903" y="65578"/>
            <a:ext cx="8193734" cy="614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03281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3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150743" y="2738118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5985" y="2738118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4894" y="597281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103281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2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-126393" y="1875436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393" y="4084392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43" y="2912847"/>
            <a:ext cx="36576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92" y="1084047"/>
            <a:ext cx="4876801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43" y="703891"/>
            <a:ext cx="36576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72156" y="4484502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3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1642</TotalTime>
  <Words>38</Words>
  <Application>Microsoft Macintosh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Palatino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7</cp:revision>
  <cp:lastPrinted>2017-05-17T06:14:13Z</cp:lastPrinted>
  <dcterms:created xsi:type="dcterms:W3CDTF">2017-05-13T03:34:40Z</dcterms:created>
  <dcterms:modified xsi:type="dcterms:W3CDTF">2017-05-17T06:20:02Z</dcterms:modified>
</cp:coreProperties>
</file>