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256" r:id="rId2"/>
    <p:sldId id="258" r:id="rId3"/>
    <p:sldId id="257" r:id="rId4"/>
  </p:sldIdLst>
  <p:sldSz cx="8229600" cy="50292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6"/>
  </p:normalViewPr>
  <p:slideViewPr>
    <p:cSldViewPr snapToGrid="0" snapToObjects="1">
      <p:cViewPr>
        <p:scale>
          <a:sx n="122" d="100"/>
          <a:sy n="122" d="100"/>
        </p:scale>
        <p:origin x="2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4C45-5AD5-704B-88E2-7E702674D773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1143000"/>
            <a:ext cx="5048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2C006-2736-6540-9D43-7EEEA4724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23066"/>
            <a:ext cx="6172200" cy="1750907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641495"/>
            <a:ext cx="6172200" cy="1214225"/>
          </a:xfrm>
        </p:spPr>
        <p:txBody>
          <a:bodyPr/>
          <a:lstStyle>
            <a:lvl1pPr marL="0" indent="0" algn="ctr">
              <a:buNone/>
              <a:defRPr sz="1620"/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67758"/>
            <a:ext cx="1774508" cy="42620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67758"/>
            <a:ext cx="5220653" cy="42620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253808"/>
            <a:ext cx="7098030" cy="2092007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365607"/>
            <a:ext cx="7098030" cy="1100137"/>
          </a:xfrm>
        </p:spPr>
        <p:txBody>
          <a:bodyPr/>
          <a:lstStyle>
            <a:lvl1pPr marL="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215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338792"/>
            <a:ext cx="349758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338792"/>
            <a:ext cx="3497580" cy="31909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67758"/>
            <a:ext cx="7098030" cy="972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232853"/>
            <a:ext cx="3481506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837055"/>
            <a:ext cx="3481506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232853"/>
            <a:ext cx="3498652" cy="604202"/>
          </a:xfrm>
        </p:spPr>
        <p:txBody>
          <a:bodyPr anchor="b"/>
          <a:lstStyle>
            <a:lvl1pPr marL="0" indent="0">
              <a:buNone/>
              <a:defRPr sz="1620" b="1"/>
            </a:lvl1pPr>
            <a:lvl2pPr marL="308610" indent="0">
              <a:buNone/>
              <a:defRPr sz="1350" b="1"/>
            </a:lvl2pPr>
            <a:lvl3pPr marL="617220" indent="0">
              <a:buNone/>
              <a:defRPr sz="1215" b="1"/>
            </a:lvl3pPr>
            <a:lvl4pPr marL="925830" indent="0">
              <a:buNone/>
              <a:defRPr sz="1080" b="1"/>
            </a:lvl4pPr>
            <a:lvl5pPr marL="1234440" indent="0">
              <a:buNone/>
              <a:defRPr sz="1080" b="1"/>
            </a:lvl5pPr>
            <a:lvl6pPr marL="1543050" indent="0">
              <a:buNone/>
              <a:defRPr sz="1080" b="1"/>
            </a:lvl6pPr>
            <a:lvl7pPr marL="1851660" indent="0">
              <a:buNone/>
              <a:defRPr sz="1080" b="1"/>
            </a:lvl7pPr>
            <a:lvl8pPr marL="2160270" indent="0">
              <a:buNone/>
              <a:defRPr sz="1080" b="1"/>
            </a:lvl8pPr>
            <a:lvl9pPr marL="2468880" indent="0">
              <a:buNone/>
              <a:defRPr sz="1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837055"/>
            <a:ext cx="3498652" cy="27020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24112"/>
            <a:ext cx="4166235" cy="3573992"/>
          </a:xfrm>
        </p:spPr>
        <p:txBody>
          <a:bodyPr/>
          <a:lstStyle>
            <a:lvl1pPr>
              <a:defRPr sz="2160"/>
            </a:lvl1pPr>
            <a:lvl2pPr>
              <a:defRPr sz="1890"/>
            </a:lvl2pPr>
            <a:lvl3pPr>
              <a:defRPr sz="162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0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280"/>
            <a:ext cx="2654260" cy="1173480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24112"/>
            <a:ext cx="4166235" cy="3573992"/>
          </a:xfrm>
        </p:spPr>
        <p:txBody>
          <a:bodyPr anchor="t"/>
          <a:lstStyle>
            <a:lvl1pPr marL="0" indent="0">
              <a:buNone/>
              <a:defRPr sz="2160"/>
            </a:lvl1pPr>
            <a:lvl2pPr marL="308610" indent="0">
              <a:buNone/>
              <a:defRPr sz="1890"/>
            </a:lvl2pPr>
            <a:lvl3pPr marL="617220" indent="0">
              <a:buNone/>
              <a:defRPr sz="1620"/>
            </a:lvl3pPr>
            <a:lvl4pPr marL="925830" indent="0">
              <a:buNone/>
              <a:defRPr sz="1350"/>
            </a:lvl4pPr>
            <a:lvl5pPr marL="1234440" indent="0">
              <a:buNone/>
              <a:defRPr sz="1350"/>
            </a:lvl5pPr>
            <a:lvl6pPr marL="1543050" indent="0">
              <a:buNone/>
              <a:defRPr sz="1350"/>
            </a:lvl6pPr>
            <a:lvl7pPr marL="1851660" indent="0">
              <a:buNone/>
              <a:defRPr sz="1350"/>
            </a:lvl7pPr>
            <a:lvl8pPr marL="2160270" indent="0">
              <a:buNone/>
              <a:defRPr sz="1350"/>
            </a:lvl8pPr>
            <a:lvl9pPr marL="2468880" indent="0">
              <a:buNone/>
              <a:defRPr sz="135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508760"/>
            <a:ext cx="2654260" cy="2795165"/>
          </a:xfrm>
        </p:spPr>
        <p:txBody>
          <a:bodyPr/>
          <a:lstStyle>
            <a:lvl1pPr marL="0" indent="0">
              <a:buNone/>
              <a:defRPr sz="1080"/>
            </a:lvl1pPr>
            <a:lvl2pPr marL="308610" indent="0">
              <a:buNone/>
              <a:defRPr sz="945"/>
            </a:lvl2pPr>
            <a:lvl3pPr marL="617220" indent="0">
              <a:buNone/>
              <a:defRPr sz="810"/>
            </a:lvl3pPr>
            <a:lvl4pPr marL="925830" indent="0">
              <a:buNone/>
              <a:defRPr sz="675"/>
            </a:lvl4pPr>
            <a:lvl5pPr marL="1234440" indent="0">
              <a:buNone/>
              <a:defRPr sz="675"/>
            </a:lvl5pPr>
            <a:lvl6pPr marL="1543050" indent="0">
              <a:buNone/>
              <a:defRPr sz="675"/>
            </a:lvl6pPr>
            <a:lvl7pPr marL="1851660" indent="0">
              <a:buNone/>
              <a:defRPr sz="675"/>
            </a:lvl7pPr>
            <a:lvl8pPr marL="2160270" indent="0">
              <a:buNone/>
              <a:defRPr sz="675"/>
            </a:lvl8pPr>
            <a:lvl9pPr marL="246888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67758"/>
            <a:ext cx="7098030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338792"/>
            <a:ext cx="7098030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E9317-30CC-7C49-B555-F232CBED8BD6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661324"/>
            <a:ext cx="277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661324"/>
            <a:ext cx="185166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3311D-197C-324B-88AA-803615371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4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7220" rtl="0" eaLnBrk="1" latinLnBrk="0" hangingPunct="1">
        <a:lnSpc>
          <a:spcPct val="90000"/>
        </a:lnSpc>
        <a:spcBef>
          <a:spcPct val="0"/>
        </a:spcBef>
        <a:buNone/>
        <a:defRPr sz="2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4305" indent="-154305" algn="l" defTabSz="61722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6291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lnSpc>
          <a:spcPct val="90000"/>
        </a:lnSpc>
        <a:spcBef>
          <a:spcPts val="338"/>
        </a:spcBef>
        <a:buFont typeface="Arial" panose="020B0604020202020204" pitchFamily="34" charset="0"/>
        <a:buChar char="•"/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8956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67990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03730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39470" y="441819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8956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56"/>
            <a:ext cx="8229600" cy="41148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8295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86747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05199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23652" y="4400504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Palatino" charset="0"/>
                <a:ea typeface="Palatino" charset="0"/>
                <a:cs typeface="Palatino" charset="0"/>
              </a:rPr>
              <a:t>(d)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00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25465" y="8956528"/>
                <a:ext cx="3174101" cy="11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i="1" dirty="0">
                    <a:latin typeface="Palatino" charset="0"/>
                    <a:ea typeface="Palatino" charset="0"/>
                    <a:cs typeface="Palatino" charset="0"/>
                  </a:rPr>
                  <a:t>Maintain</a:t>
                </a:r>
                <a:r>
                  <a:rPr lang="en-US" sz="3500" b="1" i="1" dirty="0">
                    <a:latin typeface="Palatino" charset="0"/>
                    <a:ea typeface="Palatino" charset="0"/>
                    <a:cs typeface="Palatino" charset="0"/>
                  </a:rPr>
                  <a:t> </a:t>
                </a:r>
                <a:r>
                  <a:rPr lang="en-US" sz="3500" dirty="0">
                    <a:latin typeface="Palatino" charset="0"/>
                    <a:ea typeface="Palatino" charset="0"/>
                    <a:cs typeface="Palatino" charset="0"/>
                  </a:rPr>
                  <a:t>belief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𝑏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(</m:t>
                      </m:r>
                      <m:sSub>
                        <m:sSubPr>
                          <m:ctrlP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</m:ctrlPr>
                        </m:sSubPr>
                        <m:e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𝜃</m:t>
                          </m:r>
                        </m:e>
                        <m:sub>
                          <m:r>
                            <a:rPr lang="en-US" sz="3500" i="1">
                              <a:latin typeface="Cambria Math" charset="0"/>
                              <a:ea typeface="Palatino" charset="0"/>
                              <a:cs typeface="Palatino" charset="0"/>
                            </a:rPr>
                            <m:t>𝐻</m:t>
                          </m:r>
                        </m:sub>
                      </m:sSub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500">
                          <a:latin typeface="Palatino" charset="0"/>
                          <a:ea typeface="Palatino" charset="0"/>
                          <a:cs typeface="Palatino" charset="0"/>
                        </a:rPr>
                        <m:t>merge</m:t>
                      </m:r>
                      <m:r>
                        <a:rPr lang="en-US" sz="3500" i="1">
                          <a:latin typeface="Cambria Math" charset="0"/>
                          <a:ea typeface="Palatino" charset="0"/>
                          <a:cs typeface="Palatino" charset="0"/>
                        </a:rPr>
                        <m:t>)</m:t>
                      </m:r>
                    </m:oMath>
                  </m:oMathPara>
                </a14:m>
                <a:endParaRPr lang="en-US" sz="3500" dirty="0">
                  <a:latin typeface="Palatino" charset="0"/>
                  <a:ea typeface="Palatino" charset="0"/>
                  <a:cs typeface="Palatino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292" y="6799462"/>
                <a:ext cx="2539281" cy="963597"/>
              </a:xfrm>
              <a:prstGeom prst="rect">
                <a:avLst/>
              </a:prstGeom>
              <a:blipFill rotWithShape="0">
                <a:blip r:embed="rId2"/>
                <a:stretch>
                  <a:fillRect l="-4796" t="-6962" r="-3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78805" y="4579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(a)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" y="1379962"/>
            <a:ext cx="2194560" cy="16459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" y="-47625"/>
            <a:ext cx="2194560" cy="16459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-47625"/>
            <a:ext cx="2194560" cy="16459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1377855"/>
            <a:ext cx="2194560" cy="164592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5" y="1359285"/>
            <a:ext cx="2194560" cy="164592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6" y="-47625"/>
            <a:ext cx="2194560" cy="16459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1" y="-47625"/>
            <a:ext cx="2194560" cy="164592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0" y="1359285"/>
            <a:ext cx="2194560" cy="164592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4" y="2830477"/>
            <a:ext cx="2194560" cy="164592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512" y="2830477"/>
            <a:ext cx="2194560" cy="164592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5" y="2830477"/>
            <a:ext cx="2194560" cy="16459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0" y="2830477"/>
            <a:ext cx="2194560" cy="16459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58723" y="4579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(b)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38636" y="4579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" charset="0"/>
                <a:ea typeface="Palatino" charset="0"/>
                <a:cs typeface="Palatino" charset="0"/>
              </a:rPr>
              <a:t>(c)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18549" y="4579206"/>
            <a:ext cx="622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Palatino" charset="0"/>
                <a:ea typeface="Palatino" charset="0"/>
                <a:cs typeface="Palatino" charset="0"/>
              </a:rPr>
              <a:t>(d)</a:t>
            </a:r>
            <a:endParaRPr lang="en-US" sz="2000" dirty="0">
              <a:latin typeface="Palatino" charset="0"/>
              <a:ea typeface="Palatino" charset="0"/>
              <a:cs typeface="Palati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6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63</Words>
  <Application>Microsoft Macintosh PowerPoint</Application>
  <PresentationFormat>Custom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Cambria Math</vt:lpstr>
      <vt:lpstr>Palatino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Landolfi</dc:creator>
  <cp:lastModifiedBy>Nick Landolfi</cp:lastModifiedBy>
  <cp:revision>7</cp:revision>
  <cp:lastPrinted>2017-05-17T06:25:14Z</cp:lastPrinted>
  <dcterms:created xsi:type="dcterms:W3CDTF">2017-05-13T03:34:40Z</dcterms:created>
  <dcterms:modified xsi:type="dcterms:W3CDTF">2017-05-17T06:32:21Z</dcterms:modified>
</cp:coreProperties>
</file>