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8229600" cy="9783763"/>
  <p:notesSz cx="6858000" cy="9144000"/>
  <p:defaultTextStyle>
    <a:defPPr>
      <a:defRPr lang="en-US"/>
    </a:defPPr>
    <a:lvl1pPr marL="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1pPr>
    <a:lvl2pPr marL="285293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2pPr>
    <a:lvl3pPr marL="570586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3pPr>
    <a:lvl4pPr marL="855878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4pPr>
    <a:lvl5pPr marL="1141171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5pPr>
    <a:lvl6pPr marL="1426464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6pPr>
    <a:lvl7pPr marL="1711757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7pPr>
    <a:lvl8pPr marL="199705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8pPr>
    <a:lvl9pPr marL="2282342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>
        <p:scale>
          <a:sx n="79" d="100"/>
          <a:sy n="79" d="100"/>
        </p:scale>
        <p:origin x="10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54C45-5AD5-704B-88E2-7E702674D773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30425" y="1143000"/>
            <a:ext cx="2597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2C006-2736-6540-9D43-7EEEA472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601186"/>
            <a:ext cx="6995160" cy="3406199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38741"/>
            <a:ext cx="6172200" cy="2362144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520895"/>
            <a:ext cx="1774508" cy="8291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520895"/>
            <a:ext cx="5220653" cy="8291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439149"/>
            <a:ext cx="7098030" cy="4069773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6547424"/>
            <a:ext cx="7098030" cy="214019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604474"/>
            <a:ext cx="3497580" cy="62077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2604474"/>
            <a:ext cx="3497580" cy="62077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20897"/>
            <a:ext cx="7098030" cy="1891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398381"/>
            <a:ext cx="3481506" cy="1175410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3573791"/>
            <a:ext cx="3481506" cy="52565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398381"/>
            <a:ext cx="3498652" cy="1175410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3573791"/>
            <a:ext cx="3498652" cy="52565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52251"/>
            <a:ext cx="2654260" cy="2282878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408683"/>
            <a:ext cx="4166235" cy="695281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935129"/>
            <a:ext cx="2654260" cy="543768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52251"/>
            <a:ext cx="2654260" cy="2282878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408683"/>
            <a:ext cx="4166235" cy="6952813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935129"/>
            <a:ext cx="2654260" cy="543768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520897"/>
            <a:ext cx="7098030" cy="189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2604474"/>
            <a:ext cx="7098030" cy="6207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9068101"/>
            <a:ext cx="1851660" cy="52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9068101"/>
            <a:ext cx="2777490" cy="52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9068101"/>
            <a:ext cx="1851660" cy="52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4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739672" y="13985868"/>
                <a:ext cx="3396178" cy="12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745" i="1" dirty="0">
                    <a:latin typeface="Palatino" charset="0"/>
                    <a:ea typeface="Palatino" charset="0"/>
                    <a:cs typeface="Palatino" charset="0"/>
                  </a:rPr>
                  <a:t>Maintain</a:t>
                </a:r>
                <a:r>
                  <a:rPr lang="en-US" sz="3745" b="1" i="1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sz="3745" dirty="0">
                    <a:latin typeface="Palatino" charset="0"/>
                    <a:ea typeface="Palatino" charset="0"/>
                    <a:cs typeface="Palatino" charset="0"/>
                  </a:rPr>
                  <a:t>belief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745" i="1">
                          <a:latin typeface="Cambria Math" charset="0"/>
                          <a:ea typeface="Palatino" charset="0"/>
                          <a:cs typeface="Palatino" charset="0"/>
                        </a:rPr>
                        <m:t>𝑏</m:t>
                      </m:r>
                      <m:r>
                        <a:rPr lang="en-US" sz="3745" i="1">
                          <a:latin typeface="Cambria Math" charset="0"/>
                          <a:ea typeface="Palatino" charset="0"/>
                          <a:cs typeface="Palatino" charset="0"/>
                        </a:rPr>
                        <m:t>(</m:t>
                      </m:r>
                      <m:sSub>
                        <m:sSubPr>
                          <m:ctrlPr>
                            <a:rPr lang="en-US" sz="3745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sz="3745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𝜃</m:t>
                          </m:r>
                        </m:e>
                        <m:sub>
                          <m:r>
                            <a:rPr lang="en-US" sz="3745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𝐻</m:t>
                          </m:r>
                        </m:sub>
                      </m:sSub>
                      <m:r>
                        <a:rPr lang="en-US" sz="3745" i="1">
                          <a:latin typeface="Cambria Math" charset="0"/>
                          <a:ea typeface="Palatino" charset="0"/>
                          <a:cs typeface="Palatino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745">
                          <a:latin typeface="Palatino" charset="0"/>
                          <a:ea typeface="Palatino" charset="0"/>
                          <a:cs typeface="Palatino" charset="0"/>
                        </a:rPr>
                        <m:t>merge</m:t>
                      </m:r>
                      <m:r>
                        <a:rPr lang="en-US" sz="3745" i="1">
                          <a:latin typeface="Cambria Math" charset="0"/>
                          <a:ea typeface="Palatino" charset="0"/>
                          <a:cs typeface="Palatino" charset="0"/>
                        </a:rPr>
                        <m:t>)</m:t>
                      </m:r>
                    </m:oMath>
                  </m:oMathPara>
                </a14:m>
                <a:endParaRPr lang="en-US" sz="3745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blipFill rotWithShape="0">
                <a:blip r:embed="rId3"/>
                <a:stretch>
                  <a:fillRect l="-4796" t="-6962" r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981493" y="9032447"/>
            <a:ext cx="665667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40" dirty="0">
                <a:latin typeface="Palatino" charset="0"/>
                <a:ea typeface="Palatino" charset="0"/>
                <a:cs typeface="Palatino" charset="0"/>
              </a:rPr>
              <a:t>(a)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49610" y="9032447"/>
            <a:ext cx="665667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40" dirty="0">
                <a:latin typeface="Palatino" charset="0"/>
                <a:ea typeface="Palatino" charset="0"/>
                <a:cs typeface="Palatino" charset="0"/>
              </a:rPr>
              <a:t>(b)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4" y="53039"/>
            <a:ext cx="7981696" cy="897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16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Palatino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Landolfi</dc:creator>
  <cp:lastModifiedBy>Nick Landolfi</cp:lastModifiedBy>
  <cp:revision>10</cp:revision>
  <cp:lastPrinted>2017-05-17T06:25:14Z</cp:lastPrinted>
  <dcterms:created xsi:type="dcterms:W3CDTF">2017-05-13T03:34:40Z</dcterms:created>
  <dcterms:modified xsi:type="dcterms:W3CDTF">2017-05-17T07:08:12Z</dcterms:modified>
</cp:coreProperties>
</file>