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0743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5985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4894" y="597281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49" y="65844"/>
            <a:ext cx="8193024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19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8</cp:revision>
  <cp:lastPrinted>2017-05-17T06:14:13Z</cp:lastPrinted>
  <dcterms:created xsi:type="dcterms:W3CDTF">2017-05-13T03:34:40Z</dcterms:created>
  <dcterms:modified xsi:type="dcterms:W3CDTF">2017-05-17T07:01:36Z</dcterms:modified>
</cp:coreProperties>
</file>