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3"/>
  </p:notesMasterIdLst>
  <p:sldIdLst>
    <p:sldId id="256" r:id="rId2"/>
  </p:sldIdLst>
  <p:sldSz cx="8229600" cy="7315200"/>
  <p:notesSz cx="6858000" cy="9144000"/>
  <p:defaultTextStyle>
    <a:defPPr>
      <a:defRPr lang="en-US"/>
    </a:defPPr>
    <a:lvl1pPr marL="0" algn="l" defTabSz="570586" rtl="0" eaLnBrk="1" latinLnBrk="0" hangingPunct="1">
      <a:defRPr sz="1123" kern="1200">
        <a:solidFill>
          <a:schemeClr val="tx1"/>
        </a:solidFill>
        <a:latin typeface="+mn-lt"/>
        <a:ea typeface="+mn-ea"/>
        <a:cs typeface="+mn-cs"/>
      </a:defRPr>
    </a:lvl1pPr>
    <a:lvl2pPr marL="285293" algn="l" defTabSz="570586" rtl="0" eaLnBrk="1" latinLnBrk="0" hangingPunct="1">
      <a:defRPr sz="1123" kern="1200">
        <a:solidFill>
          <a:schemeClr val="tx1"/>
        </a:solidFill>
        <a:latin typeface="+mn-lt"/>
        <a:ea typeface="+mn-ea"/>
        <a:cs typeface="+mn-cs"/>
      </a:defRPr>
    </a:lvl2pPr>
    <a:lvl3pPr marL="570586" algn="l" defTabSz="570586" rtl="0" eaLnBrk="1" latinLnBrk="0" hangingPunct="1">
      <a:defRPr sz="1123" kern="1200">
        <a:solidFill>
          <a:schemeClr val="tx1"/>
        </a:solidFill>
        <a:latin typeface="+mn-lt"/>
        <a:ea typeface="+mn-ea"/>
        <a:cs typeface="+mn-cs"/>
      </a:defRPr>
    </a:lvl3pPr>
    <a:lvl4pPr marL="855878" algn="l" defTabSz="570586" rtl="0" eaLnBrk="1" latinLnBrk="0" hangingPunct="1">
      <a:defRPr sz="1123" kern="1200">
        <a:solidFill>
          <a:schemeClr val="tx1"/>
        </a:solidFill>
        <a:latin typeface="+mn-lt"/>
        <a:ea typeface="+mn-ea"/>
        <a:cs typeface="+mn-cs"/>
      </a:defRPr>
    </a:lvl4pPr>
    <a:lvl5pPr marL="1141171" algn="l" defTabSz="570586" rtl="0" eaLnBrk="1" latinLnBrk="0" hangingPunct="1">
      <a:defRPr sz="1123" kern="1200">
        <a:solidFill>
          <a:schemeClr val="tx1"/>
        </a:solidFill>
        <a:latin typeface="+mn-lt"/>
        <a:ea typeface="+mn-ea"/>
        <a:cs typeface="+mn-cs"/>
      </a:defRPr>
    </a:lvl5pPr>
    <a:lvl6pPr marL="1426464" algn="l" defTabSz="570586" rtl="0" eaLnBrk="1" latinLnBrk="0" hangingPunct="1">
      <a:defRPr sz="1123" kern="1200">
        <a:solidFill>
          <a:schemeClr val="tx1"/>
        </a:solidFill>
        <a:latin typeface="+mn-lt"/>
        <a:ea typeface="+mn-ea"/>
        <a:cs typeface="+mn-cs"/>
      </a:defRPr>
    </a:lvl6pPr>
    <a:lvl7pPr marL="1711757" algn="l" defTabSz="570586" rtl="0" eaLnBrk="1" latinLnBrk="0" hangingPunct="1">
      <a:defRPr sz="1123" kern="1200">
        <a:solidFill>
          <a:schemeClr val="tx1"/>
        </a:solidFill>
        <a:latin typeface="+mn-lt"/>
        <a:ea typeface="+mn-ea"/>
        <a:cs typeface="+mn-cs"/>
      </a:defRPr>
    </a:lvl7pPr>
    <a:lvl8pPr marL="1997050" algn="l" defTabSz="570586" rtl="0" eaLnBrk="1" latinLnBrk="0" hangingPunct="1">
      <a:defRPr sz="1123" kern="1200">
        <a:solidFill>
          <a:schemeClr val="tx1"/>
        </a:solidFill>
        <a:latin typeface="+mn-lt"/>
        <a:ea typeface="+mn-ea"/>
        <a:cs typeface="+mn-cs"/>
      </a:defRPr>
    </a:lvl8pPr>
    <a:lvl9pPr marL="2282342" algn="l" defTabSz="570586" rtl="0" eaLnBrk="1" latinLnBrk="0" hangingPunct="1">
      <a:defRPr sz="112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8"/>
    <p:restoredTop sz="94666"/>
  </p:normalViewPr>
  <p:slideViewPr>
    <p:cSldViewPr snapToGrid="0" snapToObjects="1">
      <p:cViewPr>
        <p:scale>
          <a:sx n="122" d="100"/>
          <a:sy n="122" d="100"/>
        </p:scale>
        <p:origin x="-32" y="-20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654C45-5AD5-704B-88E2-7E702674D773}" type="datetimeFigureOut">
              <a:rPr lang="en-US" smtClean="0"/>
              <a:t>5/17/17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92275" y="1143000"/>
            <a:ext cx="34734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C2C006-2736-6540-9D43-7EEEA4724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418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220" y="1197187"/>
            <a:ext cx="6995160" cy="2546773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3842174"/>
            <a:ext cx="6172200" cy="1766146"/>
          </a:xfrm>
        </p:spPr>
        <p:txBody>
          <a:bodyPr/>
          <a:lstStyle>
            <a:lvl1pPr marL="0" indent="0" algn="ctr">
              <a:buNone/>
              <a:defRPr sz="2160"/>
            </a:lvl1pPr>
            <a:lvl2pPr marL="411480" indent="0" algn="ctr">
              <a:buNone/>
              <a:defRPr sz="1800"/>
            </a:lvl2pPr>
            <a:lvl3pPr marL="822960" indent="0" algn="ctr">
              <a:buNone/>
              <a:defRPr sz="1620"/>
            </a:lvl3pPr>
            <a:lvl4pPr marL="1234440" indent="0" algn="ctr">
              <a:buNone/>
              <a:defRPr sz="1440"/>
            </a:lvl4pPr>
            <a:lvl5pPr marL="1645920" indent="0" algn="ctr">
              <a:buNone/>
              <a:defRPr sz="1440"/>
            </a:lvl5pPr>
            <a:lvl6pPr marL="2057400" indent="0" algn="ctr">
              <a:buNone/>
              <a:defRPr sz="1440"/>
            </a:lvl6pPr>
            <a:lvl7pPr marL="2468880" indent="0" algn="ctr">
              <a:buNone/>
              <a:defRPr sz="1440"/>
            </a:lvl7pPr>
            <a:lvl8pPr marL="2880360" indent="0" algn="ctr">
              <a:buNone/>
              <a:defRPr sz="1440"/>
            </a:lvl8pPr>
            <a:lvl9pPr marL="3291840" indent="0" algn="ctr">
              <a:buNone/>
              <a:defRPr sz="14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9317-30CC-7C49-B555-F232CBED8BD6}" type="datetimeFigureOut">
              <a:rPr lang="en-US" smtClean="0"/>
              <a:t>5/17/17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311D-197C-324B-88AA-803615371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9317-30CC-7C49-B555-F232CBED8BD6}" type="datetimeFigureOut">
              <a:rPr lang="en-US" smtClean="0"/>
              <a:t>5/17/17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311D-197C-324B-88AA-803615371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89308" y="389467"/>
            <a:ext cx="1774508" cy="619929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5785" y="389467"/>
            <a:ext cx="5220653" cy="619929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9317-30CC-7C49-B555-F232CBED8BD6}" type="datetimeFigureOut">
              <a:rPr lang="en-US" smtClean="0"/>
              <a:t>5/17/17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311D-197C-324B-88AA-803615371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9317-30CC-7C49-B555-F232CBED8BD6}" type="datetimeFigureOut">
              <a:rPr lang="en-US" smtClean="0"/>
              <a:t>5/17/17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311D-197C-324B-88AA-803615371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499" y="1823722"/>
            <a:ext cx="7098030" cy="3042919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499" y="4895429"/>
            <a:ext cx="7098030" cy="1600199"/>
          </a:xfrm>
        </p:spPr>
        <p:txBody>
          <a:bodyPr/>
          <a:lstStyle>
            <a:lvl1pPr marL="0" indent="0">
              <a:buNone/>
              <a:defRPr sz="2160">
                <a:solidFill>
                  <a:schemeClr val="tx1"/>
                </a:solidFill>
              </a:defRPr>
            </a:lvl1pPr>
            <a:lvl2pPr marL="41148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82296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3pPr>
            <a:lvl4pPr marL="12344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4pPr>
            <a:lvl5pPr marL="16459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5pPr>
            <a:lvl6pPr marL="205740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6pPr>
            <a:lvl7pPr marL="246888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7pPr>
            <a:lvl8pPr marL="28803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8pPr>
            <a:lvl9pPr marL="32918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9317-30CC-7C49-B555-F232CBED8BD6}" type="datetimeFigureOut">
              <a:rPr lang="en-US" smtClean="0"/>
              <a:t>5/17/17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311D-197C-324B-88AA-803615371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5785" y="1947333"/>
            <a:ext cx="3497580" cy="464142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6235" y="1947333"/>
            <a:ext cx="3497580" cy="464142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9317-30CC-7C49-B555-F232CBED8BD6}" type="datetimeFigureOut">
              <a:rPr lang="en-US" smtClean="0"/>
              <a:t>5/17/17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311D-197C-324B-88AA-803615371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389468"/>
            <a:ext cx="7098030" cy="141393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6858" y="1793241"/>
            <a:ext cx="3481506" cy="878839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6858" y="2672080"/>
            <a:ext cx="3481506" cy="393022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66235" y="1793241"/>
            <a:ext cx="3498652" cy="878839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66235" y="2672080"/>
            <a:ext cx="3498652" cy="393022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9317-30CC-7C49-B555-F232CBED8BD6}" type="datetimeFigureOut">
              <a:rPr lang="en-US" smtClean="0"/>
              <a:t>5/17/17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311D-197C-324B-88AA-803615371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9317-30CC-7C49-B555-F232CBED8BD6}" type="datetimeFigureOut">
              <a:rPr lang="en-US" smtClean="0"/>
              <a:t>5/17/17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311D-197C-324B-88AA-803615371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9317-30CC-7C49-B555-F232CBED8BD6}" type="datetimeFigureOut">
              <a:rPr lang="en-US" smtClean="0"/>
              <a:t>5/17/17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311D-197C-324B-88AA-803615371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487680"/>
            <a:ext cx="2654260" cy="170688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8652" y="1053255"/>
            <a:ext cx="4166235" cy="5198533"/>
          </a:xfrm>
        </p:spPr>
        <p:txBody>
          <a:bodyPr/>
          <a:lstStyle>
            <a:lvl1pPr>
              <a:defRPr sz="2880"/>
            </a:lvl1pPr>
            <a:lvl2pPr>
              <a:defRPr sz="2520"/>
            </a:lvl2pPr>
            <a:lvl3pPr>
              <a:defRPr sz="216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2194560"/>
            <a:ext cx="2654260" cy="4065694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9317-30CC-7C49-B555-F232CBED8BD6}" type="datetimeFigureOut">
              <a:rPr lang="en-US" smtClean="0"/>
              <a:t>5/17/17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311D-197C-324B-88AA-803615371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487680"/>
            <a:ext cx="2654260" cy="170688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98652" y="1053255"/>
            <a:ext cx="4166235" cy="5198533"/>
          </a:xfrm>
        </p:spPr>
        <p:txBody>
          <a:bodyPr anchor="t"/>
          <a:lstStyle>
            <a:lvl1pPr marL="0" indent="0">
              <a:buNone/>
              <a:defRPr sz="2880"/>
            </a:lvl1pPr>
            <a:lvl2pPr marL="411480" indent="0">
              <a:buNone/>
              <a:defRPr sz="2520"/>
            </a:lvl2pPr>
            <a:lvl3pPr marL="822960" indent="0">
              <a:buNone/>
              <a:defRPr sz="2160"/>
            </a:lvl3pPr>
            <a:lvl4pPr marL="1234440" indent="0">
              <a:buNone/>
              <a:defRPr sz="1800"/>
            </a:lvl4pPr>
            <a:lvl5pPr marL="1645920" indent="0">
              <a:buNone/>
              <a:defRPr sz="1800"/>
            </a:lvl5pPr>
            <a:lvl6pPr marL="2057400" indent="0">
              <a:buNone/>
              <a:defRPr sz="1800"/>
            </a:lvl6pPr>
            <a:lvl7pPr marL="2468880" indent="0">
              <a:buNone/>
              <a:defRPr sz="1800"/>
            </a:lvl7pPr>
            <a:lvl8pPr marL="2880360" indent="0">
              <a:buNone/>
              <a:defRPr sz="1800"/>
            </a:lvl8pPr>
            <a:lvl9pPr marL="3291840" indent="0">
              <a:buNone/>
              <a:defRPr sz="18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2194560"/>
            <a:ext cx="2654260" cy="4065694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9317-30CC-7C49-B555-F232CBED8BD6}" type="datetimeFigureOut">
              <a:rPr lang="en-US" smtClean="0"/>
              <a:t>5/17/17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311D-197C-324B-88AA-803615371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5785" y="389468"/>
            <a:ext cx="709803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5" y="1947333"/>
            <a:ext cx="709803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5785" y="6780108"/>
            <a:ext cx="185166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E9317-30CC-7C49-B555-F232CBED8BD6}" type="datetimeFigureOut">
              <a:rPr lang="en-US" smtClean="0"/>
              <a:t>5/17/17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26055" y="6780108"/>
            <a:ext cx="277749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12155" y="6780108"/>
            <a:ext cx="185166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3311D-197C-324B-88AA-803615371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41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822960" rtl="0" eaLnBrk="1" latinLnBrk="0" hangingPunct="1">
        <a:lnSpc>
          <a:spcPct val="90000"/>
        </a:lnSpc>
        <a:spcBef>
          <a:spcPct val="0"/>
        </a:spcBef>
        <a:buNone/>
        <a:defRPr sz="39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82296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172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85166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26314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76" y="0"/>
            <a:ext cx="7592847" cy="65488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2725465" y="11242528"/>
                <a:ext cx="3174101" cy="11815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500" i="1" dirty="0">
                    <a:latin typeface="Palatino" charset="0"/>
                    <a:ea typeface="Palatino" charset="0"/>
                    <a:cs typeface="Palatino" charset="0"/>
                  </a:rPr>
                  <a:t>Maintain</a:t>
                </a:r>
                <a:r>
                  <a:rPr lang="en-US" sz="3500" b="1" i="1" dirty="0">
                    <a:latin typeface="Palatino" charset="0"/>
                    <a:ea typeface="Palatino" charset="0"/>
                    <a:cs typeface="Palatino" charset="0"/>
                  </a:rPr>
                  <a:t> </a:t>
                </a:r>
                <a:r>
                  <a:rPr lang="en-US" sz="3500" dirty="0">
                    <a:latin typeface="Palatino" charset="0"/>
                    <a:ea typeface="Palatino" charset="0"/>
                    <a:cs typeface="Palatino" charset="0"/>
                  </a:rPr>
                  <a:t>belief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00" i="1">
                          <a:latin typeface="Cambria Math" charset="0"/>
                          <a:ea typeface="Palatino" charset="0"/>
                          <a:cs typeface="Palatino" charset="0"/>
                        </a:rPr>
                        <m:t>𝑏</m:t>
                      </m:r>
                      <m:r>
                        <a:rPr lang="en-US" sz="3500" i="1">
                          <a:latin typeface="Cambria Math" charset="0"/>
                          <a:ea typeface="Palatino" charset="0"/>
                          <a:cs typeface="Palatino" charset="0"/>
                        </a:rPr>
                        <m:t>(</m:t>
                      </m:r>
                      <m:sSub>
                        <m:sSubPr>
                          <m:ctrlPr>
                            <a:rPr lang="en-US" sz="3500" i="1">
                              <a:latin typeface="Cambria Math" charset="0"/>
                              <a:ea typeface="Palatino" charset="0"/>
                              <a:cs typeface="Palatino" charset="0"/>
                            </a:rPr>
                          </m:ctrlPr>
                        </m:sSubPr>
                        <m:e>
                          <m:r>
                            <a:rPr lang="en-US" sz="3500" i="1">
                              <a:latin typeface="Cambria Math" charset="0"/>
                              <a:ea typeface="Palatino" charset="0"/>
                              <a:cs typeface="Palatino" charset="0"/>
                            </a:rPr>
                            <m:t>𝜃</m:t>
                          </m:r>
                        </m:e>
                        <m:sub>
                          <m:r>
                            <a:rPr lang="en-US" sz="3500" i="1">
                              <a:latin typeface="Cambria Math" charset="0"/>
                              <a:ea typeface="Palatino" charset="0"/>
                              <a:cs typeface="Palatino" charset="0"/>
                            </a:rPr>
                            <m:t>𝐻</m:t>
                          </m:r>
                        </m:sub>
                      </m:sSub>
                      <m:r>
                        <a:rPr lang="en-US" sz="3500" i="1">
                          <a:latin typeface="Cambria Math" charset="0"/>
                          <a:ea typeface="Palatino" charset="0"/>
                          <a:cs typeface="Palatino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3500">
                          <a:latin typeface="Palatino" charset="0"/>
                          <a:ea typeface="Palatino" charset="0"/>
                          <a:cs typeface="Palatino" charset="0"/>
                        </a:rPr>
                        <m:t>merge</m:t>
                      </m:r>
                      <m:r>
                        <a:rPr lang="en-US" sz="3500" i="1">
                          <a:latin typeface="Cambria Math" charset="0"/>
                          <a:ea typeface="Palatino" charset="0"/>
                          <a:cs typeface="Palatino" charset="0"/>
                        </a:rPr>
                        <m:t>)</m:t>
                      </m:r>
                    </m:oMath>
                  </m:oMathPara>
                </a14:m>
                <a:endParaRPr lang="en-US" sz="3500" dirty="0">
                  <a:latin typeface="Palatino" charset="0"/>
                  <a:ea typeface="Palatino" charset="0"/>
                  <a:cs typeface="Palatino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26292" y="6799462"/>
                <a:ext cx="2539281" cy="963597"/>
              </a:xfrm>
              <a:prstGeom prst="rect">
                <a:avLst/>
              </a:prstGeom>
              <a:blipFill rotWithShape="0">
                <a:blip r:embed="rId3"/>
                <a:stretch>
                  <a:fillRect l="-4796" t="-6962" r="-3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1641816" y="6614502"/>
            <a:ext cx="622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Palatino" charset="0"/>
                <a:ea typeface="Palatino" charset="0"/>
                <a:cs typeface="Palatino" charset="0"/>
              </a:rPr>
              <a:t>(a)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169470" y="6614502"/>
            <a:ext cx="622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Palatino" charset="0"/>
                <a:ea typeface="Palatino" charset="0"/>
                <a:cs typeface="Palatino" charset="0"/>
              </a:rPr>
              <a:t>(b)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697123" y="6614502"/>
            <a:ext cx="622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Palatino" charset="0"/>
                <a:ea typeface="Palatino" charset="0"/>
                <a:cs typeface="Palatino" charset="0"/>
              </a:rPr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11426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</TotalTime>
  <Words>19</Words>
  <Application>Microsoft Macintosh PowerPoint</Application>
  <PresentationFormat>Custom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Calibri Light</vt:lpstr>
      <vt:lpstr>Cambria Math</vt:lpstr>
      <vt:lpstr>Palatino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Landolfi</dc:creator>
  <cp:lastModifiedBy>Nick Landolfi</cp:lastModifiedBy>
  <cp:revision>8</cp:revision>
  <cp:lastPrinted>2017-05-17T06:25:14Z</cp:lastPrinted>
  <dcterms:created xsi:type="dcterms:W3CDTF">2017-05-13T03:34:40Z</dcterms:created>
  <dcterms:modified xsi:type="dcterms:W3CDTF">2017-05-17T07:05:41Z</dcterms:modified>
</cp:coreProperties>
</file>