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sldIdLst>
    <p:sldId id="540" r:id="rId5"/>
    <p:sldId id="543" r:id="rId6"/>
    <p:sldId id="374" r:id="rId7"/>
    <p:sldId id="541" r:id="rId8"/>
    <p:sldId id="539" r:id="rId9"/>
    <p:sldId id="538" r:id="rId10"/>
    <p:sldId id="277" r:id="rId11"/>
    <p:sldId id="360" r:id="rId12"/>
    <p:sldId id="362" r:id="rId13"/>
    <p:sldId id="320" r:id="rId14"/>
    <p:sldId id="3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99"/>
    <a:srgbClr val="FF66FF"/>
    <a:srgbClr val="CC3399"/>
    <a:srgbClr val="F2F2F2"/>
    <a:srgbClr val="F16741"/>
    <a:srgbClr val="D1E3F3"/>
    <a:srgbClr val="B9D4ED"/>
    <a:srgbClr val="AFCE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ED061A-97AE-1D4C-B646-039BC292B03A}" v="1" dt="2023-05-30T11:11:29.9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700"/>
  </p:normalViewPr>
  <p:slideViewPr>
    <p:cSldViewPr snapToGrid="0">
      <p:cViewPr varScale="1">
        <p:scale>
          <a:sx n="118" d="100"/>
          <a:sy n="118" d="100"/>
        </p:scale>
        <p:origin x="60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m Nguyen" userId="0c994efd-e189-449e-b19e-57ffbdcf32b5" providerId="ADAL" clId="{E8AE246F-E0C6-F642-BC2B-FF758CFC05AB}"/>
    <pc:docChg chg="custSel modSld">
      <pc:chgData name="Nam Nguyen" userId="0c994efd-e189-449e-b19e-57ffbdcf32b5" providerId="ADAL" clId="{E8AE246F-E0C6-F642-BC2B-FF758CFC05AB}" dt="2023-03-20T23:17:01.674" v="35" actId="1036"/>
      <pc:docMkLst>
        <pc:docMk/>
      </pc:docMkLst>
      <pc:sldChg chg="modSp mod">
        <pc:chgData name="Nam Nguyen" userId="0c994efd-e189-449e-b19e-57ffbdcf32b5" providerId="ADAL" clId="{E8AE246F-E0C6-F642-BC2B-FF758CFC05AB}" dt="2023-03-18T03:31:32.365" v="0" actId="14100"/>
        <pc:sldMkLst>
          <pc:docMk/>
          <pc:sldMk cId="1535335860" sldId="374"/>
        </pc:sldMkLst>
        <pc:picChg chg="mod">
          <ac:chgData name="Nam Nguyen" userId="0c994efd-e189-449e-b19e-57ffbdcf32b5" providerId="ADAL" clId="{E8AE246F-E0C6-F642-BC2B-FF758CFC05AB}" dt="2023-03-18T03:31:32.365" v="0" actId="14100"/>
          <ac:picMkLst>
            <pc:docMk/>
            <pc:sldMk cId="1535335860" sldId="374"/>
            <ac:picMk id="5" creationId="{4AB41F15-8773-D6D5-9182-535C1B549C7A}"/>
          </ac:picMkLst>
        </pc:picChg>
      </pc:sldChg>
      <pc:sldChg chg="addSp modSp mod">
        <pc:chgData name="Nam Nguyen" userId="0c994efd-e189-449e-b19e-57ffbdcf32b5" providerId="ADAL" clId="{E8AE246F-E0C6-F642-BC2B-FF758CFC05AB}" dt="2023-03-20T23:17:01.674" v="35" actId="1036"/>
        <pc:sldMkLst>
          <pc:docMk/>
          <pc:sldMk cId="3482634178" sldId="538"/>
        </pc:sldMkLst>
        <pc:spChg chg="mod">
          <ac:chgData name="Nam Nguyen" userId="0c994efd-e189-449e-b19e-57ffbdcf32b5" providerId="ADAL" clId="{E8AE246F-E0C6-F642-BC2B-FF758CFC05AB}" dt="2023-03-20T23:16:04.486" v="31" actId="20577"/>
          <ac:spMkLst>
            <pc:docMk/>
            <pc:sldMk cId="3482634178" sldId="538"/>
            <ac:spMk id="2" creationId="{03DB6134-C5B8-4EDA-8222-A4F264967DBE}"/>
          </ac:spMkLst>
        </pc:spChg>
        <pc:spChg chg="add mod">
          <ac:chgData name="Nam Nguyen" userId="0c994efd-e189-449e-b19e-57ffbdcf32b5" providerId="ADAL" clId="{E8AE246F-E0C6-F642-BC2B-FF758CFC05AB}" dt="2023-03-20T23:17:01.674" v="35" actId="1036"/>
          <ac:spMkLst>
            <pc:docMk/>
            <pc:sldMk cId="3482634178" sldId="538"/>
            <ac:spMk id="3" creationId="{BF9B61C3-5388-32FA-2477-9D1896A8ED21}"/>
          </ac:spMkLst>
        </pc:spChg>
      </pc:sldChg>
    </pc:docChg>
  </pc:docChgLst>
  <pc:docChgLst>
    <pc:chgData name="Nam Nguyen" userId="0c994efd-e189-449e-b19e-57ffbdcf32b5" providerId="ADAL" clId="{6D9FFA83-FDA6-48F8-88BD-F1455D0AABD8}"/>
    <pc:docChg chg="custSel addSld delSld modSld sldOrd">
      <pc:chgData name="Nam Nguyen" userId="0c994efd-e189-449e-b19e-57ffbdcf32b5" providerId="ADAL" clId="{6D9FFA83-FDA6-48F8-88BD-F1455D0AABD8}" dt="2022-12-15T05:47:33.095" v="1221" actId="47"/>
      <pc:docMkLst>
        <pc:docMk/>
      </pc:docMkLst>
      <pc:sldChg chg="del">
        <pc:chgData name="Nam Nguyen" userId="0c994efd-e189-449e-b19e-57ffbdcf32b5" providerId="ADAL" clId="{6D9FFA83-FDA6-48F8-88BD-F1455D0AABD8}" dt="2022-12-15T05:47:31.927" v="1220" actId="47"/>
        <pc:sldMkLst>
          <pc:docMk/>
          <pc:sldMk cId="430749175" sldId="258"/>
        </pc:sldMkLst>
      </pc:sldChg>
      <pc:sldChg chg="addSp delSp modSp mod">
        <pc:chgData name="Nam Nguyen" userId="0c994efd-e189-449e-b19e-57ffbdcf32b5" providerId="ADAL" clId="{6D9FFA83-FDA6-48F8-88BD-F1455D0AABD8}" dt="2022-12-15T05:41:39.079" v="922"/>
        <pc:sldMkLst>
          <pc:docMk/>
          <pc:sldMk cId="1004534508" sldId="277"/>
        </pc:sldMkLst>
        <pc:spChg chg="add mod">
          <ac:chgData name="Nam Nguyen" userId="0c994efd-e189-449e-b19e-57ffbdcf32b5" providerId="ADAL" clId="{6D9FFA83-FDA6-48F8-88BD-F1455D0AABD8}" dt="2022-12-15T05:41:39.079" v="922"/>
          <ac:spMkLst>
            <pc:docMk/>
            <pc:sldMk cId="1004534508" sldId="277"/>
            <ac:spMk id="3" creationId="{297A6028-AAE7-9156-E308-C6EC4051985C}"/>
          </ac:spMkLst>
        </pc:spChg>
        <pc:spChg chg="mod">
          <ac:chgData name="Nam Nguyen" userId="0c994efd-e189-449e-b19e-57ffbdcf32b5" providerId="ADAL" clId="{6D9FFA83-FDA6-48F8-88BD-F1455D0AABD8}" dt="2022-12-15T05:41:00.572" v="916" actId="20577"/>
          <ac:spMkLst>
            <pc:docMk/>
            <pc:sldMk cId="1004534508" sldId="277"/>
            <ac:spMk id="4" creationId="{00000000-0000-0000-0000-000000000000}"/>
          </ac:spMkLst>
        </pc:spChg>
        <pc:spChg chg="add mod">
          <ac:chgData name="Nam Nguyen" userId="0c994efd-e189-449e-b19e-57ffbdcf32b5" providerId="ADAL" clId="{6D9FFA83-FDA6-48F8-88BD-F1455D0AABD8}" dt="2022-12-15T05:41:39.079" v="922"/>
          <ac:spMkLst>
            <pc:docMk/>
            <pc:sldMk cId="1004534508" sldId="277"/>
            <ac:spMk id="7" creationId="{93AD7FB8-9C6C-038A-E64E-5CCD098DA935}"/>
          </ac:spMkLst>
        </pc:spChg>
        <pc:spChg chg="add mod">
          <ac:chgData name="Nam Nguyen" userId="0c994efd-e189-449e-b19e-57ffbdcf32b5" providerId="ADAL" clId="{6D9FFA83-FDA6-48F8-88BD-F1455D0AABD8}" dt="2022-12-15T05:41:39.079" v="922"/>
          <ac:spMkLst>
            <pc:docMk/>
            <pc:sldMk cId="1004534508" sldId="277"/>
            <ac:spMk id="8" creationId="{14C7FDA3-8162-0E21-9AF4-7074935D4013}"/>
          </ac:spMkLst>
        </pc:spChg>
        <pc:spChg chg="del mod">
          <ac:chgData name="Nam Nguyen" userId="0c994efd-e189-449e-b19e-57ffbdcf32b5" providerId="ADAL" clId="{6D9FFA83-FDA6-48F8-88BD-F1455D0AABD8}" dt="2022-12-15T05:41:31.280" v="918" actId="478"/>
          <ac:spMkLst>
            <pc:docMk/>
            <pc:sldMk cId="1004534508" sldId="277"/>
            <ac:spMk id="9" creationId="{8564A062-0DE6-4E97-9BE6-9B5EE472B6DE}"/>
          </ac:spMkLst>
        </pc:spChg>
        <pc:spChg chg="add mod">
          <ac:chgData name="Nam Nguyen" userId="0c994efd-e189-449e-b19e-57ffbdcf32b5" providerId="ADAL" clId="{6D9FFA83-FDA6-48F8-88BD-F1455D0AABD8}" dt="2022-12-15T05:41:39.079" v="922"/>
          <ac:spMkLst>
            <pc:docMk/>
            <pc:sldMk cId="1004534508" sldId="277"/>
            <ac:spMk id="10" creationId="{6B2B4A2C-9CCE-1B21-DF54-BB6AA29F7425}"/>
          </ac:spMkLst>
        </pc:spChg>
        <pc:spChg chg="add mod">
          <ac:chgData name="Nam Nguyen" userId="0c994efd-e189-449e-b19e-57ffbdcf32b5" providerId="ADAL" clId="{6D9FFA83-FDA6-48F8-88BD-F1455D0AABD8}" dt="2022-12-15T05:41:39.079" v="922"/>
          <ac:spMkLst>
            <pc:docMk/>
            <pc:sldMk cId="1004534508" sldId="277"/>
            <ac:spMk id="11" creationId="{D4595E7E-8E7F-49A9-5502-80E6A8A466EB}"/>
          </ac:spMkLst>
        </pc:spChg>
        <pc:spChg chg="add mod">
          <ac:chgData name="Nam Nguyen" userId="0c994efd-e189-449e-b19e-57ffbdcf32b5" providerId="ADAL" clId="{6D9FFA83-FDA6-48F8-88BD-F1455D0AABD8}" dt="2022-12-15T05:41:39.079" v="922"/>
          <ac:spMkLst>
            <pc:docMk/>
            <pc:sldMk cId="1004534508" sldId="277"/>
            <ac:spMk id="12" creationId="{37DA5AF4-CA1C-F792-5A07-1367A59B757B}"/>
          </ac:spMkLst>
        </pc:spChg>
        <pc:spChg chg="add mod">
          <ac:chgData name="Nam Nguyen" userId="0c994efd-e189-449e-b19e-57ffbdcf32b5" providerId="ADAL" clId="{6D9FFA83-FDA6-48F8-88BD-F1455D0AABD8}" dt="2022-12-15T05:41:39.079" v="922"/>
          <ac:spMkLst>
            <pc:docMk/>
            <pc:sldMk cId="1004534508" sldId="277"/>
            <ac:spMk id="13" creationId="{022EC8D0-8F03-C5E1-7FBF-E2B0EF8B6EAF}"/>
          </ac:spMkLst>
        </pc:spChg>
        <pc:spChg chg="add mod">
          <ac:chgData name="Nam Nguyen" userId="0c994efd-e189-449e-b19e-57ffbdcf32b5" providerId="ADAL" clId="{6D9FFA83-FDA6-48F8-88BD-F1455D0AABD8}" dt="2022-12-15T05:41:39.079" v="922"/>
          <ac:spMkLst>
            <pc:docMk/>
            <pc:sldMk cId="1004534508" sldId="277"/>
            <ac:spMk id="14" creationId="{850D92E2-C4A3-4DB1-3A57-9AA655266EB4}"/>
          </ac:spMkLst>
        </pc:spChg>
        <pc:spChg chg="del">
          <ac:chgData name="Nam Nguyen" userId="0c994efd-e189-449e-b19e-57ffbdcf32b5" providerId="ADAL" clId="{6D9FFA83-FDA6-48F8-88BD-F1455D0AABD8}" dt="2022-12-15T05:41:32.220" v="919" actId="478"/>
          <ac:spMkLst>
            <pc:docMk/>
            <pc:sldMk cId="1004534508" sldId="277"/>
            <ac:spMk id="19" creationId="{3781D545-3948-478B-91F7-CA9BA1B434CD}"/>
          </ac:spMkLst>
        </pc:spChg>
        <pc:spChg chg="del">
          <ac:chgData name="Nam Nguyen" userId="0c994efd-e189-449e-b19e-57ffbdcf32b5" providerId="ADAL" clId="{6D9FFA83-FDA6-48F8-88BD-F1455D0AABD8}" dt="2022-12-15T05:41:32.916" v="920" actId="478"/>
          <ac:spMkLst>
            <pc:docMk/>
            <pc:sldMk cId="1004534508" sldId="277"/>
            <ac:spMk id="24" creationId="{7BC6FDE9-DD1D-4A10-9265-D334199886C6}"/>
          </ac:spMkLst>
        </pc:spChg>
        <pc:spChg chg="del">
          <ac:chgData name="Nam Nguyen" userId="0c994efd-e189-449e-b19e-57ffbdcf32b5" providerId="ADAL" clId="{6D9FFA83-FDA6-48F8-88BD-F1455D0AABD8}" dt="2022-12-15T05:41:35.406" v="921" actId="478"/>
          <ac:spMkLst>
            <pc:docMk/>
            <pc:sldMk cId="1004534508" sldId="277"/>
            <ac:spMk id="26" creationId="{A4079D4A-9237-498C-A25D-0C489959817E}"/>
          </ac:spMkLst>
        </pc:spChg>
      </pc:sldChg>
      <pc:sldChg chg="ord">
        <pc:chgData name="Nam Nguyen" userId="0c994efd-e189-449e-b19e-57ffbdcf32b5" providerId="ADAL" clId="{6D9FFA83-FDA6-48F8-88BD-F1455D0AABD8}" dt="2022-12-15T05:47:18.006" v="1219"/>
        <pc:sldMkLst>
          <pc:docMk/>
          <pc:sldMk cId="4043569670" sldId="320"/>
        </pc:sldMkLst>
      </pc:sldChg>
      <pc:sldChg chg="modSp mod">
        <pc:chgData name="Nam Nguyen" userId="0c994efd-e189-449e-b19e-57ffbdcf32b5" providerId="ADAL" clId="{6D9FFA83-FDA6-48F8-88BD-F1455D0AABD8}" dt="2022-12-15T05:45:44.607" v="1185" actId="20577"/>
        <pc:sldMkLst>
          <pc:docMk/>
          <pc:sldMk cId="1893076206" sldId="360"/>
        </pc:sldMkLst>
        <pc:spChg chg="mod">
          <ac:chgData name="Nam Nguyen" userId="0c994efd-e189-449e-b19e-57ffbdcf32b5" providerId="ADAL" clId="{6D9FFA83-FDA6-48F8-88BD-F1455D0AABD8}" dt="2022-12-15T05:45:44.607" v="1185" actId="20577"/>
          <ac:spMkLst>
            <pc:docMk/>
            <pc:sldMk cId="1893076206" sldId="360"/>
            <ac:spMk id="47" creationId="{00000000-0000-0000-0000-000000000000}"/>
          </ac:spMkLst>
        </pc:spChg>
      </pc:sldChg>
      <pc:sldChg chg="modSp mod">
        <pc:chgData name="Nam Nguyen" userId="0c994efd-e189-449e-b19e-57ffbdcf32b5" providerId="ADAL" clId="{6D9FFA83-FDA6-48F8-88BD-F1455D0AABD8}" dt="2022-12-15T05:46:21.141" v="1217" actId="20577"/>
        <pc:sldMkLst>
          <pc:docMk/>
          <pc:sldMk cId="489977934" sldId="362"/>
        </pc:sldMkLst>
        <pc:spChg chg="mod">
          <ac:chgData name="Nam Nguyen" userId="0c994efd-e189-449e-b19e-57ffbdcf32b5" providerId="ADAL" clId="{6D9FFA83-FDA6-48F8-88BD-F1455D0AABD8}" dt="2022-12-15T05:46:21.141" v="1217" actId="20577"/>
          <ac:spMkLst>
            <pc:docMk/>
            <pc:sldMk cId="489977934" sldId="362"/>
            <ac:spMk id="4" creationId="{10C8C673-DC79-714D-861E-BA1A08FA6809}"/>
          </ac:spMkLst>
        </pc:spChg>
      </pc:sldChg>
      <pc:sldChg chg="addSp delSp modSp del mod">
        <pc:chgData name="Nam Nguyen" userId="0c994efd-e189-449e-b19e-57ffbdcf32b5" providerId="ADAL" clId="{6D9FFA83-FDA6-48F8-88BD-F1455D0AABD8}" dt="2022-12-15T02:55:11.060" v="752" actId="47"/>
        <pc:sldMkLst>
          <pc:docMk/>
          <pc:sldMk cId="1156703959" sldId="541"/>
        </pc:sldMkLst>
        <pc:spChg chg="mod">
          <ac:chgData name="Nam Nguyen" userId="0c994efd-e189-449e-b19e-57ffbdcf32b5" providerId="ADAL" clId="{6D9FFA83-FDA6-48F8-88BD-F1455D0AABD8}" dt="2022-12-15T02:23:29.224" v="2" actId="26606"/>
          <ac:spMkLst>
            <pc:docMk/>
            <pc:sldMk cId="1156703959" sldId="541"/>
            <ac:spMk id="2" creationId="{24F6900B-053A-285A-EC9A-18C9A5BDD1AE}"/>
          </ac:spMkLst>
        </pc:spChg>
        <pc:spChg chg="mod">
          <ac:chgData name="Nam Nguyen" userId="0c994efd-e189-449e-b19e-57ffbdcf32b5" providerId="ADAL" clId="{6D9FFA83-FDA6-48F8-88BD-F1455D0AABD8}" dt="2022-12-15T02:46:19.799" v="690" actId="20577"/>
          <ac:spMkLst>
            <pc:docMk/>
            <pc:sldMk cId="1156703959" sldId="541"/>
            <ac:spMk id="9" creationId="{0F6EA031-CC60-5285-7694-8BBE94B0FE7A}"/>
          </ac:spMkLst>
        </pc:spChg>
        <pc:picChg chg="add del mod">
          <ac:chgData name="Nam Nguyen" userId="0c994efd-e189-449e-b19e-57ffbdcf32b5" providerId="ADAL" clId="{6D9FFA83-FDA6-48F8-88BD-F1455D0AABD8}" dt="2022-12-15T02:48:44.038" v="697" actId="478"/>
          <ac:picMkLst>
            <pc:docMk/>
            <pc:sldMk cId="1156703959" sldId="541"/>
            <ac:picMk id="3" creationId="{9225FECE-CF45-4897-155C-C318947FB29F}"/>
          </ac:picMkLst>
        </pc:picChg>
        <pc:picChg chg="del mod">
          <ac:chgData name="Nam Nguyen" userId="0c994efd-e189-449e-b19e-57ffbdcf32b5" providerId="ADAL" clId="{6D9FFA83-FDA6-48F8-88BD-F1455D0AABD8}" dt="2022-12-15T02:47:43.983" v="691" actId="478"/>
          <ac:picMkLst>
            <pc:docMk/>
            <pc:sldMk cId="1156703959" sldId="541"/>
            <ac:picMk id="11" creationId="{43EBF7D0-5556-6733-CC28-45E250EFDD6A}"/>
          </ac:picMkLst>
        </pc:picChg>
      </pc:sldChg>
      <pc:sldChg chg="del">
        <pc:chgData name="Nam Nguyen" userId="0c994efd-e189-449e-b19e-57ffbdcf32b5" providerId="ADAL" clId="{6D9FFA83-FDA6-48F8-88BD-F1455D0AABD8}" dt="2022-12-15T05:47:33.095" v="1221" actId="47"/>
        <pc:sldMkLst>
          <pc:docMk/>
          <pc:sldMk cId="431919255" sldId="542"/>
        </pc:sldMkLst>
      </pc:sldChg>
      <pc:sldChg chg="addSp delSp modSp new mod">
        <pc:chgData name="Nam Nguyen" userId="0c994efd-e189-449e-b19e-57ffbdcf32b5" providerId="ADAL" clId="{6D9FFA83-FDA6-48F8-88BD-F1455D0AABD8}" dt="2022-12-15T05:39:54.965" v="915" actId="20577"/>
        <pc:sldMkLst>
          <pc:docMk/>
          <pc:sldMk cId="4103676838" sldId="543"/>
        </pc:sldMkLst>
        <pc:spChg chg="add mod ord">
          <ac:chgData name="Nam Nguyen" userId="0c994efd-e189-449e-b19e-57ffbdcf32b5" providerId="ADAL" clId="{6D9FFA83-FDA6-48F8-88BD-F1455D0AABD8}" dt="2022-12-15T05:39:54.965" v="915" actId="20577"/>
          <ac:spMkLst>
            <pc:docMk/>
            <pc:sldMk cId="4103676838" sldId="543"/>
            <ac:spMk id="6" creationId="{F835A8EE-A39B-2AB3-E171-7B121A2913D2}"/>
          </ac:spMkLst>
        </pc:spChg>
        <pc:spChg chg="add del mod">
          <ac:chgData name="Nam Nguyen" userId="0c994efd-e189-449e-b19e-57ffbdcf32b5" providerId="ADAL" clId="{6D9FFA83-FDA6-48F8-88BD-F1455D0AABD8}" dt="2022-12-15T02:52:58.807" v="723" actId="478"/>
          <ac:spMkLst>
            <pc:docMk/>
            <pc:sldMk cId="4103676838" sldId="543"/>
            <ac:spMk id="7" creationId="{9468F24D-2E57-114E-A6B0-9FB14D26B578}"/>
          </ac:spMkLst>
        </pc:spChg>
        <pc:spChg chg="add mod">
          <ac:chgData name="Nam Nguyen" userId="0c994efd-e189-449e-b19e-57ffbdcf32b5" providerId="ADAL" clId="{6D9FFA83-FDA6-48F8-88BD-F1455D0AABD8}" dt="2022-12-15T05:36:30.249" v="781" actId="20577"/>
          <ac:spMkLst>
            <pc:docMk/>
            <pc:sldMk cId="4103676838" sldId="543"/>
            <ac:spMk id="8" creationId="{AC4A90E1-C228-E530-FC4D-C300281D1367}"/>
          </ac:spMkLst>
        </pc:spChg>
        <pc:spChg chg="add mod">
          <ac:chgData name="Nam Nguyen" userId="0c994efd-e189-449e-b19e-57ffbdcf32b5" providerId="ADAL" clId="{6D9FFA83-FDA6-48F8-88BD-F1455D0AABD8}" dt="2022-12-15T05:34:40.483" v="767" actId="164"/>
          <ac:spMkLst>
            <pc:docMk/>
            <pc:sldMk cId="4103676838" sldId="543"/>
            <ac:spMk id="9" creationId="{B389B404-AC7D-A3FF-0675-B1CFC773B929}"/>
          </ac:spMkLst>
        </pc:spChg>
        <pc:spChg chg="add mod">
          <ac:chgData name="Nam Nguyen" userId="0c994efd-e189-449e-b19e-57ffbdcf32b5" providerId="ADAL" clId="{6D9FFA83-FDA6-48F8-88BD-F1455D0AABD8}" dt="2022-12-15T05:35:07.655" v="771" actId="164"/>
          <ac:spMkLst>
            <pc:docMk/>
            <pc:sldMk cId="4103676838" sldId="543"/>
            <ac:spMk id="11" creationId="{ADE88BDD-0D26-ED11-5456-DA73BEABCC1C}"/>
          </ac:spMkLst>
        </pc:spChg>
        <pc:grpChg chg="add mod">
          <ac:chgData name="Nam Nguyen" userId="0c994efd-e189-449e-b19e-57ffbdcf32b5" providerId="ADAL" clId="{6D9FFA83-FDA6-48F8-88BD-F1455D0AABD8}" dt="2022-12-15T05:35:07.655" v="771" actId="164"/>
          <ac:grpSpMkLst>
            <pc:docMk/>
            <pc:sldMk cId="4103676838" sldId="543"/>
            <ac:grpSpMk id="10" creationId="{638696B5-225E-358D-DF12-D1123F840B00}"/>
          </ac:grpSpMkLst>
        </pc:grpChg>
        <pc:grpChg chg="add mod">
          <ac:chgData name="Nam Nguyen" userId="0c994efd-e189-449e-b19e-57ffbdcf32b5" providerId="ADAL" clId="{6D9FFA83-FDA6-48F8-88BD-F1455D0AABD8}" dt="2022-12-15T05:35:07.655" v="771" actId="164"/>
          <ac:grpSpMkLst>
            <pc:docMk/>
            <pc:sldMk cId="4103676838" sldId="543"/>
            <ac:grpSpMk id="12" creationId="{8F33B356-EC9A-9B5D-C50C-80A1075B20B8}"/>
          </ac:grpSpMkLst>
        </pc:grpChg>
        <pc:picChg chg="add mod">
          <ac:chgData name="Nam Nguyen" userId="0c994efd-e189-449e-b19e-57ffbdcf32b5" providerId="ADAL" clId="{6D9FFA83-FDA6-48F8-88BD-F1455D0AABD8}" dt="2022-12-15T05:34:40.483" v="767" actId="164"/>
          <ac:picMkLst>
            <pc:docMk/>
            <pc:sldMk cId="4103676838" sldId="543"/>
            <ac:picMk id="5" creationId="{9C8234E8-1FCA-0D8F-DBB9-0548F99709A2}"/>
          </ac:picMkLst>
        </pc:picChg>
      </pc:sldChg>
    </pc:docChg>
  </pc:docChgLst>
  <pc:docChgLst>
    <pc:chgData name="Nam Nguyen" userId="0c994efd-e189-449e-b19e-57ffbdcf32b5" providerId="ADAL" clId="{53ED061A-97AE-1D4C-B646-039BC292B03A}"/>
    <pc:docChg chg="custSel addSld modSld">
      <pc:chgData name="Nam Nguyen" userId="0c994efd-e189-449e-b19e-57ffbdcf32b5" providerId="ADAL" clId="{53ED061A-97AE-1D4C-B646-039BC292B03A}" dt="2023-05-30T11:11:50.534" v="22" actId="20577"/>
      <pc:docMkLst>
        <pc:docMk/>
      </pc:docMkLst>
      <pc:sldChg chg="modSp add mod">
        <pc:chgData name="Nam Nguyen" userId="0c994efd-e189-449e-b19e-57ffbdcf32b5" providerId="ADAL" clId="{53ED061A-97AE-1D4C-B646-039BC292B03A}" dt="2023-05-30T11:11:50.534" v="22" actId="20577"/>
        <pc:sldMkLst>
          <pc:docMk/>
          <pc:sldMk cId="1245740205" sldId="541"/>
        </pc:sldMkLst>
        <pc:spChg chg="mod">
          <ac:chgData name="Nam Nguyen" userId="0c994efd-e189-449e-b19e-57ffbdcf32b5" providerId="ADAL" clId="{53ED061A-97AE-1D4C-B646-039BC292B03A}" dt="2023-05-30T11:11:50.534" v="22" actId="20577"/>
          <ac:spMkLst>
            <pc:docMk/>
            <pc:sldMk cId="1245740205" sldId="541"/>
            <ac:spMk id="2" creationId="{03DB6134-C5B8-4EDA-8222-A4F264967DBE}"/>
          </ac:spMkLst>
        </pc:spChg>
      </pc:sldChg>
    </pc:docChg>
  </pc:docChgLst>
  <pc:docChgLst>
    <pc:chgData name="Nam Nguyen" userId="0c994efd-e189-449e-b19e-57ffbdcf32b5" providerId="ADAL" clId="{D57F5983-3A1E-43A7-BAC3-A311E47F6AA0}"/>
    <pc:docChg chg="addSld modSld">
      <pc:chgData name="Nam Nguyen" userId="0c994efd-e189-449e-b19e-57ffbdcf32b5" providerId="ADAL" clId="{D57F5983-3A1E-43A7-BAC3-A311E47F6AA0}" dt="2023-02-16T03:52:05.663" v="0"/>
      <pc:docMkLst>
        <pc:docMk/>
      </pc:docMkLst>
      <pc:sldChg chg="add">
        <pc:chgData name="Nam Nguyen" userId="0c994efd-e189-449e-b19e-57ffbdcf32b5" providerId="ADAL" clId="{D57F5983-3A1E-43A7-BAC3-A311E47F6AA0}" dt="2023-02-16T03:52:05.663" v="0"/>
        <pc:sldMkLst>
          <pc:docMk/>
          <pc:sldMk cId="3482634178" sldId="538"/>
        </pc:sldMkLst>
      </pc:sldChg>
    </pc:docChg>
  </pc:docChgLst>
  <pc:docChgLst>
    <pc:chgData name="Nam Nguyen" userId="0c994efd-e189-449e-b19e-57ffbdcf32b5" providerId="ADAL" clId="{D2F43A93-4CBC-4305-8AE4-63A8BEB4D949}"/>
    <pc:docChg chg="delSld modSld delMainMaster">
      <pc:chgData name="Nam Nguyen" userId="0c994efd-e189-449e-b19e-57ffbdcf32b5" providerId="ADAL" clId="{D2F43A93-4CBC-4305-8AE4-63A8BEB4D949}" dt="2022-10-26T22:10:57.583" v="19" actId="47"/>
      <pc:docMkLst>
        <pc:docMk/>
      </pc:docMkLst>
      <pc:sldChg chg="del">
        <pc:chgData name="Nam Nguyen" userId="0c994efd-e189-449e-b19e-57ffbdcf32b5" providerId="ADAL" clId="{D2F43A93-4CBC-4305-8AE4-63A8BEB4D949}" dt="2022-10-26T22:09:49.139" v="2" actId="47"/>
        <pc:sldMkLst>
          <pc:docMk/>
          <pc:sldMk cId="1132071077" sldId="262"/>
        </pc:sldMkLst>
      </pc:sldChg>
      <pc:sldChg chg="modSp mod">
        <pc:chgData name="Nam Nguyen" userId="0c994efd-e189-449e-b19e-57ffbdcf32b5" providerId="ADAL" clId="{D2F43A93-4CBC-4305-8AE4-63A8BEB4D949}" dt="2022-10-26T22:10:52.803" v="17" actId="20577"/>
        <pc:sldMkLst>
          <pc:docMk/>
          <pc:sldMk cId="431919255" sldId="542"/>
        </pc:sldMkLst>
        <pc:spChg chg="mod">
          <ac:chgData name="Nam Nguyen" userId="0c994efd-e189-449e-b19e-57ffbdcf32b5" providerId="ADAL" clId="{D2F43A93-4CBC-4305-8AE4-63A8BEB4D949}" dt="2022-10-26T22:10:52.803" v="17" actId="20577"/>
          <ac:spMkLst>
            <pc:docMk/>
            <pc:sldMk cId="431919255" sldId="542"/>
            <ac:spMk id="2" creationId="{91AFA378-887F-B20B-C0DF-048D389E9175}"/>
          </ac:spMkLst>
        </pc:spChg>
      </pc:sldChg>
      <pc:sldChg chg="del">
        <pc:chgData name="Nam Nguyen" userId="0c994efd-e189-449e-b19e-57ffbdcf32b5" providerId="ADAL" clId="{D2F43A93-4CBC-4305-8AE4-63A8BEB4D949}" dt="2022-10-26T22:10:57.583" v="19" actId="47"/>
        <pc:sldMkLst>
          <pc:docMk/>
          <pc:sldMk cId="2671241533" sldId="547"/>
        </pc:sldMkLst>
      </pc:sldChg>
      <pc:sldChg chg="del">
        <pc:chgData name="Nam Nguyen" userId="0c994efd-e189-449e-b19e-57ffbdcf32b5" providerId="ADAL" clId="{D2F43A93-4CBC-4305-8AE4-63A8BEB4D949}" dt="2022-10-26T22:10:56.072" v="18" actId="47"/>
        <pc:sldMkLst>
          <pc:docMk/>
          <pc:sldMk cId="2686890573" sldId="602"/>
        </pc:sldMkLst>
      </pc:sldChg>
      <pc:sldChg chg="del">
        <pc:chgData name="Nam Nguyen" userId="0c994efd-e189-449e-b19e-57ffbdcf32b5" providerId="ADAL" clId="{D2F43A93-4CBC-4305-8AE4-63A8BEB4D949}" dt="2022-10-26T22:09:45.342" v="0" actId="47"/>
        <pc:sldMkLst>
          <pc:docMk/>
          <pc:sldMk cId="248327102" sldId="4467"/>
        </pc:sldMkLst>
      </pc:sldChg>
      <pc:sldChg chg="del">
        <pc:chgData name="Nam Nguyen" userId="0c994efd-e189-449e-b19e-57ffbdcf32b5" providerId="ADAL" clId="{D2F43A93-4CBC-4305-8AE4-63A8BEB4D949}" dt="2022-10-26T22:09:47.579" v="1" actId="47"/>
        <pc:sldMkLst>
          <pc:docMk/>
          <pc:sldMk cId="3597307817" sldId="4468"/>
        </pc:sldMkLst>
      </pc:sldChg>
      <pc:sldChg chg="del">
        <pc:chgData name="Nam Nguyen" userId="0c994efd-e189-449e-b19e-57ffbdcf32b5" providerId="ADAL" clId="{D2F43A93-4CBC-4305-8AE4-63A8BEB4D949}" dt="2022-10-26T22:10:16.439" v="3" actId="47"/>
        <pc:sldMkLst>
          <pc:docMk/>
          <pc:sldMk cId="2119433089" sldId="4469"/>
        </pc:sldMkLst>
      </pc:sldChg>
      <pc:sldMasterChg chg="del delSldLayout">
        <pc:chgData name="Nam Nguyen" userId="0c994efd-e189-449e-b19e-57ffbdcf32b5" providerId="ADAL" clId="{D2F43A93-4CBC-4305-8AE4-63A8BEB4D949}" dt="2022-10-26T22:10:57.583" v="19" actId="47"/>
        <pc:sldMasterMkLst>
          <pc:docMk/>
          <pc:sldMasterMk cId="3413731353" sldId="2147483660"/>
        </pc:sldMasterMkLst>
        <pc:sldLayoutChg chg="del">
          <pc:chgData name="Nam Nguyen" userId="0c994efd-e189-449e-b19e-57ffbdcf32b5" providerId="ADAL" clId="{D2F43A93-4CBC-4305-8AE4-63A8BEB4D949}" dt="2022-10-26T22:10:57.583" v="19" actId="47"/>
          <pc:sldLayoutMkLst>
            <pc:docMk/>
            <pc:sldMasterMk cId="3413731353" sldId="2147483660"/>
            <pc:sldLayoutMk cId="3636830865" sldId="2147483661"/>
          </pc:sldLayoutMkLst>
        </pc:sldLayoutChg>
        <pc:sldLayoutChg chg="del">
          <pc:chgData name="Nam Nguyen" userId="0c994efd-e189-449e-b19e-57ffbdcf32b5" providerId="ADAL" clId="{D2F43A93-4CBC-4305-8AE4-63A8BEB4D949}" dt="2022-10-26T22:10:57.583" v="19" actId="47"/>
          <pc:sldLayoutMkLst>
            <pc:docMk/>
            <pc:sldMasterMk cId="3413731353" sldId="2147483660"/>
            <pc:sldLayoutMk cId="1524711426" sldId="2147483662"/>
          </pc:sldLayoutMkLst>
        </pc:sldLayoutChg>
        <pc:sldLayoutChg chg="del">
          <pc:chgData name="Nam Nguyen" userId="0c994efd-e189-449e-b19e-57ffbdcf32b5" providerId="ADAL" clId="{D2F43A93-4CBC-4305-8AE4-63A8BEB4D949}" dt="2022-10-26T22:10:57.583" v="19" actId="47"/>
          <pc:sldLayoutMkLst>
            <pc:docMk/>
            <pc:sldMasterMk cId="3413731353" sldId="2147483660"/>
            <pc:sldLayoutMk cId="538421024" sldId="2147483663"/>
          </pc:sldLayoutMkLst>
        </pc:sldLayoutChg>
        <pc:sldLayoutChg chg="del">
          <pc:chgData name="Nam Nguyen" userId="0c994efd-e189-449e-b19e-57ffbdcf32b5" providerId="ADAL" clId="{D2F43A93-4CBC-4305-8AE4-63A8BEB4D949}" dt="2022-10-26T22:10:57.583" v="19" actId="47"/>
          <pc:sldLayoutMkLst>
            <pc:docMk/>
            <pc:sldMasterMk cId="3413731353" sldId="2147483660"/>
            <pc:sldLayoutMk cId="3702306408" sldId="2147483664"/>
          </pc:sldLayoutMkLst>
        </pc:sldLayoutChg>
        <pc:sldLayoutChg chg="del">
          <pc:chgData name="Nam Nguyen" userId="0c994efd-e189-449e-b19e-57ffbdcf32b5" providerId="ADAL" clId="{D2F43A93-4CBC-4305-8AE4-63A8BEB4D949}" dt="2022-10-26T22:10:57.583" v="19" actId="47"/>
          <pc:sldLayoutMkLst>
            <pc:docMk/>
            <pc:sldMasterMk cId="3413731353" sldId="2147483660"/>
            <pc:sldLayoutMk cId="2207551010" sldId="2147483665"/>
          </pc:sldLayoutMkLst>
        </pc:sldLayoutChg>
        <pc:sldLayoutChg chg="del">
          <pc:chgData name="Nam Nguyen" userId="0c994efd-e189-449e-b19e-57ffbdcf32b5" providerId="ADAL" clId="{D2F43A93-4CBC-4305-8AE4-63A8BEB4D949}" dt="2022-10-26T22:10:57.583" v="19" actId="47"/>
          <pc:sldLayoutMkLst>
            <pc:docMk/>
            <pc:sldMasterMk cId="3413731353" sldId="2147483660"/>
            <pc:sldLayoutMk cId="2317145317" sldId="2147483666"/>
          </pc:sldLayoutMkLst>
        </pc:sldLayoutChg>
        <pc:sldLayoutChg chg="del">
          <pc:chgData name="Nam Nguyen" userId="0c994efd-e189-449e-b19e-57ffbdcf32b5" providerId="ADAL" clId="{D2F43A93-4CBC-4305-8AE4-63A8BEB4D949}" dt="2022-10-26T22:10:57.583" v="19" actId="47"/>
          <pc:sldLayoutMkLst>
            <pc:docMk/>
            <pc:sldMasterMk cId="3413731353" sldId="2147483660"/>
            <pc:sldLayoutMk cId="3344610763" sldId="2147483667"/>
          </pc:sldLayoutMkLst>
        </pc:sldLayoutChg>
        <pc:sldLayoutChg chg="del">
          <pc:chgData name="Nam Nguyen" userId="0c994efd-e189-449e-b19e-57ffbdcf32b5" providerId="ADAL" clId="{D2F43A93-4CBC-4305-8AE4-63A8BEB4D949}" dt="2022-10-26T22:10:57.583" v="19" actId="47"/>
          <pc:sldLayoutMkLst>
            <pc:docMk/>
            <pc:sldMasterMk cId="3413731353" sldId="2147483660"/>
            <pc:sldLayoutMk cId="2598371753" sldId="2147483668"/>
          </pc:sldLayoutMkLst>
        </pc:sldLayoutChg>
        <pc:sldLayoutChg chg="del">
          <pc:chgData name="Nam Nguyen" userId="0c994efd-e189-449e-b19e-57ffbdcf32b5" providerId="ADAL" clId="{D2F43A93-4CBC-4305-8AE4-63A8BEB4D949}" dt="2022-10-26T22:10:57.583" v="19" actId="47"/>
          <pc:sldLayoutMkLst>
            <pc:docMk/>
            <pc:sldMasterMk cId="3413731353" sldId="2147483660"/>
            <pc:sldLayoutMk cId="3050323299" sldId="2147483669"/>
          </pc:sldLayoutMkLst>
        </pc:sldLayoutChg>
        <pc:sldLayoutChg chg="del">
          <pc:chgData name="Nam Nguyen" userId="0c994efd-e189-449e-b19e-57ffbdcf32b5" providerId="ADAL" clId="{D2F43A93-4CBC-4305-8AE4-63A8BEB4D949}" dt="2022-10-26T22:10:57.583" v="19" actId="47"/>
          <pc:sldLayoutMkLst>
            <pc:docMk/>
            <pc:sldMasterMk cId="3413731353" sldId="2147483660"/>
            <pc:sldLayoutMk cId="1221940198" sldId="2147483670"/>
          </pc:sldLayoutMkLst>
        </pc:sldLayoutChg>
      </pc:sldMasterChg>
      <pc:sldMasterChg chg="del delSldLayout">
        <pc:chgData name="Nam Nguyen" userId="0c994efd-e189-449e-b19e-57ffbdcf32b5" providerId="ADAL" clId="{D2F43A93-4CBC-4305-8AE4-63A8BEB4D949}" dt="2022-10-26T22:09:49.139" v="2" actId="47"/>
        <pc:sldMasterMkLst>
          <pc:docMk/>
          <pc:sldMasterMk cId="3294637662" sldId="2147483671"/>
        </pc:sldMasterMkLst>
        <pc:sldLayoutChg chg="del">
          <pc:chgData name="Nam Nguyen" userId="0c994efd-e189-449e-b19e-57ffbdcf32b5" providerId="ADAL" clId="{D2F43A93-4CBC-4305-8AE4-63A8BEB4D949}" dt="2022-10-26T22:09:49.139" v="2" actId="47"/>
          <pc:sldLayoutMkLst>
            <pc:docMk/>
            <pc:sldMasterMk cId="3294637662" sldId="2147483671"/>
            <pc:sldLayoutMk cId="2557730351" sldId="2147483672"/>
          </pc:sldLayoutMkLst>
        </pc:sldLayoutChg>
        <pc:sldLayoutChg chg="del">
          <pc:chgData name="Nam Nguyen" userId="0c994efd-e189-449e-b19e-57ffbdcf32b5" providerId="ADAL" clId="{D2F43A93-4CBC-4305-8AE4-63A8BEB4D949}" dt="2022-10-26T22:09:49.139" v="2" actId="47"/>
          <pc:sldLayoutMkLst>
            <pc:docMk/>
            <pc:sldMasterMk cId="3294637662" sldId="2147483671"/>
            <pc:sldLayoutMk cId="976777901" sldId="2147483673"/>
          </pc:sldLayoutMkLst>
        </pc:sldLayoutChg>
        <pc:sldLayoutChg chg="del">
          <pc:chgData name="Nam Nguyen" userId="0c994efd-e189-449e-b19e-57ffbdcf32b5" providerId="ADAL" clId="{D2F43A93-4CBC-4305-8AE4-63A8BEB4D949}" dt="2022-10-26T22:09:49.139" v="2" actId="47"/>
          <pc:sldLayoutMkLst>
            <pc:docMk/>
            <pc:sldMasterMk cId="3294637662" sldId="2147483671"/>
            <pc:sldLayoutMk cId="1437623544" sldId="2147483674"/>
          </pc:sldLayoutMkLst>
        </pc:sldLayoutChg>
        <pc:sldLayoutChg chg="del">
          <pc:chgData name="Nam Nguyen" userId="0c994efd-e189-449e-b19e-57ffbdcf32b5" providerId="ADAL" clId="{D2F43A93-4CBC-4305-8AE4-63A8BEB4D949}" dt="2022-10-26T22:09:49.139" v="2" actId="47"/>
          <pc:sldLayoutMkLst>
            <pc:docMk/>
            <pc:sldMasterMk cId="3294637662" sldId="2147483671"/>
            <pc:sldLayoutMk cId="3440232802" sldId="2147483675"/>
          </pc:sldLayoutMkLst>
        </pc:sldLayoutChg>
        <pc:sldLayoutChg chg="del">
          <pc:chgData name="Nam Nguyen" userId="0c994efd-e189-449e-b19e-57ffbdcf32b5" providerId="ADAL" clId="{D2F43A93-4CBC-4305-8AE4-63A8BEB4D949}" dt="2022-10-26T22:09:49.139" v="2" actId="47"/>
          <pc:sldLayoutMkLst>
            <pc:docMk/>
            <pc:sldMasterMk cId="3294637662" sldId="2147483671"/>
            <pc:sldLayoutMk cId="4068129041" sldId="2147483676"/>
          </pc:sldLayoutMkLst>
        </pc:sldLayoutChg>
        <pc:sldLayoutChg chg="del">
          <pc:chgData name="Nam Nguyen" userId="0c994efd-e189-449e-b19e-57ffbdcf32b5" providerId="ADAL" clId="{D2F43A93-4CBC-4305-8AE4-63A8BEB4D949}" dt="2022-10-26T22:09:49.139" v="2" actId="47"/>
          <pc:sldLayoutMkLst>
            <pc:docMk/>
            <pc:sldMasterMk cId="3294637662" sldId="2147483671"/>
            <pc:sldLayoutMk cId="1159907010" sldId="2147483677"/>
          </pc:sldLayoutMkLst>
        </pc:sldLayoutChg>
        <pc:sldLayoutChg chg="del">
          <pc:chgData name="Nam Nguyen" userId="0c994efd-e189-449e-b19e-57ffbdcf32b5" providerId="ADAL" clId="{D2F43A93-4CBC-4305-8AE4-63A8BEB4D949}" dt="2022-10-26T22:09:49.139" v="2" actId="47"/>
          <pc:sldLayoutMkLst>
            <pc:docMk/>
            <pc:sldMasterMk cId="3294637662" sldId="2147483671"/>
            <pc:sldLayoutMk cId="2397461623" sldId="2147483678"/>
          </pc:sldLayoutMkLst>
        </pc:sldLayoutChg>
        <pc:sldLayoutChg chg="del">
          <pc:chgData name="Nam Nguyen" userId="0c994efd-e189-449e-b19e-57ffbdcf32b5" providerId="ADAL" clId="{D2F43A93-4CBC-4305-8AE4-63A8BEB4D949}" dt="2022-10-26T22:09:49.139" v="2" actId="47"/>
          <pc:sldLayoutMkLst>
            <pc:docMk/>
            <pc:sldMasterMk cId="3294637662" sldId="2147483671"/>
            <pc:sldLayoutMk cId="4192521145" sldId="2147483679"/>
          </pc:sldLayoutMkLst>
        </pc:sldLayoutChg>
        <pc:sldLayoutChg chg="del">
          <pc:chgData name="Nam Nguyen" userId="0c994efd-e189-449e-b19e-57ffbdcf32b5" providerId="ADAL" clId="{D2F43A93-4CBC-4305-8AE4-63A8BEB4D949}" dt="2022-10-26T22:09:49.139" v="2" actId="47"/>
          <pc:sldLayoutMkLst>
            <pc:docMk/>
            <pc:sldMasterMk cId="3294637662" sldId="2147483671"/>
            <pc:sldLayoutMk cId="2392523742" sldId="2147483680"/>
          </pc:sldLayoutMkLst>
        </pc:sldLayoutChg>
        <pc:sldLayoutChg chg="del">
          <pc:chgData name="Nam Nguyen" userId="0c994efd-e189-449e-b19e-57ffbdcf32b5" providerId="ADAL" clId="{D2F43A93-4CBC-4305-8AE4-63A8BEB4D949}" dt="2022-10-26T22:09:49.139" v="2" actId="47"/>
          <pc:sldLayoutMkLst>
            <pc:docMk/>
            <pc:sldMasterMk cId="3294637662" sldId="2147483671"/>
            <pc:sldLayoutMk cId="2075371872" sldId="2147483681"/>
          </pc:sldLayoutMkLst>
        </pc:sldLayoutChg>
        <pc:sldLayoutChg chg="del">
          <pc:chgData name="Nam Nguyen" userId="0c994efd-e189-449e-b19e-57ffbdcf32b5" providerId="ADAL" clId="{D2F43A93-4CBC-4305-8AE4-63A8BEB4D949}" dt="2022-10-26T22:09:49.139" v="2" actId="47"/>
          <pc:sldLayoutMkLst>
            <pc:docMk/>
            <pc:sldMasterMk cId="3294637662" sldId="2147483671"/>
            <pc:sldLayoutMk cId="261711990" sldId="214748368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EA19D6-55B7-1A49-9256-14EB92DD991D}" type="datetimeFigureOut">
              <a:rPr lang="en-US" smtClean="0"/>
              <a:t>5/30/23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4DD066-FE6B-7446-988F-E3C49879568B}" type="slidenum">
              <a:rPr lang="en-US" smtClean="0"/>
              <a:t>‹#›</a:t>
            </a:fld>
            <a:endParaRPr lang="en-US"/>
          </a:p>
        </p:txBody>
      </p:sp>
    </p:spTree>
    <p:extLst>
      <p:ext uri="{BB962C8B-B14F-4D97-AF65-F5344CB8AC3E}">
        <p14:creationId xmlns:p14="http://schemas.microsoft.com/office/powerpoint/2010/main" val="3605897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9C4DD066-FE6B-7446-988F-E3C49879568B}" type="slidenum">
              <a:rPr lang="en-US" smtClean="0"/>
              <a:t>1</a:t>
            </a:fld>
            <a:endParaRPr lang="en-US"/>
          </a:p>
        </p:txBody>
      </p:sp>
    </p:spTree>
    <p:extLst>
      <p:ext uri="{BB962C8B-B14F-4D97-AF65-F5344CB8AC3E}">
        <p14:creationId xmlns:p14="http://schemas.microsoft.com/office/powerpoint/2010/main" val="1703168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t>Further explanation is articulated in the next slide</a:t>
            </a:r>
          </a:p>
        </p:txBody>
      </p:sp>
      <p:sp>
        <p:nvSpPr>
          <p:cNvPr id="4" name="Slide Number Placeholder 3"/>
          <p:cNvSpPr>
            <a:spLocks noGrp="1"/>
          </p:cNvSpPr>
          <p:nvPr>
            <p:ph type="sldNum" sz="quarter" idx="5"/>
          </p:nvPr>
        </p:nvSpPr>
        <p:spPr/>
        <p:txBody>
          <a:bodyPr/>
          <a:lstStyle/>
          <a:p>
            <a:fld id="{9C4DD066-FE6B-7446-988F-E3C49879568B}" type="slidenum">
              <a:rPr lang="en-US" smtClean="0"/>
              <a:t>3</a:t>
            </a:fld>
            <a:endParaRPr lang="en-US"/>
          </a:p>
        </p:txBody>
      </p:sp>
    </p:spTree>
    <p:extLst>
      <p:ext uri="{BB962C8B-B14F-4D97-AF65-F5344CB8AC3E}">
        <p14:creationId xmlns:p14="http://schemas.microsoft.com/office/powerpoint/2010/main" val="1119902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9C4DD066-FE6B-7446-988F-E3C49879568B}" type="slidenum">
              <a:rPr lang="en-US" smtClean="0"/>
              <a:t>8</a:t>
            </a:fld>
            <a:endParaRPr lang="en-US"/>
          </a:p>
        </p:txBody>
      </p:sp>
    </p:spTree>
    <p:extLst>
      <p:ext uri="{BB962C8B-B14F-4D97-AF65-F5344CB8AC3E}">
        <p14:creationId xmlns:p14="http://schemas.microsoft.com/office/powerpoint/2010/main" val="3334632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A61BB-427C-9148-89E7-A948A479926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AE91B5-476D-4741-898E-3316717F02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82B955-B5F5-E140-A173-6941D2B21C9C}"/>
              </a:ext>
            </a:extLst>
          </p:cNvPr>
          <p:cNvSpPr>
            <a:spLocks noGrp="1"/>
          </p:cNvSpPr>
          <p:nvPr>
            <p:ph type="dt" sz="half" idx="10"/>
          </p:nvPr>
        </p:nvSpPr>
        <p:spPr/>
        <p:txBody>
          <a:bodyPr/>
          <a:lstStyle/>
          <a:p>
            <a:r>
              <a:rPr lang="en-US"/>
              <a:t>v1.3 08/2022</a:t>
            </a:r>
          </a:p>
        </p:txBody>
      </p:sp>
      <p:sp>
        <p:nvSpPr>
          <p:cNvPr id="5" name="Footer Placeholder 4">
            <a:extLst>
              <a:ext uri="{FF2B5EF4-FFF2-40B4-BE49-F238E27FC236}">
                <a16:creationId xmlns:a16="http://schemas.microsoft.com/office/drawing/2014/main" id="{1756FCB0-4F72-1A4A-8A87-8433D8D4087D}"/>
              </a:ext>
            </a:extLst>
          </p:cNvPr>
          <p:cNvSpPr>
            <a:spLocks noGrp="1"/>
          </p:cNvSpPr>
          <p:nvPr>
            <p:ph type="ftr" sz="quarter" idx="11"/>
          </p:nvPr>
        </p:nvSpPr>
        <p:spPr/>
        <p:txBody>
          <a:bodyPr/>
          <a:lstStyle/>
          <a:p>
            <a:r>
              <a:rPr lang="en-US"/>
              <a:t>Enabler WorkStream #3 - Cybersecurity &amp; Network Resilience</a:t>
            </a:r>
          </a:p>
        </p:txBody>
      </p:sp>
      <p:sp>
        <p:nvSpPr>
          <p:cNvPr id="6" name="Slide Number Placeholder 5">
            <a:extLst>
              <a:ext uri="{FF2B5EF4-FFF2-40B4-BE49-F238E27FC236}">
                <a16:creationId xmlns:a16="http://schemas.microsoft.com/office/drawing/2014/main" id="{8FFAF546-CB09-E645-A112-1B743C3EC404}"/>
              </a:ext>
            </a:extLst>
          </p:cNvPr>
          <p:cNvSpPr>
            <a:spLocks noGrp="1"/>
          </p:cNvSpPr>
          <p:nvPr>
            <p:ph type="sldNum" sz="quarter" idx="12"/>
          </p:nvPr>
        </p:nvSpPr>
        <p:spPr/>
        <p:txBody>
          <a:bodyPr/>
          <a:lstStyle/>
          <a:p>
            <a:fld id="{5EDD4F5A-420E-784D-8DCF-9718B56B2E58}" type="slidenum">
              <a:rPr lang="en-US" smtClean="0"/>
              <a:t>‹#›</a:t>
            </a:fld>
            <a:endParaRPr lang="en-US"/>
          </a:p>
        </p:txBody>
      </p:sp>
    </p:spTree>
    <p:extLst>
      <p:ext uri="{BB962C8B-B14F-4D97-AF65-F5344CB8AC3E}">
        <p14:creationId xmlns:p14="http://schemas.microsoft.com/office/powerpoint/2010/main" val="4174405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AB37B-40DF-3948-9E76-A13E9C932DC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03FDB4-4340-654A-9120-0F745416F5D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BB3F43-DD3D-324A-B44B-16E6DB34BD67}"/>
              </a:ext>
            </a:extLst>
          </p:cNvPr>
          <p:cNvSpPr>
            <a:spLocks noGrp="1"/>
          </p:cNvSpPr>
          <p:nvPr>
            <p:ph type="dt" sz="half" idx="10"/>
          </p:nvPr>
        </p:nvSpPr>
        <p:spPr/>
        <p:txBody>
          <a:bodyPr/>
          <a:lstStyle/>
          <a:p>
            <a:r>
              <a:rPr lang="en-US"/>
              <a:t>v1.3 08/2022</a:t>
            </a:r>
          </a:p>
        </p:txBody>
      </p:sp>
      <p:sp>
        <p:nvSpPr>
          <p:cNvPr id="5" name="Footer Placeholder 4">
            <a:extLst>
              <a:ext uri="{FF2B5EF4-FFF2-40B4-BE49-F238E27FC236}">
                <a16:creationId xmlns:a16="http://schemas.microsoft.com/office/drawing/2014/main" id="{399D11C9-81AD-B94F-808D-588748EDDD01}"/>
              </a:ext>
            </a:extLst>
          </p:cNvPr>
          <p:cNvSpPr>
            <a:spLocks noGrp="1"/>
          </p:cNvSpPr>
          <p:nvPr>
            <p:ph type="ftr" sz="quarter" idx="11"/>
          </p:nvPr>
        </p:nvSpPr>
        <p:spPr/>
        <p:txBody>
          <a:bodyPr/>
          <a:lstStyle/>
          <a:p>
            <a:r>
              <a:rPr lang="en-US"/>
              <a:t>Enabler WorkStream #3 - Cybersecurity &amp; Network Resilience</a:t>
            </a:r>
          </a:p>
        </p:txBody>
      </p:sp>
      <p:sp>
        <p:nvSpPr>
          <p:cNvPr id="6" name="Slide Number Placeholder 5">
            <a:extLst>
              <a:ext uri="{FF2B5EF4-FFF2-40B4-BE49-F238E27FC236}">
                <a16:creationId xmlns:a16="http://schemas.microsoft.com/office/drawing/2014/main" id="{81E126C6-2715-F94A-B230-FB3A17E41FC8}"/>
              </a:ext>
            </a:extLst>
          </p:cNvPr>
          <p:cNvSpPr>
            <a:spLocks noGrp="1"/>
          </p:cNvSpPr>
          <p:nvPr>
            <p:ph type="sldNum" sz="quarter" idx="12"/>
          </p:nvPr>
        </p:nvSpPr>
        <p:spPr/>
        <p:txBody>
          <a:bodyPr/>
          <a:lstStyle/>
          <a:p>
            <a:fld id="{5EDD4F5A-420E-784D-8DCF-9718B56B2E58}" type="slidenum">
              <a:rPr lang="en-US" smtClean="0"/>
              <a:t>‹#›</a:t>
            </a:fld>
            <a:endParaRPr lang="en-US"/>
          </a:p>
        </p:txBody>
      </p:sp>
    </p:spTree>
    <p:extLst>
      <p:ext uri="{BB962C8B-B14F-4D97-AF65-F5344CB8AC3E}">
        <p14:creationId xmlns:p14="http://schemas.microsoft.com/office/powerpoint/2010/main" val="1646013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81B7E5-C684-EC4C-9ED5-33A3DF52A3D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310F92-18C4-A44B-BC61-947E6BCA6AB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6BD0D0-672F-1A44-A6AF-6B16EDC45808}"/>
              </a:ext>
            </a:extLst>
          </p:cNvPr>
          <p:cNvSpPr>
            <a:spLocks noGrp="1"/>
          </p:cNvSpPr>
          <p:nvPr>
            <p:ph type="dt" sz="half" idx="10"/>
          </p:nvPr>
        </p:nvSpPr>
        <p:spPr/>
        <p:txBody>
          <a:bodyPr/>
          <a:lstStyle/>
          <a:p>
            <a:r>
              <a:rPr lang="en-US"/>
              <a:t>v1.3 08/2022</a:t>
            </a:r>
          </a:p>
        </p:txBody>
      </p:sp>
      <p:sp>
        <p:nvSpPr>
          <p:cNvPr id="5" name="Footer Placeholder 4">
            <a:extLst>
              <a:ext uri="{FF2B5EF4-FFF2-40B4-BE49-F238E27FC236}">
                <a16:creationId xmlns:a16="http://schemas.microsoft.com/office/drawing/2014/main" id="{4C49C7B6-C0B6-2344-B5CA-BEFDF7330C40}"/>
              </a:ext>
            </a:extLst>
          </p:cNvPr>
          <p:cNvSpPr>
            <a:spLocks noGrp="1"/>
          </p:cNvSpPr>
          <p:nvPr>
            <p:ph type="ftr" sz="quarter" idx="11"/>
          </p:nvPr>
        </p:nvSpPr>
        <p:spPr/>
        <p:txBody>
          <a:bodyPr/>
          <a:lstStyle/>
          <a:p>
            <a:r>
              <a:rPr lang="en-US"/>
              <a:t>Enabler WorkStream #3 - Cybersecurity &amp; Network Resilience</a:t>
            </a:r>
          </a:p>
        </p:txBody>
      </p:sp>
      <p:sp>
        <p:nvSpPr>
          <p:cNvPr id="6" name="Slide Number Placeholder 5">
            <a:extLst>
              <a:ext uri="{FF2B5EF4-FFF2-40B4-BE49-F238E27FC236}">
                <a16:creationId xmlns:a16="http://schemas.microsoft.com/office/drawing/2014/main" id="{A4B06132-DF47-4D49-B7EC-0442716FC3BB}"/>
              </a:ext>
            </a:extLst>
          </p:cNvPr>
          <p:cNvSpPr>
            <a:spLocks noGrp="1"/>
          </p:cNvSpPr>
          <p:nvPr>
            <p:ph type="sldNum" sz="quarter" idx="12"/>
          </p:nvPr>
        </p:nvSpPr>
        <p:spPr/>
        <p:txBody>
          <a:bodyPr/>
          <a:lstStyle/>
          <a:p>
            <a:fld id="{5EDD4F5A-420E-784D-8DCF-9718B56B2E58}" type="slidenum">
              <a:rPr lang="en-US" smtClean="0"/>
              <a:t>‹#›</a:t>
            </a:fld>
            <a:endParaRPr lang="en-US"/>
          </a:p>
        </p:txBody>
      </p:sp>
    </p:spTree>
    <p:extLst>
      <p:ext uri="{BB962C8B-B14F-4D97-AF65-F5344CB8AC3E}">
        <p14:creationId xmlns:p14="http://schemas.microsoft.com/office/powerpoint/2010/main" val="2038982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F68D9-3B56-A649-B638-AD94FDC015BE}"/>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6808206-4AEB-8648-9EDA-1885508691D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0607B9-4F53-C34A-9B71-F9851F1641F6}"/>
              </a:ext>
            </a:extLst>
          </p:cNvPr>
          <p:cNvSpPr>
            <a:spLocks noGrp="1"/>
          </p:cNvSpPr>
          <p:nvPr>
            <p:ph type="dt" sz="half" idx="10"/>
          </p:nvPr>
        </p:nvSpPr>
        <p:spPr/>
        <p:txBody>
          <a:bodyPr/>
          <a:lstStyle/>
          <a:p>
            <a:r>
              <a:rPr lang="en-US"/>
              <a:t>v1.3 08/2022</a:t>
            </a:r>
          </a:p>
        </p:txBody>
      </p:sp>
      <p:sp>
        <p:nvSpPr>
          <p:cNvPr id="5" name="Footer Placeholder 4">
            <a:extLst>
              <a:ext uri="{FF2B5EF4-FFF2-40B4-BE49-F238E27FC236}">
                <a16:creationId xmlns:a16="http://schemas.microsoft.com/office/drawing/2014/main" id="{8372C1F7-89A6-1D4D-848F-27F58FB146BA}"/>
              </a:ext>
            </a:extLst>
          </p:cNvPr>
          <p:cNvSpPr>
            <a:spLocks noGrp="1"/>
          </p:cNvSpPr>
          <p:nvPr>
            <p:ph type="ftr" sz="quarter" idx="11"/>
          </p:nvPr>
        </p:nvSpPr>
        <p:spPr/>
        <p:txBody>
          <a:bodyPr/>
          <a:lstStyle/>
          <a:p>
            <a:r>
              <a:rPr lang="en-US"/>
              <a:t>Enabler WorkStream #3 - Cybersecurity &amp; Network Resilience</a:t>
            </a:r>
          </a:p>
        </p:txBody>
      </p:sp>
      <p:sp>
        <p:nvSpPr>
          <p:cNvPr id="6" name="Slide Number Placeholder 5">
            <a:extLst>
              <a:ext uri="{FF2B5EF4-FFF2-40B4-BE49-F238E27FC236}">
                <a16:creationId xmlns:a16="http://schemas.microsoft.com/office/drawing/2014/main" id="{8B9BF185-3B2D-2A45-8552-4A38E4964931}"/>
              </a:ext>
            </a:extLst>
          </p:cNvPr>
          <p:cNvSpPr>
            <a:spLocks noGrp="1"/>
          </p:cNvSpPr>
          <p:nvPr>
            <p:ph type="sldNum" sz="quarter" idx="12"/>
          </p:nvPr>
        </p:nvSpPr>
        <p:spPr/>
        <p:txBody>
          <a:bodyPr/>
          <a:lstStyle/>
          <a:p>
            <a:fld id="{5EDD4F5A-420E-784D-8DCF-9718B56B2E58}" type="slidenum">
              <a:rPr lang="en-US" smtClean="0"/>
              <a:t>‹#›</a:t>
            </a:fld>
            <a:endParaRPr lang="en-US"/>
          </a:p>
        </p:txBody>
      </p:sp>
    </p:spTree>
    <p:extLst>
      <p:ext uri="{BB962C8B-B14F-4D97-AF65-F5344CB8AC3E}">
        <p14:creationId xmlns:p14="http://schemas.microsoft.com/office/powerpoint/2010/main" val="4078457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C617D-19C4-424F-9403-FD94A24B575F}"/>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E5A176-7B70-FE4C-9133-ED12C9FDFC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284B923-B1B4-CC47-B586-12A59E680919}"/>
              </a:ext>
            </a:extLst>
          </p:cNvPr>
          <p:cNvSpPr>
            <a:spLocks noGrp="1"/>
          </p:cNvSpPr>
          <p:nvPr>
            <p:ph type="dt" sz="half" idx="10"/>
          </p:nvPr>
        </p:nvSpPr>
        <p:spPr/>
        <p:txBody>
          <a:bodyPr/>
          <a:lstStyle/>
          <a:p>
            <a:r>
              <a:rPr lang="en-US"/>
              <a:t>v1.3 08/2022</a:t>
            </a:r>
          </a:p>
        </p:txBody>
      </p:sp>
      <p:sp>
        <p:nvSpPr>
          <p:cNvPr id="5" name="Footer Placeholder 4">
            <a:extLst>
              <a:ext uri="{FF2B5EF4-FFF2-40B4-BE49-F238E27FC236}">
                <a16:creationId xmlns:a16="http://schemas.microsoft.com/office/drawing/2014/main" id="{AFCBB01C-F4DE-B140-8B88-F2C43222A834}"/>
              </a:ext>
            </a:extLst>
          </p:cNvPr>
          <p:cNvSpPr>
            <a:spLocks noGrp="1"/>
          </p:cNvSpPr>
          <p:nvPr>
            <p:ph type="ftr" sz="quarter" idx="11"/>
          </p:nvPr>
        </p:nvSpPr>
        <p:spPr/>
        <p:txBody>
          <a:bodyPr/>
          <a:lstStyle/>
          <a:p>
            <a:r>
              <a:rPr lang="en-US"/>
              <a:t>Enabler WorkStream #3 - Cybersecurity &amp; Network Resilience</a:t>
            </a:r>
          </a:p>
        </p:txBody>
      </p:sp>
      <p:sp>
        <p:nvSpPr>
          <p:cNvPr id="6" name="Slide Number Placeholder 5">
            <a:extLst>
              <a:ext uri="{FF2B5EF4-FFF2-40B4-BE49-F238E27FC236}">
                <a16:creationId xmlns:a16="http://schemas.microsoft.com/office/drawing/2014/main" id="{EC5737D9-2D61-F046-B83D-14A6F4CC6505}"/>
              </a:ext>
            </a:extLst>
          </p:cNvPr>
          <p:cNvSpPr>
            <a:spLocks noGrp="1"/>
          </p:cNvSpPr>
          <p:nvPr>
            <p:ph type="sldNum" sz="quarter" idx="12"/>
          </p:nvPr>
        </p:nvSpPr>
        <p:spPr/>
        <p:txBody>
          <a:bodyPr/>
          <a:lstStyle/>
          <a:p>
            <a:fld id="{5EDD4F5A-420E-784D-8DCF-9718B56B2E58}" type="slidenum">
              <a:rPr lang="en-US" smtClean="0"/>
              <a:t>‹#›</a:t>
            </a:fld>
            <a:endParaRPr lang="en-US"/>
          </a:p>
        </p:txBody>
      </p:sp>
    </p:spTree>
    <p:extLst>
      <p:ext uri="{BB962C8B-B14F-4D97-AF65-F5344CB8AC3E}">
        <p14:creationId xmlns:p14="http://schemas.microsoft.com/office/powerpoint/2010/main" val="285936480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72264-667D-1742-B86A-78425853A92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551BF52-8EFF-774B-9A06-0FE333D104D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CDB3A3-7DFC-D746-8A39-548E627C4DB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310131-B2AE-CF4B-AADE-E65793EE2D1D}"/>
              </a:ext>
            </a:extLst>
          </p:cNvPr>
          <p:cNvSpPr>
            <a:spLocks noGrp="1"/>
          </p:cNvSpPr>
          <p:nvPr>
            <p:ph type="dt" sz="half" idx="10"/>
          </p:nvPr>
        </p:nvSpPr>
        <p:spPr/>
        <p:txBody>
          <a:bodyPr/>
          <a:lstStyle/>
          <a:p>
            <a:r>
              <a:rPr lang="en-US"/>
              <a:t>v1.3 08/2022</a:t>
            </a:r>
          </a:p>
        </p:txBody>
      </p:sp>
      <p:sp>
        <p:nvSpPr>
          <p:cNvPr id="6" name="Footer Placeholder 5">
            <a:extLst>
              <a:ext uri="{FF2B5EF4-FFF2-40B4-BE49-F238E27FC236}">
                <a16:creationId xmlns:a16="http://schemas.microsoft.com/office/drawing/2014/main" id="{020B31D2-4C08-0143-AE2A-05BBA89A49C7}"/>
              </a:ext>
            </a:extLst>
          </p:cNvPr>
          <p:cNvSpPr>
            <a:spLocks noGrp="1"/>
          </p:cNvSpPr>
          <p:nvPr>
            <p:ph type="ftr" sz="quarter" idx="11"/>
          </p:nvPr>
        </p:nvSpPr>
        <p:spPr/>
        <p:txBody>
          <a:bodyPr/>
          <a:lstStyle/>
          <a:p>
            <a:r>
              <a:rPr lang="en-US"/>
              <a:t>Enabler WorkStream #3 - Cybersecurity &amp; Network Resilience</a:t>
            </a:r>
          </a:p>
        </p:txBody>
      </p:sp>
      <p:sp>
        <p:nvSpPr>
          <p:cNvPr id="7" name="Slide Number Placeholder 6">
            <a:extLst>
              <a:ext uri="{FF2B5EF4-FFF2-40B4-BE49-F238E27FC236}">
                <a16:creationId xmlns:a16="http://schemas.microsoft.com/office/drawing/2014/main" id="{BC3EA399-E7D1-EC48-AA6A-05C7819D57ED}"/>
              </a:ext>
            </a:extLst>
          </p:cNvPr>
          <p:cNvSpPr>
            <a:spLocks noGrp="1"/>
          </p:cNvSpPr>
          <p:nvPr>
            <p:ph type="sldNum" sz="quarter" idx="12"/>
          </p:nvPr>
        </p:nvSpPr>
        <p:spPr/>
        <p:txBody>
          <a:bodyPr/>
          <a:lstStyle/>
          <a:p>
            <a:fld id="{5EDD4F5A-420E-784D-8DCF-9718B56B2E58}" type="slidenum">
              <a:rPr lang="en-US" smtClean="0"/>
              <a:t>‹#›</a:t>
            </a:fld>
            <a:endParaRPr lang="en-US"/>
          </a:p>
        </p:txBody>
      </p:sp>
    </p:spTree>
    <p:extLst>
      <p:ext uri="{BB962C8B-B14F-4D97-AF65-F5344CB8AC3E}">
        <p14:creationId xmlns:p14="http://schemas.microsoft.com/office/powerpoint/2010/main" val="1288562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116D5-A3DA-984C-B598-83331D6076E3}"/>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BB170A80-79FE-7646-9041-D27994E6F5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D11678D-97EA-3C4F-A8DD-C227C41CF83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ED994D-4C39-1240-9BF8-39EA0D1050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EA505B4-137B-FE4D-9A19-9C7985CAD08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BE3D3B-B72A-2F49-B0E7-4CBB8A96DE0D}"/>
              </a:ext>
            </a:extLst>
          </p:cNvPr>
          <p:cNvSpPr>
            <a:spLocks noGrp="1"/>
          </p:cNvSpPr>
          <p:nvPr>
            <p:ph type="dt" sz="half" idx="10"/>
          </p:nvPr>
        </p:nvSpPr>
        <p:spPr/>
        <p:txBody>
          <a:bodyPr/>
          <a:lstStyle/>
          <a:p>
            <a:r>
              <a:rPr lang="en-US"/>
              <a:t>v1.3 08/2022</a:t>
            </a:r>
          </a:p>
        </p:txBody>
      </p:sp>
      <p:sp>
        <p:nvSpPr>
          <p:cNvPr id="8" name="Footer Placeholder 7">
            <a:extLst>
              <a:ext uri="{FF2B5EF4-FFF2-40B4-BE49-F238E27FC236}">
                <a16:creationId xmlns:a16="http://schemas.microsoft.com/office/drawing/2014/main" id="{EAB0AEB1-B8E8-3F41-A1B9-B98A60B9DB61}"/>
              </a:ext>
            </a:extLst>
          </p:cNvPr>
          <p:cNvSpPr>
            <a:spLocks noGrp="1"/>
          </p:cNvSpPr>
          <p:nvPr>
            <p:ph type="ftr" sz="quarter" idx="11"/>
          </p:nvPr>
        </p:nvSpPr>
        <p:spPr/>
        <p:txBody>
          <a:bodyPr/>
          <a:lstStyle/>
          <a:p>
            <a:r>
              <a:rPr lang="en-US"/>
              <a:t>Enabler WorkStream #3 - Cybersecurity &amp; Network Resilience</a:t>
            </a:r>
          </a:p>
        </p:txBody>
      </p:sp>
      <p:sp>
        <p:nvSpPr>
          <p:cNvPr id="9" name="Slide Number Placeholder 8">
            <a:extLst>
              <a:ext uri="{FF2B5EF4-FFF2-40B4-BE49-F238E27FC236}">
                <a16:creationId xmlns:a16="http://schemas.microsoft.com/office/drawing/2014/main" id="{19C96365-5E88-8B40-8A07-55AA070320EB}"/>
              </a:ext>
            </a:extLst>
          </p:cNvPr>
          <p:cNvSpPr>
            <a:spLocks noGrp="1"/>
          </p:cNvSpPr>
          <p:nvPr>
            <p:ph type="sldNum" sz="quarter" idx="12"/>
          </p:nvPr>
        </p:nvSpPr>
        <p:spPr/>
        <p:txBody>
          <a:bodyPr/>
          <a:lstStyle/>
          <a:p>
            <a:fld id="{5EDD4F5A-420E-784D-8DCF-9718B56B2E58}" type="slidenum">
              <a:rPr lang="en-US" smtClean="0"/>
              <a:t>‹#›</a:t>
            </a:fld>
            <a:endParaRPr lang="en-US"/>
          </a:p>
        </p:txBody>
      </p:sp>
    </p:spTree>
    <p:extLst>
      <p:ext uri="{BB962C8B-B14F-4D97-AF65-F5344CB8AC3E}">
        <p14:creationId xmlns:p14="http://schemas.microsoft.com/office/powerpoint/2010/main" val="270479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F7A47-1EC1-6A42-A176-F6DD6849A64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F56C3F8-0C3D-5F4B-ABDD-DFAF11FAE673}"/>
              </a:ext>
            </a:extLst>
          </p:cNvPr>
          <p:cNvSpPr>
            <a:spLocks noGrp="1"/>
          </p:cNvSpPr>
          <p:nvPr>
            <p:ph type="dt" sz="half" idx="10"/>
          </p:nvPr>
        </p:nvSpPr>
        <p:spPr/>
        <p:txBody>
          <a:bodyPr/>
          <a:lstStyle/>
          <a:p>
            <a:r>
              <a:rPr lang="en-US"/>
              <a:t>v1.3 08/2022</a:t>
            </a:r>
          </a:p>
        </p:txBody>
      </p:sp>
      <p:sp>
        <p:nvSpPr>
          <p:cNvPr id="4" name="Footer Placeholder 3">
            <a:extLst>
              <a:ext uri="{FF2B5EF4-FFF2-40B4-BE49-F238E27FC236}">
                <a16:creationId xmlns:a16="http://schemas.microsoft.com/office/drawing/2014/main" id="{3334D0F4-1FDB-AA43-B1C0-CD762F29550B}"/>
              </a:ext>
            </a:extLst>
          </p:cNvPr>
          <p:cNvSpPr>
            <a:spLocks noGrp="1"/>
          </p:cNvSpPr>
          <p:nvPr>
            <p:ph type="ftr" sz="quarter" idx="11"/>
          </p:nvPr>
        </p:nvSpPr>
        <p:spPr/>
        <p:txBody>
          <a:bodyPr/>
          <a:lstStyle/>
          <a:p>
            <a:r>
              <a:rPr lang="en-US"/>
              <a:t>Enabler WorkStream #3 - Cybersecurity &amp; Network Resilience</a:t>
            </a:r>
          </a:p>
        </p:txBody>
      </p:sp>
      <p:sp>
        <p:nvSpPr>
          <p:cNvPr id="5" name="Slide Number Placeholder 4">
            <a:extLst>
              <a:ext uri="{FF2B5EF4-FFF2-40B4-BE49-F238E27FC236}">
                <a16:creationId xmlns:a16="http://schemas.microsoft.com/office/drawing/2014/main" id="{9B2DCD73-5E59-7840-908D-C361758AE8F9}"/>
              </a:ext>
            </a:extLst>
          </p:cNvPr>
          <p:cNvSpPr>
            <a:spLocks noGrp="1"/>
          </p:cNvSpPr>
          <p:nvPr>
            <p:ph type="sldNum" sz="quarter" idx="12"/>
          </p:nvPr>
        </p:nvSpPr>
        <p:spPr/>
        <p:txBody>
          <a:bodyPr/>
          <a:lstStyle/>
          <a:p>
            <a:fld id="{5EDD4F5A-420E-784D-8DCF-9718B56B2E58}" type="slidenum">
              <a:rPr lang="en-US" smtClean="0"/>
              <a:t>‹#›</a:t>
            </a:fld>
            <a:endParaRPr lang="en-US"/>
          </a:p>
        </p:txBody>
      </p:sp>
    </p:spTree>
    <p:extLst>
      <p:ext uri="{BB962C8B-B14F-4D97-AF65-F5344CB8AC3E}">
        <p14:creationId xmlns:p14="http://schemas.microsoft.com/office/powerpoint/2010/main" val="258500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050F89-B912-2F4D-B218-FD617DE435EA}"/>
              </a:ext>
            </a:extLst>
          </p:cNvPr>
          <p:cNvSpPr>
            <a:spLocks noGrp="1"/>
          </p:cNvSpPr>
          <p:nvPr>
            <p:ph type="dt" sz="half" idx="10"/>
          </p:nvPr>
        </p:nvSpPr>
        <p:spPr/>
        <p:txBody>
          <a:bodyPr/>
          <a:lstStyle/>
          <a:p>
            <a:r>
              <a:rPr lang="en-US"/>
              <a:t>v1.3 08/2022</a:t>
            </a:r>
          </a:p>
        </p:txBody>
      </p:sp>
      <p:sp>
        <p:nvSpPr>
          <p:cNvPr id="3" name="Footer Placeholder 2">
            <a:extLst>
              <a:ext uri="{FF2B5EF4-FFF2-40B4-BE49-F238E27FC236}">
                <a16:creationId xmlns:a16="http://schemas.microsoft.com/office/drawing/2014/main" id="{234E330A-E07F-A741-A927-EFFDAD4043B1}"/>
              </a:ext>
            </a:extLst>
          </p:cNvPr>
          <p:cNvSpPr>
            <a:spLocks noGrp="1"/>
          </p:cNvSpPr>
          <p:nvPr>
            <p:ph type="ftr" sz="quarter" idx="11"/>
          </p:nvPr>
        </p:nvSpPr>
        <p:spPr/>
        <p:txBody>
          <a:bodyPr/>
          <a:lstStyle/>
          <a:p>
            <a:r>
              <a:rPr lang="en-US"/>
              <a:t>Enabler WorkStream #3 - Cybersecurity &amp; Network Resilience</a:t>
            </a:r>
          </a:p>
        </p:txBody>
      </p:sp>
      <p:sp>
        <p:nvSpPr>
          <p:cNvPr id="4" name="Slide Number Placeholder 3">
            <a:extLst>
              <a:ext uri="{FF2B5EF4-FFF2-40B4-BE49-F238E27FC236}">
                <a16:creationId xmlns:a16="http://schemas.microsoft.com/office/drawing/2014/main" id="{7708F50B-E71E-864E-A5C9-B707927C81EE}"/>
              </a:ext>
            </a:extLst>
          </p:cNvPr>
          <p:cNvSpPr>
            <a:spLocks noGrp="1"/>
          </p:cNvSpPr>
          <p:nvPr>
            <p:ph type="sldNum" sz="quarter" idx="12"/>
          </p:nvPr>
        </p:nvSpPr>
        <p:spPr/>
        <p:txBody>
          <a:bodyPr/>
          <a:lstStyle/>
          <a:p>
            <a:fld id="{5EDD4F5A-420E-784D-8DCF-9718B56B2E58}" type="slidenum">
              <a:rPr lang="en-US" smtClean="0"/>
              <a:t>‹#›</a:t>
            </a:fld>
            <a:endParaRPr lang="en-US"/>
          </a:p>
        </p:txBody>
      </p:sp>
    </p:spTree>
    <p:extLst>
      <p:ext uri="{BB962C8B-B14F-4D97-AF65-F5344CB8AC3E}">
        <p14:creationId xmlns:p14="http://schemas.microsoft.com/office/powerpoint/2010/main" val="3962193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93549-FD67-C246-A5BB-CE5C339BF967}"/>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679DD9-8469-EC43-9828-8FF28377FE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CEF2C2-0D47-2F40-B84A-64013E8535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CC3358B-3689-4E48-944B-31DE66F27353}"/>
              </a:ext>
            </a:extLst>
          </p:cNvPr>
          <p:cNvSpPr>
            <a:spLocks noGrp="1"/>
          </p:cNvSpPr>
          <p:nvPr>
            <p:ph type="dt" sz="half" idx="10"/>
          </p:nvPr>
        </p:nvSpPr>
        <p:spPr/>
        <p:txBody>
          <a:bodyPr/>
          <a:lstStyle/>
          <a:p>
            <a:r>
              <a:rPr lang="en-US"/>
              <a:t>v1.3 08/2022</a:t>
            </a:r>
          </a:p>
        </p:txBody>
      </p:sp>
      <p:sp>
        <p:nvSpPr>
          <p:cNvPr id="6" name="Footer Placeholder 5">
            <a:extLst>
              <a:ext uri="{FF2B5EF4-FFF2-40B4-BE49-F238E27FC236}">
                <a16:creationId xmlns:a16="http://schemas.microsoft.com/office/drawing/2014/main" id="{3A535295-85DC-F043-A555-ED273415BEC0}"/>
              </a:ext>
            </a:extLst>
          </p:cNvPr>
          <p:cNvSpPr>
            <a:spLocks noGrp="1"/>
          </p:cNvSpPr>
          <p:nvPr>
            <p:ph type="ftr" sz="quarter" idx="11"/>
          </p:nvPr>
        </p:nvSpPr>
        <p:spPr/>
        <p:txBody>
          <a:bodyPr/>
          <a:lstStyle/>
          <a:p>
            <a:r>
              <a:rPr lang="en-US"/>
              <a:t>Enabler WorkStream #3 - Cybersecurity &amp; Network Resilience</a:t>
            </a:r>
          </a:p>
        </p:txBody>
      </p:sp>
      <p:sp>
        <p:nvSpPr>
          <p:cNvPr id="7" name="Slide Number Placeholder 6">
            <a:extLst>
              <a:ext uri="{FF2B5EF4-FFF2-40B4-BE49-F238E27FC236}">
                <a16:creationId xmlns:a16="http://schemas.microsoft.com/office/drawing/2014/main" id="{B0C21D16-1597-B444-B70D-E13201C40860}"/>
              </a:ext>
            </a:extLst>
          </p:cNvPr>
          <p:cNvSpPr>
            <a:spLocks noGrp="1"/>
          </p:cNvSpPr>
          <p:nvPr>
            <p:ph type="sldNum" sz="quarter" idx="12"/>
          </p:nvPr>
        </p:nvSpPr>
        <p:spPr/>
        <p:txBody>
          <a:bodyPr/>
          <a:lstStyle/>
          <a:p>
            <a:fld id="{5EDD4F5A-420E-784D-8DCF-9718B56B2E58}" type="slidenum">
              <a:rPr lang="en-US" smtClean="0"/>
              <a:t>‹#›</a:t>
            </a:fld>
            <a:endParaRPr lang="en-US"/>
          </a:p>
        </p:txBody>
      </p:sp>
    </p:spTree>
    <p:extLst>
      <p:ext uri="{BB962C8B-B14F-4D97-AF65-F5344CB8AC3E}">
        <p14:creationId xmlns:p14="http://schemas.microsoft.com/office/powerpoint/2010/main" val="315728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137F3-E8D2-0442-9E58-5109B43CEE16}"/>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07033E-053E-784F-BF39-A8C8590DB9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C69E839-9FE6-E74B-BC77-859EB82DAF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A179E9-CFFB-734C-8DD3-3B889CF356EF}"/>
              </a:ext>
            </a:extLst>
          </p:cNvPr>
          <p:cNvSpPr>
            <a:spLocks noGrp="1"/>
          </p:cNvSpPr>
          <p:nvPr>
            <p:ph type="dt" sz="half" idx="10"/>
          </p:nvPr>
        </p:nvSpPr>
        <p:spPr/>
        <p:txBody>
          <a:bodyPr/>
          <a:lstStyle/>
          <a:p>
            <a:r>
              <a:rPr lang="en-US"/>
              <a:t>v1.3 08/2022</a:t>
            </a:r>
          </a:p>
        </p:txBody>
      </p:sp>
      <p:sp>
        <p:nvSpPr>
          <p:cNvPr id="6" name="Footer Placeholder 5">
            <a:extLst>
              <a:ext uri="{FF2B5EF4-FFF2-40B4-BE49-F238E27FC236}">
                <a16:creationId xmlns:a16="http://schemas.microsoft.com/office/drawing/2014/main" id="{8A6160A4-FDC9-2E4E-8D46-5084267E7EEE}"/>
              </a:ext>
            </a:extLst>
          </p:cNvPr>
          <p:cNvSpPr>
            <a:spLocks noGrp="1"/>
          </p:cNvSpPr>
          <p:nvPr>
            <p:ph type="ftr" sz="quarter" idx="11"/>
          </p:nvPr>
        </p:nvSpPr>
        <p:spPr/>
        <p:txBody>
          <a:bodyPr/>
          <a:lstStyle/>
          <a:p>
            <a:r>
              <a:rPr lang="en-US"/>
              <a:t>Enabler WorkStream #3 - Cybersecurity &amp; Network Resilience</a:t>
            </a:r>
          </a:p>
        </p:txBody>
      </p:sp>
      <p:sp>
        <p:nvSpPr>
          <p:cNvPr id="7" name="Slide Number Placeholder 6">
            <a:extLst>
              <a:ext uri="{FF2B5EF4-FFF2-40B4-BE49-F238E27FC236}">
                <a16:creationId xmlns:a16="http://schemas.microsoft.com/office/drawing/2014/main" id="{59F94158-31E7-1F40-B4E1-F605B69E0A54}"/>
              </a:ext>
            </a:extLst>
          </p:cNvPr>
          <p:cNvSpPr>
            <a:spLocks noGrp="1"/>
          </p:cNvSpPr>
          <p:nvPr>
            <p:ph type="sldNum" sz="quarter" idx="12"/>
          </p:nvPr>
        </p:nvSpPr>
        <p:spPr/>
        <p:txBody>
          <a:bodyPr/>
          <a:lstStyle/>
          <a:p>
            <a:fld id="{5EDD4F5A-420E-784D-8DCF-9718B56B2E58}" type="slidenum">
              <a:rPr lang="en-US" smtClean="0"/>
              <a:t>‹#›</a:t>
            </a:fld>
            <a:endParaRPr lang="en-US"/>
          </a:p>
        </p:txBody>
      </p:sp>
    </p:spTree>
    <p:extLst>
      <p:ext uri="{BB962C8B-B14F-4D97-AF65-F5344CB8AC3E}">
        <p14:creationId xmlns:p14="http://schemas.microsoft.com/office/powerpoint/2010/main" val="1991531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4D829A-6DF9-BB4B-84C5-20E91A95B5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55D439-415E-8948-8712-97F1613EF7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0817F7-CFA5-674A-9CD4-071640A811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v1.3 08/2022</a:t>
            </a:r>
          </a:p>
        </p:txBody>
      </p:sp>
      <p:sp>
        <p:nvSpPr>
          <p:cNvPr id="5" name="Footer Placeholder 4">
            <a:extLst>
              <a:ext uri="{FF2B5EF4-FFF2-40B4-BE49-F238E27FC236}">
                <a16:creationId xmlns:a16="http://schemas.microsoft.com/office/drawing/2014/main" id="{87C78610-7705-FB40-8B72-6F34366535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Enabler WorkStream #3 - Cybersecurity &amp; Network Resilience</a:t>
            </a:r>
          </a:p>
        </p:txBody>
      </p:sp>
      <p:sp>
        <p:nvSpPr>
          <p:cNvPr id="6" name="Slide Number Placeholder 5">
            <a:extLst>
              <a:ext uri="{FF2B5EF4-FFF2-40B4-BE49-F238E27FC236}">
                <a16:creationId xmlns:a16="http://schemas.microsoft.com/office/drawing/2014/main" id="{AED8C1AB-9AF0-E44A-92C2-073C17A5BA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DD4F5A-420E-784D-8DCF-9718B56B2E58}" type="slidenum">
              <a:rPr lang="en-US" smtClean="0"/>
              <a:t>‹#›</a:t>
            </a:fld>
            <a:endParaRPr lang="en-US"/>
          </a:p>
        </p:txBody>
      </p:sp>
      <p:pic>
        <p:nvPicPr>
          <p:cNvPr id="12" name="Picture 11">
            <a:extLst>
              <a:ext uri="{FF2B5EF4-FFF2-40B4-BE49-F238E27FC236}">
                <a16:creationId xmlns:a16="http://schemas.microsoft.com/office/drawing/2014/main" id="{A1341CE8-998E-FD45-AFA2-CB4B728A93A6}"/>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549" y="237953"/>
            <a:ext cx="675755" cy="676274"/>
          </a:xfrm>
          <a:prstGeom prst="rect">
            <a:avLst/>
          </a:prstGeom>
        </p:spPr>
      </p:pic>
      <p:pic>
        <p:nvPicPr>
          <p:cNvPr id="13" name="Picture 12">
            <a:extLst>
              <a:ext uri="{FF2B5EF4-FFF2-40B4-BE49-F238E27FC236}">
                <a16:creationId xmlns:a16="http://schemas.microsoft.com/office/drawing/2014/main" id="{2A36E305-3023-B340-BEDB-297EC3598610}"/>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114541" y="360206"/>
            <a:ext cx="803412" cy="406367"/>
          </a:xfrm>
          <a:prstGeom prst="rect">
            <a:avLst/>
          </a:prstGeom>
        </p:spPr>
      </p:pic>
    </p:spTree>
    <p:extLst>
      <p:ext uri="{BB962C8B-B14F-4D97-AF65-F5344CB8AC3E}">
        <p14:creationId xmlns:p14="http://schemas.microsoft.com/office/powerpoint/2010/main" val="3707277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nam@infyra.net?subject=feedback%20/%20questions%20re.%20IoT%20Reference%20Framework" TargetMode="External"/><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 Id="rId4" Type="http://schemas.openxmlformats.org/officeDocument/2006/relationships/image" Target="../media/image1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6" Type="http://schemas.openxmlformats.org/officeDocument/2006/relationships/image" Target="../media/image28.png"/><Relationship Id="rId117" Type="http://schemas.openxmlformats.org/officeDocument/2006/relationships/image" Target="../media/image119.svg"/><Relationship Id="rId21" Type="http://schemas.openxmlformats.org/officeDocument/2006/relationships/image" Target="../media/image23.svg"/><Relationship Id="rId42" Type="http://schemas.openxmlformats.org/officeDocument/2006/relationships/image" Target="../media/image44.png"/><Relationship Id="rId47" Type="http://schemas.openxmlformats.org/officeDocument/2006/relationships/image" Target="../media/image49.svg"/><Relationship Id="rId63" Type="http://schemas.openxmlformats.org/officeDocument/2006/relationships/image" Target="../media/image65.svg"/><Relationship Id="rId68" Type="http://schemas.openxmlformats.org/officeDocument/2006/relationships/image" Target="../media/image70.png"/><Relationship Id="rId84" Type="http://schemas.openxmlformats.org/officeDocument/2006/relationships/image" Target="../media/image86.png"/><Relationship Id="rId89" Type="http://schemas.openxmlformats.org/officeDocument/2006/relationships/image" Target="../media/image91.svg"/><Relationship Id="rId112" Type="http://schemas.openxmlformats.org/officeDocument/2006/relationships/image" Target="../media/image114.png"/><Relationship Id="rId16" Type="http://schemas.openxmlformats.org/officeDocument/2006/relationships/image" Target="../media/image18.png"/><Relationship Id="rId107" Type="http://schemas.openxmlformats.org/officeDocument/2006/relationships/image" Target="../media/image109.svg"/><Relationship Id="rId11" Type="http://schemas.openxmlformats.org/officeDocument/2006/relationships/image" Target="../media/image13.svg"/><Relationship Id="rId32" Type="http://schemas.openxmlformats.org/officeDocument/2006/relationships/image" Target="../media/image34.png"/><Relationship Id="rId37" Type="http://schemas.openxmlformats.org/officeDocument/2006/relationships/image" Target="../media/image39.svg"/><Relationship Id="rId53" Type="http://schemas.openxmlformats.org/officeDocument/2006/relationships/image" Target="../media/image55.svg"/><Relationship Id="rId58" Type="http://schemas.openxmlformats.org/officeDocument/2006/relationships/image" Target="../media/image60.png"/><Relationship Id="rId74" Type="http://schemas.openxmlformats.org/officeDocument/2006/relationships/image" Target="../media/image76.png"/><Relationship Id="rId79" Type="http://schemas.openxmlformats.org/officeDocument/2006/relationships/image" Target="../media/image81.svg"/><Relationship Id="rId102" Type="http://schemas.openxmlformats.org/officeDocument/2006/relationships/image" Target="../media/image104.png"/><Relationship Id="rId5" Type="http://schemas.openxmlformats.org/officeDocument/2006/relationships/image" Target="../media/image7.svg"/><Relationship Id="rId90" Type="http://schemas.openxmlformats.org/officeDocument/2006/relationships/image" Target="../media/image92.png"/><Relationship Id="rId95" Type="http://schemas.openxmlformats.org/officeDocument/2006/relationships/image" Target="../media/image97.svg"/><Relationship Id="rId22" Type="http://schemas.openxmlformats.org/officeDocument/2006/relationships/image" Target="../media/image24.png"/><Relationship Id="rId27" Type="http://schemas.openxmlformats.org/officeDocument/2006/relationships/image" Target="../media/image29.svg"/><Relationship Id="rId43" Type="http://schemas.openxmlformats.org/officeDocument/2006/relationships/image" Target="../media/image45.svg"/><Relationship Id="rId48" Type="http://schemas.openxmlformats.org/officeDocument/2006/relationships/image" Target="../media/image50.png"/><Relationship Id="rId64" Type="http://schemas.openxmlformats.org/officeDocument/2006/relationships/image" Target="../media/image66.png"/><Relationship Id="rId69" Type="http://schemas.openxmlformats.org/officeDocument/2006/relationships/image" Target="../media/image71.svg"/><Relationship Id="rId113" Type="http://schemas.openxmlformats.org/officeDocument/2006/relationships/image" Target="../media/image115.svg"/><Relationship Id="rId80" Type="http://schemas.openxmlformats.org/officeDocument/2006/relationships/image" Target="../media/image82.png"/><Relationship Id="rId85" Type="http://schemas.openxmlformats.org/officeDocument/2006/relationships/image" Target="../media/image87.svg"/><Relationship Id="rId12" Type="http://schemas.openxmlformats.org/officeDocument/2006/relationships/image" Target="../media/image14.png"/><Relationship Id="rId17" Type="http://schemas.openxmlformats.org/officeDocument/2006/relationships/image" Target="../media/image19.svg"/><Relationship Id="rId33" Type="http://schemas.openxmlformats.org/officeDocument/2006/relationships/image" Target="../media/image35.svg"/><Relationship Id="rId38" Type="http://schemas.openxmlformats.org/officeDocument/2006/relationships/image" Target="../media/image40.png"/><Relationship Id="rId59" Type="http://schemas.openxmlformats.org/officeDocument/2006/relationships/image" Target="../media/image61.svg"/><Relationship Id="rId103" Type="http://schemas.openxmlformats.org/officeDocument/2006/relationships/image" Target="../media/image105.svg"/><Relationship Id="rId108" Type="http://schemas.openxmlformats.org/officeDocument/2006/relationships/image" Target="../media/image110.png"/><Relationship Id="rId54" Type="http://schemas.openxmlformats.org/officeDocument/2006/relationships/image" Target="../media/image56.png"/><Relationship Id="rId70" Type="http://schemas.openxmlformats.org/officeDocument/2006/relationships/image" Target="../media/image72.png"/><Relationship Id="rId75" Type="http://schemas.openxmlformats.org/officeDocument/2006/relationships/image" Target="../media/image77.svg"/><Relationship Id="rId91" Type="http://schemas.openxmlformats.org/officeDocument/2006/relationships/image" Target="../media/image93.svg"/><Relationship Id="rId96" Type="http://schemas.openxmlformats.org/officeDocument/2006/relationships/image" Target="../media/image98.png"/><Relationship Id="rId1" Type="http://schemas.openxmlformats.org/officeDocument/2006/relationships/slideLayout" Target="../slideLayouts/slideLayout6.xml"/><Relationship Id="rId6" Type="http://schemas.openxmlformats.org/officeDocument/2006/relationships/image" Target="../media/image8.png"/><Relationship Id="rId23" Type="http://schemas.openxmlformats.org/officeDocument/2006/relationships/image" Target="../media/image25.svg"/><Relationship Id="rId28" Type="http://schemas.openxmlformats.org/officeDocument/2006/relationships/image" Target="../media/image30.png"/><Relationship Id="rId49" Type="http://schemas.openxmlformats.org/officeDocument/2006/relationships/image" Target="../media/image51.svg"/><Relationship Id="rId114" Type="http://schemas.openxmlformats.org/officeDocument/2006/relationships/image" Target="../media/image116.png"/><Relationship Id="rId10" Type="http://schemas.openxmlformats.org/officeDocument/2006/relationships/image" Target="../media/image12.png"/><Relationship Id="rId31" Type="http://schemas.openxmlformats.org/officeDocument/2006/relationships/image" Target="../media/image33.svg"/><Relationship Id="rId44" Type="http://schemas.openxmlformats.org/officeDocument/2006/relationships/image" Target="../media/image46.png"/><Relationship Id="rId52" Type="http://schemas.openxmlformats.org/officeDocument/2006/relationships/image" Target="../media/image54.png"/><Relationship Id="rId60" Type="http://schemas.openxmlformats.org/officeDocument/2006/relationships/image" Target="../media/image62.png"/><Relationship Id="rId65" Type="http://schemas.openxmlformats.org/officeDocument/2006/relationships/image" Target="../media/image67.svg"/><Relationship Id="rId73" Type="http://schemas.openxmlformats.org/officeDocument/2006/relationships/image" Target="../media/image75.svg"/><Relationship Id="rId78" Type="http://schemas.openxmlformats.org/officeDocument/2006/relationships/image" Target="../media/image80.png"/><Relationship Id="rId81" Type="http://schemas.openxmlformats.org/officeDocument/2006/relationships/image" Target="../media/image83.svg"/><Relationship Id="rId86" Type="http://schemas.openxmlformats.org/officeDocument/2006/relationships/image" Target="../media/image88.png"/><Relationship Id="rId94" Type="http://schemas.openxmlformats.org/officeDocument/2006/relationships/image" Target="../media/image96.png"/><Relationship Id="rId99" Type="http://schemas.openxmlformats.org/officeDocument/2006/relationships/image" Target="../media/image101.svg"/><Relationship Id="rId101" Type="http://schemas.openxmlformats.org/officeDocument/2006/relationships/image" Target="../media/image103.svg"/><Relationship Id="rId4" Type="http://schemas.openxmlformats.org/officeDocument/2006/relationships/image" Target="../media/image6.png"/><Relationship Id="rId9" Type="http://schemas.openxmlformats.org/officeDocument/2006/relationships/image" Target="../media/image11.svg"/><Relationship Id="rId13" Type="http://schemas.openxmlformats.org/officeDocument/2006/relationships/image" Target="../media/image15.svg"/><Relationship Id="rId18" Type="http://schemas.openxmlformats.org/officeDocument/2006/relationships/image" Target="../media/image20.png"/><Relationship Id="rId39" Type="http://schemas.openxmlformats.org/officeDocument/2006/relationships/image" Target="../media/image41.svg"/><Relationship Id="rId109" Type="http://schemas.openxmlformats.org/officeDocument/2006/relationships/image" Target="../media/image111.png"/><Relationship Id="rId34" Type="http://schemas.openxmlformats.org/officeDocument/2006/relationships/image" Target="../media/image36.png"/><Relationship Id="rId50" Type="http://schemas.openxmlformats.org/officeDocument/2006/relationships/image" Target="../media/image52.png"/><Relationship Id="rId55" Type="http://schemas.openxmlformats.org/officeDocument/2006/relationships/image" Target="../media/image57.svg"/><Relationship Id="rId76" Type="http://schemas.openxmlformats.org/officeDocument/2006/relationships/image" Target="../media/image78.png"/><Relationship Id="rId97" Type="http://schemas.openxmlformats.org/officeDocument/2006/relationships/image" Target="../media/image99.svg"/><Relationship Id="rId104" Type="http://schemas.openxmlformats.org/officeDocument/2006/relationships/image" Target="../media/image106.png"/><Relationship Id="rId7" Type="http://schemas.openxmlformats.org/officeDocument/2006/relationships/image" Target="../media/image9.svg"/><Relationship Id="rId71" Type="http://schemas.openxmlformats.org/officeDocument/2006/relationships/image" Target="../media/image73.svg"/><Relationship Id="rId92" Type="http://schemas.openxmlformats.org/officeDocument/2006/relationships/image" Target="../media/image94.png"/><Relationship Id="rId2" Type="http://schemas.openxmlformats.org/officeDocument/2006/relationships/image" Target="../media/image4.png"/><Relationship Id="rId29" Type="http://schemas.openxmlformats.org/officeDocument/2006/relationships/image" Target="../media/image31.svg"/><Relationship Id="rId24" Type="http://schemas.openxmlformats.org/officeDocument/2006/relationships/image" Target="../media/image26.png"/><Relationship Id="rId40" Type="http://schemas.openxmlformats.org/officeDocument/2006/relationships/image" Target="../media/image42.png"/><Relationship Id="rId45" Type="http://schemas.openxmlformats.org/officeDocument/2006/relationships/image" Target="../media/image47.svg"/><Relationship Id="rId66" Type="http://schemas.openxmlformats.org/officeDocument/2006/relationships/image" Target="../media/image68.png"/><Relationship Id="rId87" Type="http://schemas.openxmlformats.org/officeDocument/2006/relationships/image" Target="../media/image89.svg"/><Relationship Id="rId110" Type="http://schemas.openxmlformats.org/officeDocument/2006/relationships/image" Target="../media/image112.png"/><Relationship Id="rId115" Type="http://schemas.openxmlformats.org/officeDocument/2006/relationships/image" Target="../media/image117.svg"/><Relationship Id="rId61" Type="http://schemas.openxmlformats.org/officeDocument/2006/relationships/image" Target="../media/image63.svg"/><Relationship Id="rId82" Type="http://schemas.openxmlformats.org/officeDocument/2006/relationships/image" Target="../media/image84.png"/><Relationship Id="rId19" Type="http://schemas.openxmlformats.org/officeDocument/2006/relationships/image" Target="../media/image21.svg"/><Relationship Id="rId14" Type="http://schemas.openxmlformats.org/officeDocument/2006/relationships/image" Target="../media/image16.png"/><Relationship Id="rId30" Type="http://schemas.openxmlformats.org/officeDocument/2006/relationships/image" Target="../media/image32.png"/><Relationship Id="rId35" Type="http://schemas.openxmlformats.org/officeDocument/2006/relationships/image" Target="../media/image37.svg"/><Relationship Id="rId56" Type="http://schemas.openxmlformats.org/officeDocument/2006/relationships/image" Target="../media/image58.png"/><Relationship Id="rId77" Type="http://schemas.openxmlformats.org/officeDocument/2006/relationships/image" Target="../media/image79.svg"/><Relationship Id="rId100" Type="http://schemas.openxmlformats.org/officeDocument/2006/relationships/image" Target="../media/image102.png"/><Relationship Id="rId105" Type="http://schemas.openxmlformats.org/officeDocument/2006/relationships/image" Target="../media/image107.svg"/><Relationship Id="rId8" Type="http://schemas.openxmlformats.org/officeDocument/2006/relationships/image" Target="../media/image10.png"/><Relationship Id="rId51" Type="http://schemas.openxmlformats.org/officeDocument/2006/relationships/image" Target="../media/image53.svg"/><Relationship Id="rId72" Type="http://schemas.openxmlformats.org/officeDocument/2006/relationships/image" Target="../media/image74.png"/><Relationship Id="rId93" Type="http://schemas.openxmlformats.org/officeDocument/2006/relationships/image" Target="../media/image95.svg"/><Relationship Id="rId98" Type="http://schemas.openxmlformats.org/officeDocument/2006/relationships/image" Target="../media/image100.png"/><Relationship Id="rId3" Type="http://schemas.openxmlformats.org/officeDocument/2006/relationships/image" Target="../media/image5.svg"/><Relationship Id="rId25" Type="http://schemas.openxmlformats.org/officeDocument/2006/relationships/image" Target="../media/image27.svg"/><Relationship Id="rId46" Type="http://schemas.openxmlformats.org/officeDocument/2006/relationships/image" Target="../media/image48.png"/><Relationship Id="rId67" Type="http://schemas.openxmlformats.org/officeDocument/2006/relationships/image" Target="../media/image69.svg"/><Relationship Id="rId116" Type="http://schemas.openxmlformats.org/officeDocument/2006/relationships/image" Target="../media/image118.png"/><Relationship Id="rId20" Type="http://schemas.openxmlformats.org/officeDocument/2006/relationships/image" Target="../media/image22.png"/><Relationship Id="rId41" Type="http://schemas.openxmlformats.org/officeDocument/2006/relationships/image" Target="../media/image43.svg"/><Relationship Id="rId62" Type="http://schemas.openxmlformats.org/officeDocument/2006/relationships/image" Target="../media/image64.png"/><Relationship Id="rId83" Type="http://schemas.openxmlformats.org/officeDocument/2006/relationships/image" Target="../media/image85.svg"/><Relationship Id="rId88" Type="http://schemas.openxmlformats.org/officeDocument/2006/relationships/image" Target="../media/image90.png"/><Relationship Id="rId111" Type="http://schemas.openxmlformats.org/officeDocument/2006/relationships/image" Target="../media/image113.png"/><Relationship Id="rId15" Type="http://schemas.openxmlformats.org/officeDocument/2006/relationships/image" Target="../media/image17.svg"/><Relationship Id="rId36" Type="http://schemas.openxmlformats.org/officeDocument/2006/relationships/image" Target="../media/image38.png"/><Relationship Id="rId57" Type="http://schemas.openxmlformats.org/officeDocument/2006/relationships/image" Target="../media/image59.svg"/><Relationship Id="rId106" Type="http://schemas.openxmlformats.org/officeDocument/2006/relationships/image" Target="../media/image108.pn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3.svg"/><Relationship Id="rId18" Type="http://schemas.openxmlformats.org/officeDocument/2006/relationships/image" Target="../media/image108.png"/><Relationship Id="rId3" Type="http://schemas.openxmlformats.org/officeDocument/2006/relationships/image" Target="../media/image20.png"/><Relationship Id="rId21" Type="http://schemas.openxmlformats.org/officeDocument/2006/relationships/image" Target="../media/image9.svg"/><Relationship Id="rId7" Type="http://schemas.openxmlformats.org/officeDocument/2006/relationships/image" Target="../media/image83.svg"/><Relationship Id="rId12" Type="http://schemas.openxmlformats.org/officeDocument/2006/relationships/image" Target="../media/image92.png"/><Relationship Id="rId17" Type="http://schemas.openxmlformats.org/officeDocument/2006/relationships/image" Target="../media/image107.svg"/><Relationship Id="rId2" Type="http://schemas.openxmlformats.org/officeDocument/2006/relationships/image" Target="../media/image120.png"/><Relationship Id="rId16" Type="http://schemas.openxmlformats.org/officeDocument/2006/relationships/image" Target="../media/image106.png"/><Relationship Id="rId20"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82.png"/><Relationship Id="rId11" Type="http://schemas.openxmlformats.org/officeDocument/2006/relationships/image" Target="../media/image89.svg"/><Relationship Id="rId5" Type="http://schemas.openxmlformats.org/officeDocument/2006/relationships/image" Target="../media/image110.png"/><Relationship Id="rId15" Type="http://schemas.openxmlformats.org/officeDocument/2006/relationships/image" Target="../media/image95.svg"/><Relationship Id="rId10" Type="http://schemas.openxmlformats.org/officeDocument/2006/relationships/image" Target="../media/image88.png"/><Relationship Id="rId19" Type="http://schemas.openxmlformats.org/officeDocument/2006/relationships/image" Target="../media/image109.svg"/><Relationship Id="rId4" Type="http://schemas.openxmlformats.org/officeDocument/2006/relationships/image" Target="../media/image21.svg"/><Relationship Id="rId9" Type="http://schemas.openxmlformats.org/officeDocument/2006/relationships/image" Target="../media/image5.svg"/><Relationship Id="rId14" Type="http://schemas.openxmlformats.org/officeDocument/2006/relationships/image" Target="../media/image94.png"/></Relationships>
</file>

<file path=ppt/slides/_rels/slide6.xml.rels><?xml version="1.0" encoding="UTF-8" standalone="yes"?>
<Relationships xmlns="http://schemas.openxmlformats.org/package/2006/relationships"><Relationship Id="rId8" Type="http://schemas.openxmlformats.org/officeDocument/2006/relationships/image" Target="../media/image86.png"/><Relationship Id="rId13" Type="http://schemas.openxmlformats.org/officeDocument/2006/relationships/image" Target="../media/image93.svg"/><Relationship Id="rId18" Type="http://schemas.openxmlformats.org/officeDocument/2006/relationships/image" Target="../media/image108.png"/><Relationship Id="rId3" Type="http://schemas.openxmlformats.org/officeDocument/2006/relationships/image" Target="../media/image5.svg"/><Relationship Id="rId21" Type="http://schemas.openxmlformats.org/officeDocument/2006/relationships/image" Target="../media/image8.png"/><Relationship Id="rId7" Type="http://schemas.openxmlformats.org/officeDocument/2006/relationships/image" Target="../media/image83.svg"/><Relationship Id="rId12" Type="http://schemas.openxmlformats.org/officeDocument/2006/relationships/image" Target="../media/image92.png"/><Relationship Id="rId17" Type="http://schemas.openxmlformats.org/officeDocument/2006/relationships/image" Target="../media/image107.svg"/><Relationship Id="rId2" Type="http://schemas.openxmlformats.org/officeDocument/2006/relationships/image" Target="../media/image4.png"/><Relationship Id="rId16" Type="http://schemas.openxmlformats.org/officeDocument/2006/relationships/image" Target="../media/image106.png"/><Relationship Id="rId20" Type="http://schemas.openxmlformats.org/officeDocument/2006/relationships/image" Target="../media/image110.png"/><Relationship Id="rId1" Type="http://schemas.openxmlformats.org/officeDocument/2006/relationships/slideLayout" Target="../slideLayouts/slideLayout6.xml"/><Relationship Id="rId6" Type="http://schemas.openxmlformats.org/officeDocument/2006/relationships/image" Target="../media/image82.png"/><Relationship Id="rId11" Type="http://schemas.openxmlformats.org/officeDocument/2006/relationships/image" Target="../media/image89.svg"/><Relationship Id="rId5" Type="http://schemas.openxmlformats.org/officeDocument/2006/relationships/image" Target="../media/image21.svg"/><Relationship Id="rId15" Type="http://schemas.openxmlformats.org/officeDocument/2006/relationships/image" Target="../media/image95.svg"/><Relationship Id="rId10" Type="http://schemas.openxmlformats.org/officeDocument/2006/relationships/image" Target="../media/image88.png"/><Relationship Id="rId19" Type="http://schemas.openxmlformats.org/officeDocument/2006/relationships/image" Target="../media/image109.svg"/><Relationship Id="rId4" Type="http://schemas.openxmlformats.org/officeDocument/2006/relationships/image" Target="../media/image20.png"/><Relationship Id="rId9" Type="http://schemas.openxmlformats.org/officeDocument/2006/relationships/image" Target="../media/image87.svg"/><Relationship Id="rId14" Type="http://schemas.openxmlformats.org/officeDocument/2006/relationships/image" Target="../media/image94.png"/><Relationship Id="rId22" Type="http://schemas.openxmlformats.org/officeDocument/2006/relationships/image" Target="../media/image9.svg"/></Relationships>
</file>

<file path=ppt/slides/_rels/slide7.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mailto:nam@infyra.net" TargetMode="External"/><Relationship Id="rId2" Type="http://schemas.openxmlformats.org/officeDocument/2006/relationships/hyperlink" Target="http://www.infyra.net/" TargetMode="External"/><Relationship Id="rId1" Type="http://schemas.openxmlformats.org/officeDocument/2006/relationships/slideLayout" Target="../slideLayouts/slideLayout5.xml"/><Relationship Id="rId6" Type="http://schemas.openxmlformats.org/officeDocument/2006/relationships/image" Target="../media/image122.png"/><Relationship Id="rId5" Type="http://schemas.openxmlformats.org/officeDocument/2006/relationships/image" Target="../media/image2.png"/><Relationship Id="rId4" Type="http://schemas.openxmlformats.org/officeDocument/2006/relationships/hyperlink" Target="mailto:Nam.Nguyen@iot.org.a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B3EF3-D550-41C7-BEA2-B14593F73599}"/>
              </a:ext>
            </a:extLst>
          </p:cNvPr>
          <p:cNvSpPr>
            <a:spLocks noGrp="1"/>
          </p:cNvSpPr>
          <p:nvPr>
            <p:ph type="ctrTitle"/>
          </p:nvPr>
        </p:nvSpPr>
        <p:spPr/>
        <p:txBody>
          <a:bodyPr>
            <a:normAutofit/>
          </a:bodyPr>
          <a:lstStyle/>
          <a:p>
            <a:r>
              <a:rPr lang="en-AU" sz="5400" b="1">
                <a:solidFill>
                  <a:srgbClr val="0070C0"/>
                </a:solidFill>
                <a:effectLst>
                  <a:outerShdw blurRad="38100" dist="38100" dir="2700000" algn="tl">
                    <a:srgbClr val="000000">
                      <a:alpha val="43137"/>
                    </a:srgbClr>
                  </a:outerShdw>
                </a:effectLst>
              </a:rPr>
              <a:t>IoT Reference Framework</a:t>
            </a:r>
          </a:p>
        </p:txBody>
      </p:sp>
      <p:sp>
        <p:nvSpPr>
          <p:cNvPr id="3" name="Subtitle 2">
            <a:extLst>
              <a:ext uri="{FF2B5EF4-FFF2-40B4-BE49-F238E27FC236}">
                <a16:creationId xmlns:a16="http://schemas.microsoft.com/office/drawing/2014/main" id="{71A53DEB-6721-D018-A46B-CEDDAEAEAA54}"/>
              </a:ext>
            </a:extLst>
          </p:cNvPr>
          <p:cNvSpPr>
            <a:spLocks noGrp="1"/>
          </p:cNvSpPr>
          <p:nvPr>
            <p:ph type="subTitle" idx="1"/>
          </p:nvPr>
        </p:nvSpPr>
        <p:spPr/>
        <p:txBody>
          <a:bodyPr/>
          <a:lstStyle/>
          <a:p>
            <a:r>
              <a:rPr lang="en-AU" b="1"/>
              <a:t>IoT Alliance Australia</a:t>
            </a:r>
          </a:p>
          <a:p>
            <a:r>
              <a:rPr lang="en-AU" b="1"/>
              <a:t>Enabler Workstream #3 Cybersecurity &amp; Network Resilience</a:t>
            </a:r>
          </a:p>
        </p:txBody>
      </p:sp>
      <p:sp>
        <p:nvSpPr>
          <p:cNvPr id="4" name="TextBox 3">
            <a:extLst>
              <a:ext uri="{FF2B5EF4-FFF2-40B4-BE49-F238E27FC236}">
                <a16:creationId xmlns:a16="http://schemas.microsoft.com/office/drawing/2014/main" id="{3C2D0529-3B69-0C5C-E198-F754E4DC7C30}"/>
              </a:ext>
            </a:extLst>
          </p:cNvPr>
          <p:cNvSpPr txBox="1"/>
          <p:nvPr/>
        </p:nvSpPr>
        <p:spPr>
          <a:xfrm>
            <a:off x="5483844" y="4784436"/>
            <a:ext cx="1224310" cy="584775"/>
          </a:xfrm>
          <a:prstGeom prst="rect">
            <a:avLst/>
          </a:prstGeom>
          <a:noFill/>
        </p:spPr>
        <p:txBody>
          <a:bodyPr wrap="none" rtlCol="0">
            <a:spAutoFit/>
          </a:bodyPr>
          <a:lstStyle/>
          <a:p>
            <a:pPr algn="ctr"/>
            <a:r>
              <a:rPr lang="en-AU" sz="1600"/>
              <a:t>Version 1.3</a:t>
            </a:r>
          </a:p>
          <a:p>
            <a:pPr algn="ctr"/>
            <a:r>
              <a:rPr lang="en-AU" sz="1600"/>
              <a:t>August 2022</a:t>
            </a:r>
          </a:p>
        </p:txBody>
      </p:sp>
      <p:sp>
        <p:nvSpPr>
          <p:cNvPr id="5" name="TextBox 4">
            <a:extLst>
              <a:ext uri="{FF2B5EF4-FFF2-40B4-BE49-F238E27FC236}">
                <a16:creationId xmlns:a16="http://schemas.microsoft.com/office/drawing/2014/main" id="{AC4D07EF-0C30-C81D-56D6-4C7A5C1445D9}"/>
              </a:ext>
            </a:extLst>
          </p:cNvPr>
          <p:cNvSpPr txBox="1"/>
          <p:nvPr/>
        </p:nvSpPr>
        <p:spPr>
          <a:xfrm>
            <a:off x="981075" y="6286500"/>
            <a:ext cx="2576346" cy="430887"/>
          </a:xfrm>
          <a:prstGeom prst="rect">
            <a:avLst/>
          </a:prstGeom>
          <a:noFill/>
        </p:spPr>
        <p:txBody>
          <a:bodyPr wrap="none" rtlCol="0">
            <a:spAutoFit/>
          </a:bodyPr>
          <a:lstStyle/>
          <a:p>
            <a:r>
              <a:rPr lang="en-AU" sz="1100"/>
              <a:t>eWS#3 Workstream Chair: Matt Tett</a:t>
            </a:r>
          </a:p>
          <a:p>
            <a:r>
              <a:rPr lang="en-AU" sz="1100"/>
              <a:t>eWS#3 Workstream Author: Nam Nguyen</a:t>
            </a:r>
          </a:p>
        </p:txBody>
      </p:sp>
    </p:spTree>
    <p:extLst>
      <p:ext uri="{BB962C8B-B14F-4D97-AF65-F5344CB8AC3E}">
        <p14:creationId xmlns:p14="http://schemas.microsoft.com/office/powerpoint/2010/main" val="2154635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47800"/>
            <a:ext cx="10515600" cy="4751388"/>
          </a:xfrm>
        </p:spPr>
        <p:txBody>
          <a:bodyPr>
            <a:noAutofit/>
          </a:bodyPr>
          <a:lstStyle/>
          <a:p>
            <a:pPr marL="0" indent="0">
              <a:lnSpc>
                <a:spcPct val="120000"/>
              </a:lnSpc>
              <a:buNone/>
            </a:pPr>
            <a:r>
              <a:rPr lang="en-US" sz="2000"/>
              <a:t>This work is licensed under a </a:t>
            </a:r>
            <a:r>
              <a:rPr lang="en-US" sz="2000">
                <a:hlinkClick r:id="rId2"/>
              </a:rPr>
              <a:t>Creative Commons Attribution-</a:t>
            </a:r>
            <a:r>
              <a:rPr lang="en-US" sz="2000" err="1">
                <a:hlinkClick r:id="rId2"/>
              </a:rPr>
              <a:t>NonCommercial</a:t>
            </a:r>
            <a:r>
              <a:rPr lang="en-US" sz="2000">
                <a:hlinkClick r:id="rId2"/>
              </a:rPr>
              <a:t>-</a:t>
            </a:r>
            <a:r>
              <a:rPr lang="en-US" sz="2000" err="1">
                <a:hlinkClick r:id="rId2"/>
              </a:rPr>
              <a:t>ShareAlike</a:t>
            </a:r>
            <a:r>
              <a:rPr lang="en-US" sz="2000">
                <a:hlinkClick r:id="rId2"/>
              </a:rPr>
              <a:t> 4.0 International License</a:t>
            </a:r>
            <a:r>
              <a:rPr lang="en-US" sz="2000"/>
              <a:t>.</a:t>
            </a:r>
            <a:br>
              <a:rPr lang="en-US" sz="2000"/>
            </a:br>
            <a:endParaRPr lang="en-GB" sz="2000"/>
          </a:p>
          <a:p>
            <a:pPr marL="0" indent="0">
              <a:buNone/>
            </a:pPr>
            <a:endParaRPr lang="en-AU" sz="1400" u="sng">
              <a:solidFill>
                <a:schemeClr val="accent1"/>
              </a:solidFill>
            </a:endParaRPr>
          </a:p>
          <a:p>
            <a:pPr marL="0" indent="0">
              <a:buNone/>
            </a:pPr>
            <a:r>
              <a:rPr lang="en-AU" sz="2000"/>
              <a:t>The IoT Reference Framework is available for non-commercial use by organisations and individuals, for purposes of communications, IoT architecture references, documentation, capability assessment, etc. </a:t>
            </a:r>
          </a:p>
          <a:p>
            <a:pPr marL="0" indent="0">
              <a:buNone/>
            </a:pPr>
            <a:r>
              <a:rPr lang="en-AU" sz="2000"/>
              <a:t>The use of this IoT Reference Framework for commercial purposes, such as marketing, advisory services, consulting tools, etc. for financial gains are not permitted, and subject to IP licensing. </a:t>
            </a:r>
          </a:p>
          <a:p>
            <a:pPr marL="0" indent="0">
              <a:buNone/>
            </a:pPr>
            <a:endParaRPr lang="en-AU" sz="2000"/>
          </a:p>
          <a:p>
            <a:pPr marL="0" indent="0">
              <a:buNone/>
            </a:pPr>
            <a:r>
              <a:rPr lang="en-AU" sz="2000"/>
              <a:t>Please contact </a:t>
            </a:r>
            <a:r>
              <a:rPr lang="en-AU" sz="2000" u="sng">
                <a:hlinkClick r:id="rId3"/>
              </a:rPr>
              <a:t>INFYRA</a:t>
            </a:r>
            <a:r>
              <a:rPr lang="en-AU" sz="2000"/>
              <a:t> if you want to use this IoT Reference Framework for commercial purposes.</a:t>
            </a:r>
          </a:p>
          <a:p>
            <a:pPr marL="0" indent="0">
              <a:buNone/>
            </a:pPr>
            <a:endParaRPr lang="en-AU" sz="2000"/>
          </a:p>
          <a:p>
            <a:pPr marL="0" indent="0">
              <a:buNone/>
            </a:pPr>
            <a:r>
              <a:rPr lang="en-AU" sz="1600"/>
              <a:t> Copyright </a:t>
            </a:r>
            <a:r>
              <a:rPr lang="en-AU" sz="1600">
                <a:latin typeface="Arial" panose="020B0604020202020204" pitchFamily="34" charset="0"/>
                <a:cs typeface="Arial" panose="020B0604020202020204" pitchFamily="34" charset="0"/>
              </a:rPr>
              <a:t>© </a:t>
            </a:r>
            <a:r>
              <a:rPr lang="en-AU" sz="1600"/>
              <a:t>2022 INFYRA and licenced to IoTAA</a:t>
            </a:r>
            <a:endParaRPr lang="en-GB" sz="1600"/>
          </a:p>
          <a:p>
            <a:endParaRPr lang="en-GB" sz="2000"/>
          </a:p>
        </p:txBody>
      </p:sp>
      <p:sp>
        <p:nvSpPr>
          <p:cNvPr id="9" name="Date Placeholder 4">
            <a:extLst>
              <a:ext uri="{FF2B5EF4-FFF2-40B4-BE49-F238E27FC236}">
                <a16:creationId xmlns:a16="http://schemas.microsoft.com/office/drawing/2014/main" id="{64A1A285-6261-9E4E-B00A-1140DE2733D9}"/>
              </a:ext>
            </a:extLst>
          </p:cNvPr>
          <p:cNvSpPr>
            <a:spLocks noGrp="1"/>
          </p:cNvSpPr>
          <p:nvPr>
            <p:ph type="dt" sz="half" idx="10"/>
          </p:nvPr>
        </p:nvSpPr>
        <p:spPr>
          <a:xfrm>
            <a:off x="838200" y="6356350"/>
            <a:ext cx="2743200" cy="365125"/>
          </a:xfrm>
        </p:spPr>
        <p:txBody>
          <a:bodyPr/>
          <a:lstStyle/>
          <a:p>
            <a:r>
              <a:rPr lang="en-US"/>
              <a:t>v1.3 08/2022</a:t>
            </a:r>
          </a:p>
        </p:txBody>
      </p:sp>
      <p:sp>
        <p:nvSpPr>
          <p:cNvPr id="10" name="Title 1">
            <a:extLst>
              <a:ext uri="{FF2B5EF4-FFF2-40B4-BE49-F238E27FC236}">
                <a16:creationId xmlns:a16="http://schemas.microsoft.com/office/drawing/2014/main" id="{F9D1E9A5-1F98-0848-AD87-FC04CF02B80D}"/>
              </a:ext>
            </a:extLst>
          </p:cNvPr>
          <p:cNvSpPr>
            <a:spLocks noGrp="1"/>
          </p:cNvSpPr>
          <p:nvPr>
            <p:ph type="title"/>
          </p:nvPr>
        </p:nvSpPr>
        <p:spPr>
          <a:xfrm>
            <a:off x="838200" y="34925"/>
            <a:ext cx="10515600" cy="925513"/>
          </a:xfrm>
        </p:spPr>
        <p:txBody>
          <a:bodyPr/>
          <a:lstStyle/>
          <a:p>
            <a:r>
              <a:rPr lang="en-US"/>
              <a:t>Terms of Use</a:t>
            </a:r>
          </a:p>
        </p:txBody>
      </p:sp>
      <p:sp>
        <p:nvSpPr>
          <p:cNvPr id="2" name="Footer Placeholder 1">
            <a:extLst>
              <a:ext uri="{FF2B5EF4-FFF2-40B4-BE49-F238E27FC236}">
                <a16:creationId xmlns:a16="http://schemas.microsoft.com/office/drawing/2014/main" id="{84BAD3A0-2523-4024-B811-5D89C64F486A}"/>
              </a:ext>
            </a:extLst>
          </p:cNvPr>
          <p:cNvSpPr>
            <a:spLocks noGrp="1"/>
          </p:cNvSpPr>
          <p:nvPr>
            <p:ph type="ftr" sz="quarter" idx="11"/>
          </p:nvPr>
        </p:nvSpPr>
        <p:spPr/>
        <p:txBody>
          <a:bodyPr/>
          <a:lstStyle/>
          <a:p>
            <a:r>
              <a:rPr lang="en-US"/>
              <a:t>Enabler WorkStream #3 - Cybersecurity &amp; Network Resilience</a:t>
            </a:r>
          </a:p>
        </p:txBody>
      </p:sp>
      <p:sp>
        <p:nvSpPr>
          <p:cNvPr id="4" name="Slide Number Placeholder 3">
            <a:extLst>
              <a:ext uri="{FF2B5EF4-FFF2-40B4-BE49-F238E27FC236}">
                <a16:creationId xmlns:a16="http://schemas.microsoft.com/office/drawing/2014/main" id="{D8F9780E-E66B-4AC7-81B0-84E15A399B38}"/>
              </a:ext>
            </a:extLst>
          </p:cNvPr>
          <p:cNvSpPr>
            <a:spLocks noGrp="1"/>
          </p:cNvSpPr>
          <p:nvPr>
            <p:ph type="sldNum" sz="quarter" idx="12"/>
          </p:nvPr>
        </p:nvSpPr>
        <p:spPr/>
        <p:txBody>
          <a:bodyPr/>
          <a:lstStyle/>
          <a:p>
            <a:fld id="{5EDD4F5A-420E-784D-8DCF-9718B56B2E58}" type="slidenum">
              <a:rPr lang="en-US" smtClean="0"/>
              <a:t>10</a:t>
            </a:fld>
            <a:endParaRPr lang="en-US"/>
          </a:p>
        </p:txBody>
      </p:sp>
      <p:pic>
        <p:nvPicPr>
          <p:cNvPr id="8" name="Picture 7" descr="A picture containing text, clipart&#10;&#10;Description automatically generated">
            <a:extLst>
              <a:ext uri="{FF2B5EF4-FFF2-40B4-BE49-F238E27FC236}">
                <a16:creationId xmlns:a16="http://schemas.microsoft.com/office/drawing/2014/main" id="{CC5B0042-B3AF-435A-BCAB-E924BA8F8576}"/>
              </a:ext>
            </a:extLst>
          </p:cNvPr>
          <p:cNvPicPr>
            <a:picLocks noChangeAspect="1"/>
          </p:cNvPicPr>
          <p:nvPr/>
        </p:nvPicPr>
        <p:blipFill>
          <a:blip r:embed="rId4"/>
          <a:stretch>
            <a:fillRect/>
          </a:stretch>
        </p:blipFill>
        <p:spPr>
          <a:xfrm>
            <a:off x="922090" y="2430710"/>
            <a:ext cx="1227411" cy="429442"/>
          </a:xfrm>
          <a:prstGeom prst="rect">
            <a:avLst/>
          </a:prstGeom>
        </p:spPr>
      </p:pic>
    </p:spTree>
    <p:extLst>
      <p:ext uri="{BB962C8B-B14F-4D97-AF65-F5344CB8AC3E}">
        <p14:creationId xmlns:p14="http://schemas.microsoft.com/office/powerpoint/2010/main" val="4043569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4625"/>
            <a:ext cx="10515600" cy="866775"/>
          </a:xfrm>
        </p:spPr>
        <p:txBody>
          <a:bodyPr/>
          <a:lstStyle/>
          <a:p>
            <a:r>
              <a:rPr lang="en-US"/>
              <a:t>Revision History</a:t>
            </a:r>
          </a:p>
        </p:txBody>
      </p:sp>
      <p:sp>
        <p:nvSpPr>
          <p:cNvPr id="8" name="Date Placeholder 4">
            <a:extLst>
              <a:ext uri="{FF2B5EF4-FFF2-40B4-BE49-F238E27FC236}">
                <a16:creationId xmlns:a16="http://schemas.microsoft.com/office/drawing/2014/main" id="{7FDAAB38-B549-4C4C-BEC1-3799A82AE62D}"/>
              </a:ext>
            </a:extLst>
          </p:cNvPr>
          <p:cNvSpPr>
            <a:spLocks noGrp="1"/>
          </p:cNvSpPr>
          <p:nvPr>
            <p:ph type="dt" sz="half" idx="10"/>
          </p:nvPr>
        </p:nvSpPr>
        <p:spPr>
          <a:xfrm>
            <a:off x="838200" y="6356350"/>
            <a:ext cx="2743200" cy="365125"/>
          </a:xfrm>
        </p:spPr>
        <p:txBody>
          <a:bodyPr/>
          <a:lstStyle/>
          <a:p>
            <a:r>
              <a:rPr lang="en-US"/>
              <a:t>v1.3 08/2022</a:t>
            </a:r>
          </a:p>
        </p:txBody>
      </p:sp>
      <p:graphicFrame>
        <p:nvGraphicFramePr>
          <p:cNvPr id="6" name="Table 6">
            <a:extLst>
              <a:ext uri="{FF2B5EF4-FFF2-40B4-BE49-F238E27FC236}">
                <a16:creationId xmlns:a16="http://schemas.microsoft.com/office/drawing/2014/main" id="{916015BD-48E8-4E02-9567-582F3CD2353D}"/>
              </a:ext>
            </a:extLst>
          </p:cNvPr>
          <p:cNvGraphicFramePr>
            <a:graphicFrameLocks noGrp="1"/>
          </p:cNvGraphicFramePr>
          <p:nvPr>
            <p:ph idx="1"/>
            <p:extLst>
              <p:ext uri="{D42A27DB-BD31-4B8C-83A1-F6EECF244321}">
                <p14:modId xmlns:p14="http://schemas.microsoft.com/office/powerpoint/2010/main" val="3335061229"/>
              </p:ext>
            </p:extLst>
          </p:nvPr>
        </p:nvGraphicFramePr>
        <p:xfrm>
          <a:off x="838200" y="1825625"/>
          <a:ext cx="10515597" cy="2123440"/>
        </p:xfrm>
        <a:graphic>
          <a:graphicData uri="http://schemas.openxmlformats.org/drawingml/2006/table">
            <a:tbl>
              <a:tblPr firstRow="1" bandRow="1">
                <a:tableStyleId>{7DF18680-E054-41AD-8BC1-D1AEF772440D}</a:tableStyleId>
              </a:tblPr>
              <a:tblGrid>
                <a:gridCol w="1250659">
                  <a:extLst>
                    <a:ext uri="{9D8B030D-6E8A-4147-A177-3AD203B41FA5}">
                      <a16:colId xmlns:a16="http://schemas.microsoft.com/office/drawing/2014/main" val="3996857565"/>
                    </a:ext>
                  </a:extLst>
                </a:gridCol>
                <a:gridCol w="2390862">
                  <a:extLst>
                    <a:ext uri="{9D8B030D-6E8A-4147-A177-3AD203B41FA5}">
                      <a16:colId xmlns:a16="http://schemas.microsoft.com/office/drawing/2014/main" val="1493753353"/>
                    </a:ext>
                  </a:extLst>
                </a:gridCol>
                <a:gridCol w="6874076">
                  <a:extLst>
                    <a:ext uri="{9D8B030D-6E8A-4147-A177-3AD203B41FA5}">
                      <a16:colId xmlns:a16="http://schemas.microsoft.com/office/drawing/2014/main" val="4124550139"/>
                    </a:ext>
                  </a:extLst>
                </a:gridCol>
              </a:tblGrid>
              <a:tr h="370840">
                <a:tc>
                  <a:txBody>
                    <a:bodyPr/>
                    <a:lstStyle/>
                    <a:p>
                      <a:r>
                        <a:rPr lang="en-AU"/>
                        <a:t>REVISION</a:t>
                      </a:r>
                    </a:p>
                  </a:txBody>
                  <a:tcPr/>
                </a:tc>
                <a:tc>
                  <a:txBody>
                    <a:bodyPr/>
                    <a:lstStyle/>
                    <a:p>
                      <a:r>
                        <a:rPr lang="en-AU"/>
                        <a:t>DATE</a:t>
                      </a:r>
                    </a:p>
                  </a:txBody>
                  <a:tcPr/>
                </a:tc>
                <a:tc>
                  <a:txBody>
                    <a:bodyPr/>
                    <a:lstStyle/>
                    <a:p>
                      <a:r>
                        <a:rPr lang="en-AU"/>
                        <a:t>CHANGE HISTORY</a:t>
                      </a:r>
                    </a:p>
                  </a:txBody>
                  <a:tcPr/>
                </a:tc>
                <a:extLst>
                  <a:ext uri="{0D108BD9-81ED-4DB2-BD59-A6C34878D82A}">
                    <a16:rowId xmlns:a16="http://schemas.microsoft.com/office/drawing/2014/main" val="3339456872"/>
                  </a:ext>
                </a:extLst>
              </a:tr>
              <a:tr h="370840">
                <a:tc>
                  <a:txBody>
                    <a:bodyPr/>
                    <a:lstStyle/>
                    <a:p>
                      <a:r>
                        <a:rPr lang="en-AU"/>
                        <a:t>V1.0</a:t>
                      </a:r>
                    </a:p>
                  </a:txBody>
                  <a:tcPr/>
                </a:tc>
                <a:tc>
                  <a:txBody>
                    <a:bodyPr/>
                    <a:lstStyle/>
                    <a:p>
                      <a:r>
                        <a:rPr lang="en-AU"/>
                        <a:t>November 2018</a:t>
                      </a:r>
                    </a:p>
                  </a:txBody>
                  <a:tcPr/>
                </a:tc>
                <a:tc>
                  <a:txBody>
                    <a:bodyPr/>
                    <a:lstStyle/>
                    <a:p>
                      <a:r>
                        <a:rPr lang="en-AU"/>
                        <a:t>First release</a:t>
                      </a:r>
                    </a:p>
                  </a:txBody>
                  <a:tcPr/>
                </a:tc>
                <a:extLst>
                  <a:ext uri="{0D108BD9-81ED-4DB2-BD59-A6C34878D82A}">
                    <a16:rowId xmlns:a16="http://schemas.microsoft.com/office/drawing/2014/main" val="4046892428"/>
                  </a:ext>
                </a:extLst>
              </a:tr>
              <a:tr h="370840">
                <a:tc>
                  <a:txBody>
                    <a:bodyPr/>
                    <a:lstStyle/>
                    <a:p>
                      <a:r>
                        <a:rPr lang="en-AU"/>
                        <a:t>V1.1</a:t>
                      </a:r>
                    </a:p>
                  </a:txBody>
                  <a:tcPr/>
                </a:tc>
                <a:tc>
                  <a:txBody>
                    <a:bodyPr/>
                    <a:lstStyle/>
                    <a:p>
                      <a:r>
                        <a:rPr lang="en-AU"/>
                        <a:t>October 2020</a:t>
                      </a:r>
                    </a:p>
                  </a:txBody>
                  <a:tcPr/>
                </a:tc>
                <a:tc>
                  <a:txBody>
                    <a:bodyPr/>
                    <a:lstStyle/>
                    <a:p>
                      <a:r>
                        <a:rPr lang="en-AU"/>
                        <a:t>Updated with new icons, and licence agreement</a:t>
                      </a:r>
                    </a:p>
                  </a:txBody>
                  <a:tcPr/>
                </a:tc>
                <a:extLst>
                  <a:ext uri="{0D108BD9-81ED-4DB2-BD59-A6C34878D82A}">
                    <a16:rowId xmlns:a16="http://schemas.microsoft.com/office/drawing/2014/main" val="1596003714"/>
                  </a:ext>
                </a:extLst>
              </a:tr>
              <a:tr h="370840">
                <a:tc>
                  <a:txBody>
                    <a:bodyPr/>
                    <a:lstStyle/>
                    <a:p>
                      <a:r>
                        <a:rPr lang="en-AU"/>
                        <a:t>V1.2</a:t>
                      </a:r>
                    </a:p>
                  </a:txBody>
                  <a:tcPr/>
                </a:tc>
                <a:tc>
                  <a:txBody>
                    <a:bodyPr/>
                    <a:lstStyle/>
                    <a:p>
                      <a:r>
                        <a:rPr lang="en-AU"/>
                        <a:t>February 2022</a:t>
                      </a:r>
                    </a:p>
                  </a:txBody>
                  <a:tcPr/>
                </a:tc>
                <a:tc>
                  <a:txBody>
                    <a:bodyPr/>
                    <a:lstStyle/>
                    <a:p>
                      <a:r>
                        <a:rPr lang="en-AU"/>
                        <a:t>Updated to Layers 4, 5, 6 and 7, to better explain the concept behind those icons</a:t>
                      </a:r>
                    </a:p>
                  </a:txBody>
                  <a:tcPr/>
                </a:tc>
                <a:extLst>
                  <a:ext uri="{0D108BD9-81ED-4DB2-BD59-A6C34878D82A}">
                    <a16:rowId xmlns:a16="http://schemas.microsoft.com/office/drawing/2014/main" val="3994519851"/>
                  </a:ext>
                </a:extLst>
              </a:tr>
              <a:tr h="370840">
                <a:tc>
                  <a:txBody>
                    <a:bodyPr/>
                    <a:lstStyle/>
                    <a:p>
                      <a:r>
                        <a:rPr lang="en-AU"/>
                        <a:t>V1.3</a:t>
                      </a:r>
                    </a:p>
                  </a:txBody>
                  <a:tcPr/>
                </a:tc>
                <a:tc>
                  <a:txBody>
                    <a:bodyPr/>
                    <a:lstStyle/>
                    <a:p>
                      <a:r>
                        <a:rPr lang="en-AU"/>
                        <a:t>August 2022</a:t>
                      </a:r>
                    </a:p>
                  </a:txBody>
                  <a:tcPr/>
                </a:tc>
                <a:tc>
                  <a:txBody>
                    <a:bodyPr/>
                    <a:lstStyle/>
                    <a:p>
                      <a:r>
                        <a:rPr lang="en-AU"/>
                        <a:t>Updated explanations as well as general editing</a:t>
                      </a:r>
                    </a:p>
                  </a:txBody>
                  <a:tcPr/>
                </a:tc>
                <a:extLst>
                  <a:ext uri="{0D108BD9-81ED-4DB2-BD59-A6C34878D82A}">
                    <a16:rowId xmlns:a16="http://schemas.microsoft.com/office/drawing/2014/main" val="3496585042"/>
                  </a:ext>
                </a:extLst>
              </a:tr>
            </a:tbl>
          </a:graphicData>
        </a:graphic>
      </p:graphicFrame>
      <p:sp>
        <p:nvSpPr>
          <p:cNvPr id="7" name="Footer Placeholder 6">
            <a:extLst>
              <a:ext uri="{FF2B5EF4-FFF2-40B4-BE49-F238E27FC236}">
                <a16:creationId xmlns:a16="http://schemas.microsoft.com/office/drawing/2014/main" id="{95B1B9F4-F953-45FE-9AE8-4C2CBB66F787}"/>
              </a:ext>
            </a:extLst>
          </p:cNvPr>
          <p:cNvSpPr>
            <a:spLocks noGrp="1"/>
          </p:cNvSpPr>
          <p:nvPr>
            <p:ph type="ftr" sz="quarter" idx="11"/>
          </p:nvPr>
        </p:nvSpPr>
        <p:spPr/>
        <p:txBody>
          <a:bodyPr/>
          <a:lstStyle/>
          <a:p>
            <a:r>
              <a:rPr lang="en-US"/>
              <a:t>Enabler WorkStream #3 - Cybersecurity &amp; Network Resilience</a:t>
            </a:r>
          </a:p>
        </p:txBody>
      </p:sp>
      <p:sp>
        <p:nvSpPr>
          <p:cNvPr id="9" name="Slide Number Placeholder 8">
            <a:extLst>
              <a:ext uri="{FF2B5EF4-FFF2-40B4-BE49-F238E27FC236}">
                <a16:creationId xmlns:a16="http://schemas.microsoft.com/office/drawing/2014/main" id="{01CB6A73-39C5-4F12-96F0-72104DE16985}"/>
              </a:ext>
            </a:extLst>
          </p:cNvPr>
          <p:cNvSpPr>
            <a:spLocks noGrp="1"/>
          </p:cNvSpPr>
          <p:nvPr>
            <p:ph type="sldNum" sz="quarter" idx="12"/>
          </p:nvPr>
        </p:nvSpPr>
        <p:spPr/>
        <p:txBody>
          <a:bodyPr/>
          <a:lstStyle/>
          <a:p>
            <a:fld id="{5EDD4F5A-420E-784D-8DCF-9718B56B2E58}" type="slidenum">
              <a:rPr lang="en-US" smtClean="0"/>
              <a:t>11</a:t>
            </a:fld>
            <a:endParaRPr lang="en-US"/>
          </a:p>
        </p:txBody>
      </p:sp>
    </p:spTree>
    <p:extLst>
      <p:ext uri="{BB962C8B-B14F-4D97-AF65-F5344CB8AC3E}">
        <p14:creationId xmlns:p14="http://schemas.microsoft.com/office/powerpoint/2010/main" val="1170929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FD2AA1-6AA8-5292-CB5D-59EE94F0C210}"/>
              </a:ext>
            </a:extLst>
          </p:cNvPr>
          <p:cNvSpPr>
            <a:spLocks noGrp="1"/>
          </p:cNvSpPr>
          <p:nvPr>
            <p:ph type="dt" sz="half" idx="10"/>
          </p:nvPr>
        </p:nvSpPr>
        <p:spPr/>
        <p:txBody>
          <a:bodyPr/>
          <a:lstStyle/>
          <a:p>
            <a:r>
              <a:rPr lang="en-US"/>
              <a:t>v1.3 08/2022</a:t>
            </a:r>
          </a:p>
        </p:txBody>
      </p:sp>
      <p:sp>
        <p:nvSpPr>
          <p:cNvPr id="3" name="Footer Placeholder 2">
            <a:extLst>
              <a:ext uri="{FF2B5EF4-FFF2-40B4-BE49-F238E27FC236}">
                <a16:creationId xmlns:a16="http://schemas.microsoft.com/office/drawing/2014/main" id="{1FA133BB-A9B8-11A9-D070-6AFFCA37BA0B}"/>
              </a:ext>
            </a:extLst>
          </p:cNvPr>
          <p:cNvSpPr>
            <a:spLocks noGrp="1"/>
          </p:cNvSpPr>
          <p:nvPr>
            <p:ph type="ftr" sz="quarter" idx="11"/>
          </p:nvPr>
        </p:nvSpPr>
        <p:spPr/>
        <p:txBody>
          <a:bodyPr/>
          <a:lstStyle/>
          <a:p>
            <a:r>
              <a:rPr lang="en-US"/>
              <a:t>Enabler WorkStream #3 - Cybersecurity &amp; Network Resilience</a:t>
            </a:r>
          </a:p>
        </p:txBody>
      </p:sp>
      <p:sp>
        <p:nvSpPr>
          <p:cNvPr id="4" name="Slide Number Placeholder 3">
            <a:extLst>
              <a:ext uri="{FF2B5EF4-FFF2-40B4-BE49-F238E27FC236}">
                <a16:creationId xmlns:a16="http://schemas.microsoft.com/office/drawing/2014/main" id="{68543457-6B89-F6F8-261C-9B7AC4D68BD9}"/>
              </a:ext>
            </a:extLst>
          </p:cNvPr>
          <p:cNvSpPr>
            <a:spLocks noGrp="1"/>
          </p:cNvSpPr>
          <p:nvPr>
            <p:ph type="sldNum" sz="quarter" idx="12"/>
          </p:nvPr>
        </p:nvSpPr>
        <p:spPr/>
        <p:txBody>
          <a:bodyPr/>
          <a:lstStyle/>
          <a:p>
            <a:fld id="{5EDD4F5A-420E-784D-8DCF-9718B56B2E58}" type="slidenum">
              <a:rPr lang="en-US" smtClean="0"/>
              <a:t>2</a:t>
            </a:fld>
            <a:endParaRPr lang="en-US"/>
          </a:p>
        </p:txBody>
      </p:sp>
      <p:sp>
        <p:nvSpPr>
          <p:cNvPr id="8" name="Title 1">
            <a:extLst>
              <a:ext uri="{FF2B5EF4-FFF2-40B4-BE49-F238E27FC236}">
                <a16:creationId xmlns:a16="http://schemas.microsoft.com/office/drawing/2014/main" id="{AC4A90E1-C228-E530-FC4D-C300281D1367}"/>
              </a:ext>
            </a:extLst>
          </p:cNvPr>
          <p:cNvSpPr txBox="1">
            <a:spLocks/>
          </p:cNvSpPr>
          <p:nvPr/>
        </p:nvSpPr>
        <p:spPr>
          <a:xfrm>
            <a:off x="838200" y="365125"/>
            <a:ext cx="10515600" cy="1325563"/>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a:t>IoT Reference Framework</a:t>
            </a:r>
          </a:p>
        </p:txBody>
      </p:sp>
      <p:grpSp>
        <p:nvGrpSpPr>
          <p:cNvPr id="12" name="Group 11">
            <a:extLst>
              <a:ext uri="{FF2B5EF4-FFF2-40B4-BE49-F238E27FC236}">
                <a16:creationId xmlns:a16="http://schemas.microsoft.com/office/drawing/2014/main" id="{8F33B356-EC9A-9B5D-C50C-80A1075B20B8}"/>
              </a:ext>
            </a:extLst>
          </p:cNvPr>
          <p:cNvGrpSpPr/>
          <p:nvPr/>
        </p:nvGrpSpPr>
        <p:grpSpPr>
          <a:xfrm>
            <a:off x="2558910" y="1690688"/>
            <a:ext cx="8794890" cy="4286918"/>
            <a:chOff x="2558910" y="1690688"/>
            <a:chExt cx="8794890" cy="4286918"/>
          </a:xfrm>
        </p:grpSpPr>
        <p:grpSp>
          <p:nvGrpSpPr>
            <p:cNvPr id="10" name="Group 9">
              <a:extLst>
                <a:ext uri="{FF2B5EF4-FFF2-40B4-BE49-F238E27FC236}">
                  <a16:creationId xmlns:a16="http://schemas.microsoft.com/office/drawing/2014/main" id="{638696B5-225E-358D-DF12-D1123F840B00}"/>
                </a:ext>
              </a:extLst>
            </p:cNvPr>
            <p:cNvGrpSpPr/>
            <p:nvPr/>
          </p:nvGrpSpPr>
          <p:grpSpPr>
            <a:xfrm>
              <a:off x="2558910" y="1690688"/>
              <a:ext cx="8794890" cy="4286918"/>
              <a:chOff x="2558910" y="1690688"/>
              <a:chExt cx="8794890" cy="4286918"/>
            </a:xfrm>
          </p:grpSpPr>
          <p:pic>
            <p:nvPicPr>
              <p:cNvPr id="5" name="Picture 4">
                <a:extLst>
                  <a:ext uri="{FF2B5EF4-FFF2-40B4-BE49-F238E27FC236}">
                    <a16:creationId xmlns:a16="http://schemas.microsoft.com/office/drawing/2014/main" id="{9C8234E8-1FCA-0D8F-DBB9-0548F99709A2}"/>
                  </a:ext>
                </a:extLst>
              </p:cNvPr>
              <p:cNvPicPr>
                <a:picLocks noChangeAspect="1"/>
              </p:cNvPicPr>
              <p:nvPr/>
            </p:nvPicPr>
            <p:blipFill>
              <a:blip r:embed="rId2"/>
              <a:stretch>
                <a:fillRect/>
              </a:stretch>
            </p:blipFill>
            <p:spPr>
              <a:xfrm>
                <a:off x="2558910" y="1690688"/>
                <a:ext cx="8794890" cy="4286918"/>
              </a:xfrm>
              <a:prstGeom prst="rect">
                <a:avLst/>
              </a:prstGeom>
            </p:spPr>
          </p:pic>
          <p:sp>
            <p:nvSpPr>
              <p:cNvPr id="9" name="Oval 8">
                <a:extLst>
                  <a:ext uri="{FF2B5EF4-FFF2-40B4-BE49-F238E27FC236}">
                    <a16:creationId xmlns:a16="http://schemas.microsoft.com/office/drawing/2014/main" id="{B389B404-AC7D-A3FF-0675-B1CFC773B929}"/>
                  </a:ext>
                </a:extLst>
              </p:cNvPr>
              <p:cNvSpPr/>
              <p:nvPr/>
            </p:nvSpPr>
            <p:spPr>
              <a:xfrm>
                <a:off x="3622819" y="1690688"/>
                <a:ext cx="4178058" cy="428691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1" name="Rectangle 10">
              <a:extLst>
                <a:ext uri="{FF2B5EF4-FFF2-40B4-BE49-F238E27FC236}">
                  <a16:creationId xmlns:a16="http://schemas.microsoft.com/office/drawing/2014/main" id="{ADE88BDD-0D26-ED11-5456-DA73BEABCC1C}"/>
                </a:ext>
              </a:extLst>
            </p:cNvPr>
            <p:cNvSpPr/>
            <p:nvPr/>
          </p:nvSpPr>
          <p:spPr>
            <a:xfrm>
              <a:off x="2558910" y="1690688"/>
              <a:ext cx="3537090" cy="42869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6" name="Content Placeholder 8">
            <a:extLst>
              <a:ext uri="{FF2B5EF4-FFF2-40B4-BE49-F238E27FC236}">
                <a16:creationId xmlns:a16="http://schemas.microsoft.com/office/drawing/2014/main" id="{F835A8EE-A39B-2AB3-E171-7B121A2913D2}"/>
              </a:ext>
            </a:extLst>
          </p:cNvPr>
          <p:cNvSpPr txBox="1">
            <a:spLocks/>
          </p:cNvSpPr>
          <p:nvPr/>
        </p:nvSpPr>
        <p:spPr>
          <a:xfrm>
            <a:off x="919269" y="1690688"/>
            <a:ext cx="5366047" cy="4286918"/>
          </a:xfrm>
          <a:prstGeom prst="rect">
            <a:avLst/>
          </a:prstGeom>
          <a:noFill/>
          <a:ln>
            <a:noFill/>
          </a:ln>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a:t>The IoT Reference Framework</a:t>
            </a:r>
          </a:p>
          <a:p>
            <a:pPr marL="171450" indent="-171450"/>
            <a:r>
              <a:rPr lang="en-US" sz="1400"/>
              <a:t>is a generic and vendor-neutral reference framework for all IoT solutions</a:t>
            </a:r>
          </a:p>
          <a:p>
            <a:pPr marL="171450" indent="-171450"/>
            <a:r>
              <a:rPr lang="en-US" sz="1400"/>
              <a:t>shows IoT building blocks</a:t>
            </a:r>
          </a:p>
          <a:p>
            <a:pPr marL="171450" indent="-171450"/>
            <a:r>
              <a:rPr lang="en-US" sz="1400"/>
              <a:t>brings in one place the relationship between technical architecture, IoT users, business stakeholders, and industry sectors</a:t>
            </a:r>
          </a:p>
          <a:p>
            <a:pPr marL="171450" indent="-171450"/>
            <a:r>
              <a:rPr lang="en-US" sz="1400"/>
              <a:t>Is a communications tool</a:t>
            </a:r>
          </a:p>
          <a:p>
            <a:pPr marL="0" indent="0">
              <a:buFont typeface="Arial" panose="020B0604020202020204" pitchFamily="34" charset="0"/>
              <a:buNone/>
            </a:pPr>
            <a:r>
              <a:rPr lang="en-AU" sz="1400" b="1"/>
              <a:t>It’s Purpose</a:t>
            </a:r>
          </a:p>
          <a:p>
            <a:pPr marL="171450" indent="-171450"/>
            <a:r>
              <a:rPr lang="en-US" sz="1400"/>
              <a:t>serves as reference building blocks for all IoT applications across multiple industry sectors</a:t>
            </a:r>
          </a:p>
          <a:p>
            <a:pPr marL="171450" indent="-171450"/>
            <a:r>
              <a:rPr lang="en-US" sz="1400"/>
              <a:t>provides a ‘Common Language’ to avoid ambiguity amongst stakeholders</a:t>
            </a:r>
          </a:p>
          <a:p>
            <a:pPr marL="171450" indent="-171450"/>
            <a:r>
              <a:rPr lang="en-US" sz="1400"/>
              <a:t>Enables </a:t>
            </a:r>
            <a:r>
              <a:rPr lang="en-US" sz="1400" err="1"/>
              <a:t>organisations</a:t>
            </a:r>
            <a:r>
              <a:rPr lang="en-US" sz="1400"/>
              <a:t> to articulate IoT solution requirements clearly by looking through the various business lenses, e.g., business, data, cybersecurity, technology, etc.</a:t>
            </a:r>
            <a:endParaRPr lang="en-AU" sz="1400"/>
          </a:p>
          <a:p>
            <a:pPr marL="171450" indent="-171450"/>
            <a:r>
              <a:rPr lang="en-AU" sz="1400"/>
              <a:t>Helps demystify IoT</a:t>
            </a:r>
            <a:endParaRPr lang="en-US" sz="1400"/>
          </a:p>
        </p:txBody>
      </p:sp>
    </p:spTree>
    <p:extLst>
      <p:ext uri="{BB962C8B-B14F-4D97-AF65-F5344CB8AC3E}">
        <p14:creationId xmlns:p14="http://schemas.microsoft.com/office/powerpoint/2010/main" val="4103676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B2D2AF-455B-403C-9DBC-9BBE8717E0ED}"/>
              </a:ext>
            </a:extLst>
          </p:cNvPr>
          <p:cNvSpPr>
            <a:spLocks noGrp="1"/>
          </p:cNvSpPr>
          <p:nvPr>
            <p:ph type="dt" sz="half" idx="10"/>
          </p:nvPr>
        </p:nvSpPr>
        <p:spPr>
          <a:xfrm>
            <a:off x="838200" y="6411214"/>
            <a:ext cx="2743200" cy="365125"/>
          </a:xfrm>
        </p:spPr>
        <p:txBody>
          <a:bodyPr/>
          <a:lstStyle/>
          <a:p>
            <a:r>
              <a:rPr lang="en-US"/>
              <a:t>v1.3 08/2022</a:t>
            </a:r>
          </a:p>
        </p:txBody>
      </p:sp>
      <p:sp>
        <p:nvSpPr>
          <p:cNvPr id="3" name="Footer Placeholder 2">
            <a:extLst>
              <a:ext uri="{FF2B5EF4-FFF2-40B4-BE49-F238E27FC236}">
                <a16:creationId xmlns:a16="http://schemas.microsoft.com/office/drawing/2014/main" id="{7820A0ED-E7CB-44FA-A1C3-3AC22015362A}"/>
              </a:ext>
            </a:extLst>
          </p:cNvPr>
          <p:cNvSpPr>
            <a:spLocks noGrp="1"/>
          </p:cNvSpPr>
          <p:nvPr>
            <p:ph type="ftr" sz="quarter" idx="11"/>
          </p:nvPr>
        </p:nvSpPr>
        <p:spPr>
          <a:xfrm>
            <a:off x="4038600" y="6492875"/>
            <a:ext cx="4114800" cy="365125"/>
          </a:xfrm>
        </p:spPr>
        <p:txBody>
          <a:bodyPr/>
          <a:lstStyle/>
          <a:p>
            <a:r>
              <a:rPr lang="en-US"/>
              <a:t>Enabler </a:t>
            </a:r>
            <a:r>
              <a:rPr lang="en-US" err="1"/>
              <a:t>WorkStream</a:t>
            </a:r>
            <a:r>
              <a:rPr lang="en-US"/>
              <a:t> #3 - Cybersecurity &amp; Network Resilience</a:t>
            </a:r>
          </a:p>
        </p:txBody>
      </p:sp>
      <p:sp>
        <p:nvSpPr>
          <p:cNvPr id="4" name="Slide Number Placeholder 3">
            <a:extLst>
              <a:ext uri="{FF2B5EF4-FFF2-40B4-BE49-F238E27FC236}">
                <a16:creationId xmlns:a16="http://schemas.microsoft.com/office/drawing/2014/main" id="{E7BA7D19-C762-4067-B340-2359310E11C2}"/>
              </a:ext>
            </a:extLst>
          </p:cNvPr>
          <p:cNvSpPr>
            <a:spLocks noGrp="1"/>
          </p:cNvSpPr>
          <p:nvPr>
            <p:ph type="sldNum" sz="quarter" idx="12"/>
          </p:nvPr>
        </p:nvSpPr>
        <p:spPr>
          <a:xfrm>
            <a:off x="8610600" y="6411214"/>
            <a:ext cx="2743200" cy="365125"/>
          </a:xfrm>
        </p:spPr>
        <p:txBody>
          <a:bodyPr/>
          <a:lstStyle/>
          <a:p>
            <a:fld id="{5EDD4F5A-420E-784D-8DCF-9718B56B2E58}" type="slidenum">
              <a:rPr lang="en-US" smtClean="0"/>
              <a:t>3</a:t>
            </a:fld>
            <a:endParaRPr lang="en-US"/>
          </a:p>
        </p:txBody>
      </p:sp>
      <p:sp>
        <p:nvSpPr>
          <p:cNvPr id="8" name="Title 1">
            <a:extLst>
              <a:ext uri="{FF2B5EF4-FFF2-40B4-BE49-F238E27FC236}">
                <a16:creationId xmlns:a16="http://schemas.microsoft.com/office/drawing/2014/main" id="{E33226BB-7329-4E6F-89A0-68897BCD980A}"/>
              </a:ext>
            </a:extLst>
          </p:cNvPr>
          <p:cNvSpPr txBox="1">
            <a:spLocks/>
          </p:cNvSpPr>
          <p:nvPr/>
        </p:nvSpPr>
        <p:spPr>
          <a:xfrm>
            <a:off x="838200" y="111125"/>
            <a:ext cx="10515600" cy="8794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a:t>IoT Reference Framework – Overview</a:t>
            </a:r>
            <a:endParaRPr lang="en-US"/>
          </a:p>
        </p:txBody>
      </p:sp>
      <p:pic>
        <p:nvPicPr>
          <p:cNvPr id="5" name="Picture 4">
            <a:extLst>
              <a:ext uri="{FF2B5EF4-FFF2-40B4-BE49-F238E27FC236}">
                <a16:creationId xmlns:a16="http://schemas.microsoft.com/office/drawing/2014/main" id="{4AB41F15-8773-D6D5-9182-535C1B549C7A}"/>
              </a:ext>
            </a:extLst>
          </p:cNvPr>
          <p:cNvPicPr>
            <a:picLocks noChangeAspect="1"/>
          </p:cNvPicPr>
          <p:nvPr/>
        </p:nvPicPr>
        <p:blipFill>
          <a:blip r:embed="rId3"/>
          <a:stretch>
            <a:fillRect/>
          </a:stretch>
        </p:blipFill>
        <p:spPr>
          <a:xfrm>
            <a:off x="410986" y="934285"/>
            <a:ext cx="11372246" cy="5616000"/>
          </a:xfrm>
          <a:prstGeom prst="rect">
            <a:avLst/>
          </a:prstGeom>
        </p:spPr>
      </p:pic>
    </p:spTree>
    <p:extLst>
      <p:ext uri="{BB962C8B-B14F-4D97-AF65-F5344CB8AC3E}">
        <p14:creationId xmlns:p14="http://schemas.microsoft.com/office/powerpoint/2010/main" val="1535335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B6134-C5B8-4EDA-8222-A4F264967DBE}"/>
              </a:ext>
            </a:extLst>
          </p:cNvPr>
          <p:cNvSpPr>
            <a:spLocks noGrp="1"/>
          </p:cNvSpPr>
          <p:nvPr>
            <p:ph type="title"/>
          </p:nvPr>
        </p:nvSpPr>
        <p:spPr>
          <a:xfrm>
            <a:off x="838200" y="365126"/>
            <a:ext cx="10515600" cy="708740"/>
          </a:xfrm>
        </p:spPr>
        <p:txBody>
          <a:bodyPr/>
          <a:lstStyle/>
          <a:p>
            <a:r>
              <a:rPr lang="en-AU" dirty="0"/>
              <a:t>IoT Reference Framework – editable icons </a:t>
            </a:r>
          </a:p>
        </p:txBody>
      </p:sp>
      <p:graphicFrame>
        <p:nvGraphicFramePr>
          <p:cNvPr id="5" name="Table 3">
            <a:extLst>
              <a:ext uri="{FF2B5EF4-FFF2-40B4-BE49-F238E27FC236}">
                <a16:creationId xmlns:a16="http://schemas.microsoft.com/office/drawing/2014/main" id="{8F48137B-42C2-4CB2-B4CF-2F8E3D3E9B58}"/>
              </a:ext>
            </a:extLst>
          </p:cNvPr>
          <p:cNvGraphicFramePr>
            <a:graphicFrameLocks noGrp="1"/>
          </p:cNvGraphicFramePr>
          <p:nvPr/>
        </p:nvGraphicFramePr>
        <p:xfrm>
          <a:off x="263236" y="1048817"/>
          <a:ext cx="11314682" cy="5578103"/>
        </p:xfrm>
        <a:graphic>
          <a:graphicData uri="http://schemas.openxmlformats.org/drawingml/2006/table">
            <a:tbl>
              <a:tblPr bandRow="1"/>
              <a:tblGrid>
                <a:gridCol w="462905">
                  <a:extLst>
                    <a:ext uri="{9D8B030D-6E8A-4147-A177-3AD203B41FA5}">
                      <a16:colId xmlns:a16="http://schemas.microsoft.com/office/drawing/2014/main" val="20000"/>
                    </a:ext>
                  </a:extLst>
                </a:gridCol>
                <a:gridCol w="1048871">
                  <a:extLst>
                    <a:ext uri="{9D8B030D-6E8A-4147-A177-3AD203B41FA5}">
                      <a16:colId xmlns:a16="http://schemas.microsoft.com/office/drawing/2014/main" val="20001"/>
                    </a:ext>
                  </a:extLst>
                </a:gridCol>
                <a:gridCol w="672353">
                  <a:extLst>
                    <a:ext uri="{9D8B030D-6E8A-4147-A177-3AD203B41FA5}">
                      <a16:colId xmlns:a16="http://schemas.microsoft.com/office/drawing/2014/main" val="20002"/>
                    </a:ext>
                  </a:extLst>
                </a:gridCol>
                <a:gridCol w="9130553">
                  <a:extLst>
                    <a:ext uri="{9D8B030D-6E8A-4147-A177-3AD203B41FA5}">
                      <a16:colId xmlns:a16="http://schemas.microsoft.com/office/drawing/2014/main" val="20003"/>
                    </a:ext>
                  </a:extLst>
                </a:gridCol>
              </a:tblGrid>
              <a:tr h="556009">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200" dirty="0"/>
                        <a:t>10</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000"/>
                        <a:t>Industry</a:t>
                      </a:r>
                      <a:r>
                        <a:rPr lang="en-US" sz="1000" baseline="0"/>
                        <a:t> </a:t>
                      </a:r>
                      <a:endParaRPr lang="en-US" sz="1000"/>
                    </a:p>
                    <a:p>
                      <a:pPr lvl="0" algn="ctr">
                        <a:buNone/>
                      </a:pPr>
                      <a:r>
                        <a:rPr lang="en-US" sz="1000" baseline="0"/>
                        <a:t>Sector &amp; Solution</a:t>
                      </a:r>
                      <a:endParaRPr lang="en-US" sz="100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extLst>
                  <a:ext uri="{0D108BD9-81ED-4DB2-BD59-A6C34878D82A}">
                    <a16:rowId xmlns:a16="http://schemas.microsoft.com/office/drawing/2014/main" val="10000"/>
                  </a:ext>
                </a:extLst>
              </a:tr>
              <a:tr h="556009">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200"/>
                        <a:t>9</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000"/>
                        <a:t>Solution</a:t>
                      </a:r>
                      <a:r>
                        <a:rPr lang="en-US" sz="1000" baseline="0"/>
                        <a:t> / Service Provider</a:t>
                      </a:r>
                      <a:endParaRPr lang="en-US" sz="100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extLst>
                  <a:ext uri="{0D108BD9-81ED-4DB2-BD59-A6C34878D82A}">
                    <a16:rowId xmlns:a16="http://schemas.microsoft.com/office/drawing/2014/main" val="10001"/>
                  </a:ext>
                </a:extLst>
              </a:tr>
              <a:tr h="556009">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200"/>
                        <a:t>8</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000"/>
                        <a:t>Users</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extLst>
                  <a:ext uri="{0D108BD9-81ED-4DB2-BD59-A6C34878D82A}">
                    <a16:rowId xmlns:a16="http://schemas.microsoft.com/office/drawing/2014/main" val="10002"/>
                  </a:ext>
                </a:extLst>
              </a:tr>
              <a:tr h="556009">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200"/>
                        <a:t>7</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aseline="0" dirty="0"/>
                        <a:t>User Interface</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extLst>
                  <a:ext uri="{0D108BD9-81ED-4DB2-BD59-A6C34878D82A}">
                    <a16:rowId xmlns:a16="http://schemas.microsoft.com/office/drawing/2014/main" val="10003"/>
                  </a:ext>
                </a:extLst>
              </a:tr>
              <a:tr h="556009">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200"/>
                        <a:t>6</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000"/>
                        <a:t>Application Enablement</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extLst>
                  <a:ext uri="{0D108BD9-81ED-4DB2-BD59-A6C34878D82A}">
                    <a16:rowId xmlns:a16="http://schemas.microsoft.com/office/drawing/2014/main" val="10004"/>
                  </a:ext>
                </a:extLst>
              </a:tr>
              <a:tr h="556009">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200"/>
                        <a:t>5</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000"/>
                        <a:t>Intelligence</a:t>
                      </a:r>
                    </a:p>
                    <a:p>
                      <a:pPr algn="ctr"/>
                      <a:r>
                        <a:rPr lang="en-US" sz="1000"/>
                        <a:t>Enablement</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extLst>
                  <a:ext uri="{0D108BD9-81ED-4DB2-BD59-A6C34878D82A}">
                    <a16:rowId xmlns:a16="http://schemas.microsoft.com/office/drawing/2014/main" val="10005"/>
                  </a:ext>
                </a:extLst>
              </a:tr>
              <a:tr h="556009">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200"/>
                        <a:t>4</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000"/>
                        <a:t>Connection</a:t>
                      </a:r>
                    </a:p>
                    <a:p>
                      <a:pPr algn="ctr"/>
                      <a:r>
                        <a:rPr lang="en-US" sz="1000" baseline="0"/>
                        <a:t>Management</a:t>
                      </a:r>
                      <a:endParaRPr lang="en-US" sz="100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extLst>
                  <a:ext uri="{0D108BD9-81ED-4DB2-BD59-A6C34878D82A}">
                    <a16:rowId xmlns:a16="http://schemas.microsoft.com/office/drawing/2014/main" val="10006"/>
                  </a:ext>
                </a:extLst>
              </a:tr>
              <a:tr h="556009">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200"/>
                        <a:t>3</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000"/>
                        <a:t>Connectivity</a:t>
                      </a:r>
                      <a:endParaRPr lang="en-US" sz="1000" baseline="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extLst>
                  <a:ext uri="{0D108BD9-81ED-4DB2-BD59-A6C34878D82A}">
                    <a16:rowId xmlns:a16="http://schemas.microsoft.com/office/drawing/2014/main" val="10007"/>
                  </a:ext>
                </a:extLst>
              </a:tr>
              <a:tr h="556009">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200"/>
                        <a:t>2</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000" baseline="0"/>
                        <a:t>Edge Gateway</a:t>
                      </a:r>
                      <a:endParaRPr lang="en-US" sz="100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extLst>
                  <a:ext uri="{0D108BD9-81ED-4DB2-BD59-A6C34878D82A}">
                    <a16:rowId xmlns:a16="http://schemas.microsoft.com/office/drawing/2014/main" val="10008"/>
                  </a:ext>
                </a:extLst>
              </a:tr>
              <a:tr h="574022">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200"/>
                        <a:t>1</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000"/>
                        <a:t>IoT Endpoint</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extLst>
                  <a:ext uri="{0D108BD9-81ED-4DB2-BD59-A6C34878D82A}">
                    <a16:rowId xmlns:a16="http://schemas.microsoft.com/office/drawing/2014/main" val="10009"/>
                  </a:ext>
                </a:extLst>
              </a:tr>
            </a:tbl>
          </a:graphicData>
        </a:graphic>
      </p:graphicFrame>
      <p:sp>
        <p:nvSpPr>
          <p:cNvPr id="6" name="TextBox 5">
            <a:extLst>
              <a:ext uri="{FF2B5EF4-FFF2-40B4-BE49-F238E27FC236}">
                <a16:creationId xmlns:a16="http://schemas.microsoft.com/office/drawing/2014/main" id="{8F047F59-7329-4090-A56C-ED075720EB0C}"/>
              </a:ext>
            </a:extLst>
          </p:cNvPr>
          <p:cNvSpPr txBox="1"/>
          <p:nvPr/>
        </p:nvSpPr>
        <p:spPr>
          <a:xfrm>
            <a:off x="3254211" y="1194220"/>
            <a:ext cx="511679" cy="369332"/>
          </a:xfrm>
          <a:prstGeom prst="rect">
            <a:avLst/>
          </a:prstGeom>
          <a:noFill/>
        </p:spPr>
        <p:txBody>
          <a:bodyPr wrap="none" rtlCol="0">
            <a:spAutoFit/>
          </a:bodyPr>
          <a:lstStyle/>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a:ln>
                  <a:noFill/>
                </a:ln>
                <a:effectLst/>
                <a:uLnTx/>
                <a:uFillTx/>
              </a:rPr>
              <a:t>Smart</a:t>
            </a:r>
          </a:p>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a:ln>
                  <a:noFill/>
                </a:ln>
                <a:effectLst/>
                <a:uLnTx/>
                <a:uFillTx/>
              </a:rPr>
              <a:t>City</a:t>
            </a:r>
          </a:p>
        </p:txBody>
      </p:sp>
      <p:sp>
        <p:nvSpPr>
          <p:cNvPr id="7" name="TextBox 6">
            <a:extLst>
              <a:ext uri="{FF2B5EF4-FFF2-40B4-BE49-F238E27FC236}">
                <a16:creationId xmlns:a16="http://schemas.microsoft.com/office/drawing/2014/main" id="{B8E0E9A7-F315-4931-9E3B-4E36C0FD075C}"/>
              </a:ext>
            </a:extLst>
          </p:cNvPr>
          <p:cNvSpPr txBox="1"/>
          <p:nvPr/>
        </p:nvSpPr>
        <p:spPr>
          <a:xfrm>
            <a:off x="6156906" y="1242680"/>
            <a:ext cx="777777" cy="230832"/>
          </a:xfrm>
          <a:prstGeom prst="rect">
            <a:avLst/>
          </a:prstGeom>
          <a:noFill/>
        </p:spPr>
        <p:txBody>
          <a:bodyPr wrap="none" rtlCol="0">
            <a:spAutoFit/>
          </a:bodyPr>
          <a:lstStyle/>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a:ln>
                  <a:noFill/>
                </a:ln>
                <a:effectLst/>
                <a:uLnTx/>
                <a:uFillTx/>
              </a:rPr>
              <a:t>Agriculture</a:t>
            </a:r>
          </a:p>
        </p:txBody>
      </p:sp>
      <p:sp>
        <p:nvSpPr>
          <p:cNvPr id="8" name="TextBox 7">
            <a:extLst>
              <a:ext uri="{FF2B5EF4-FFF2-40B4-BE49-F238E27FC236}">
                <a16:creationId xmlns:a16="http://schemas.microsoft.com/office/drawing/2014/main" id="{05678272-6342-4A2B-B5C8-FBA5650476DC}"/>
              </a:ext>
            </a:extLst>
          </p:cNvPr>
          <p:cNvSpPr txBox="1"/>
          <p:nvPr/>
        </p:nvSpPr>
        <p:spPr>
          <a:xfrm>
            <a:off x="7704674" y="1282166"/>
            <a:ext cx="970137" cy="230832"/>
          </a:xfrm>
          <a:prstGeom prst="rect">
            <a:avLst/>
          </a:prstGeom>
          <a:noFill/>
        </p:spPr>
        <p:txBody>
          <a:bodyPr wrap="none" rtlCol="0">
            <a:spAutoFit/>
          </a:bodyPr>
          <a:lstStyle/>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a:ln>
                  <a:noFill/>
                </a:ln>
                <a:effectLst/>
                <a:uLnTx/>
                <a:uFillTx/>
              </a:rPr>
              <a:t>Manufacturing</a:t>
            </a:r>
          </a:p>
        </p:txBody>
      </p:sp>
      <p:sp>
        <p:nvSpPr>
          <p:cNvPr id="9" name="TextBox 8">
            <a:extLst>
              <a:ext uri="{FF2B5EF4-FFF2-40B4-BE49-F238E27FC236}">
                <a16:creationId xmlns:a16="http://schemas.microsoft.com/office/drawing/2014/main" id="{C01133C6-E2CE-4404-80A2-7429F4F20063}"/>
              </a:ext>
            </a:extLst>
          </p:cNvPr>
          <p:cNvSpPr txBox="1"/>
          <p:nvPr/>
        </p:nvSpPr>
        <p:spPr>
          <a:xfrm>
            <a:off x="9312582" y="1298453"/>
            <a:ext cx="704039" cy="230832"/>
          </a:xfrm>
          <a:prstGeom prst="rect">
            <a:avLst/>
          </a:prstGeom>
          <a:noFill/>
        </p:spPr>
        <p:txBody>
          <a:bodyPr wrap="none" rtlCol="0">
            <a:spAutoFit/>
          </a:bodyPr>
          <a:lstStyle/>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a:ln>
                  <a:noFill/>
                </a:ln>
                <a:effectLst/>
                <a:uLnTx/>
                <a:uFillTx/>
              </a:rPr>
              <a:t>Transport</a:t>
            </a:r>
          </a:p>
        </p:txBody>
      </p:sp>
      <p:sp>
        <p:nvSpPr>
          <p:cNvPr id="10" name="TextBox 9">
            <a:extLst>
              <a:ext uri="{FF2B5EF4-FFF2-40B4-BE49-F238E27FC236}">
                <a16:creationId xmlns:a16="http://schemas.microsoft.com/office/drawing/2014/main" id="{D66C7133-2A9D-43AF-9F5A-371B9D1FEDC3}"/>
              </a:ext>
            </a:extLst>
          </p:cNvPr>
          <p:cNvSpPr txBox="1"/>
          <p:nvPr/>
        </p:nvSpPr>
        <p:spPr>
          <a:xfrm>
            <a:off x="10718987" y="1308255"/>
            <a:ext cx="497252" cy="230832"/>
          </a:xfrm>
          <a:prstGeom prst="rect">
            <a:avLst/>
          </a:prstGeom>
          <a:noFill/>
        </p:spPr>
        <p:txBody>
          <a:bodyPr wrap="none" lIns="91440" tIns="45720" rIns="91440" bIns="45720" rtlCol="0" anchor="t">
            <a:spAutoFit/>
          </a:bodyPr>
          <a:lstStyle/>
          <a:p>
            <a:pPr marL="0" marR="0" lvl="0" indent="0" defTabSz="457200" eaLnBrk="1" fontAlgn="auto" latinLnBrk="0" hangingPunct="1">
              <a:lnSpc>
                <a:spcPct val="90000"/>
              </a:lnSpc>
              <a:spcBef>
                <a:spcPts val="0"/>
              </a:spcBef>
              <a:spcAft>
                <a:spcPts val="0"/>
              </a:spcAft>
              <a:buClrTx/>
              <a:buSzTx/>
              <a:buFontTx/>
              <a:buNone/>
              <a:tabLst/>
              <a:defRPr/>
            </a:pPr>
            <a:r>
              <a:rPr lang="en-AU" sz="1000" b="0" i="0" u="none" strike="noStrike" kern="0" cap="none" spc="0" normalizeH="0" baseline="0" noProof="0">
                <a:ln>
                  <a:noFill/>
                </a:ln>
                <a:effectLst/>
                <a:uLnTx/>
                <a:uFillTx/>
                <a:cs typeface="Calibri"/>
              </a:rPr>
              <a:t>Utility</a:t>
            </a:r>
          </a:p>
        </p:txBody>
      </p:sp>
      <p:sp>
        <p:nvSpPr>
          <p:cNvPr id="11" name="TextBox 10">
            <a:extLst>
              <a:ext uri="{FF2B5EF4-FFF2-40B4-BE49-F238E27FC236}">
                <a16:creationId xmlns:a16="http://schemas.microsoft.com/office/drawing/2014/main" id="{60356D41-5301-40B1-98C9-9AD04CD86CFE}"/>
              </a:ext>
            </a:extLst>
          </p:cNvPr>
          <p:cNvSpPr txBox="1"/>
          <p:nvPr/>
        </p:nvSpPr>
        <p:spPr>
          <a:xfrm>
            <a:off x="4736490" y="4482193"/>
            <a:ext cx="885179" cy="507831"/>
          </a:xfrm>
          <a:prstGeom prst="rect">
            <a:avLst/>
          </a:prstGeom>
          <a:noFill/>
        </p:spPr>
        <p:txBody>
          <a:bodyPr wrap="none" rtlCol="0">
            <a:spAutoFit/>
          </a:bodyPr>
          <a:lstStyle/>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a:ln>
                  <a:noFill/>
                </a:ln>
                <a:effectLst/>
                <a:uLnTx/>
                <a:uFillTx/>
              </a:rPr>
              <a:t>Device /</a:t>
            </a:r>
          </a:p>
          <a:p>
            <a:pPr marL="0" marR="0" lvl="0" indent="0" defTabSz="457200" eaLnBrk="1" fontAlgn="auto" latinLnBrk="0" hangingPunct="1">
              <a:lnSpc>
                <a:spcPct val="90000"/>
              </a:lnSpc>
              <a:spcBef>
                <a:spcPts val="0"/>
              </a:spcBef>
              <a:spcAft>
                <a:spcPts val="0"/>
              </a:spcAft>
              <a:buClrTx/>
              <a:buSzTx/>
              <a:buFontTx/>
              <a:buNone/>
              <a:tabLst/>
              <a:defRPr/>
            </a:pPr>
            <a:r>
              <a:rPr lang="en-AU" sz="1000" kern="0"/>
              <a:t>Meta Data</a:t>
            </a:r>
            <a:endParaRPr kumimoji="0" lang="en-AU" sz="1000" b="0" i="0" u="none" strike="noStrike" kern="0" cap="none" spc="0" normalizeH="0" baseline="0" noProof="0">
              <a:ln>
                <a:noFill/>
              </a:ln>
              <a:effectLst/>
              <a:uLnTx/>
              <a:uFillTx/>
            </a:endParaRPr>
          </a:p>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a:ln>
                  <a:noFill/>
                </a:ln>
                <a:effectLst/>
                <a:uLnTx/>
                <a:uFillTx/>
              </a:rPr>
              <a:t>Management</a:t>
            </a:r>
          </a:p>
        </p:txBody>
      </p:sp>
      <p:sp>
        <p:nvSpPr>
          <p:cNvPr id="12" name="TextBox 11">
            <a:extLst>
              <a:ext uri="{FF2B5EF4-FFF2-40B4-BE49-F238E27FC236}">
                <a16:creationId xmlns:a16="http://schemas.microsoft.com/office/drawing/2014/main" id="{5848686E-9C5F-450A-9FE3-2004174A9111}"/>
              </a:ext>
            </a:extLst>
          </p:cNvPr>
          <p:cNvSpPr txBox="1"/>
          <p:nvPr/>
        </p:nvSpPr>
        <p:spPr>
          <a:xfrm>
            <a:off x="3212819" y="3959831"/>
            <a:ext cx="813043" cy="369332"/>
          </a:xfrm>
          <a:prstGeom prst="rect">
            <a:avLst/>
          </a:prstGeom>
          <a:noFill/>
        </p:spPr>
        <p:txBody>
          <a:bodyPr wrap="none" rtlCol="0">
            <a:spAutoFit/>
          </a:bodyPr>
          <a:lstStyle/>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a:ln>
                  <a:noFill/>
                </a:ln>
                <a:effectLst/>
                <a:uLnTx/>
                <a:uFillTx/>
              </a:rPr>
              <a:t>Data </a:t>
            </a:r>
          </a:p>
          <a:p>
            <a:pPr marL="0" marR="0" lvl="0" indent="0" defTabSz="457200" eaLnBrk="1" fontAlgn="auto" latinLnBrk="0" hangingPunct="1">
              <a:lnSpc>
                <a:spcPct val="90000"/>
              </a:lnSpc>
              <a:spcBef>
                <a:spcPts val="0"/>
              </a:spcBef>
              <a:spcAft>
                <a:spcPts val="0"/>
              </a:spcAft>
              <a:buClrTx/>
              <a:buSzTx/>
              <a:buFontTx/>
              <a:buNone/>
              <a:tabLst/>
              <a:defRPr/>
            </a:pPr>
            <a:r>
              <a:rPr lang="en-AU" sz="1000" kern="0"/>
              <a:t>Enablement</a:t>
            </a:r>
            <a:endParaRPr kumimoji="0" lang="en-AU" sz="1000" b="0" i="0" u="none" strike="noStrike" kern="0" cap="none" spc="0" normalizeH="0" baseline="0" noProof="0">
              <a:ln>
                <a:noFill/>
              </a:ln>
              <a:effectLst/>
              <a:uLnTx/>
              <a:uFillTx/>
            </a:endParaRPr>
          </a:p>
        </p:txBody>
      </p:sp>
      <p:sp>
        <p:nvSpPr>
          <p:cNvPr id="13" name="TextBox 12">
            <a:extLst>
              <a:ext uri="{FF2B5EF4-FFF2-40B4-BE49-F238E27FC236}">
                <a16:creationId xmlns:a16="http://schemas.microsoft.com/office/drawing/2014/main" id="{F889FE0F-B360-46CA-A8F2-631E1D605F06}"/>
              </a:ext>
            </a:extLst>
          </p:cNvPr>
          <p:cNvSpPr txBox="1"/>
          <p:nvPr/>
        </p:nvSpPr>
        <p:spPr>
          <a:xfrm>
            <a:off x="4722065" y="3992830"/>
            <a:ext cx="938077" cy="369332"/>
          </a:xfrm>
          <a:prstGeom prst="rect">
            <a:avLst/>
          </a:prstGeom>
          <a:noFill/>
        </p:spPr>
        <p:txBody>
          <a:bodyPr wrap="none" lIns="91440" tIns="45720" rIns="91440" bIns="45720" rtlCol="0" anchor="t">
            <a:spAutoFit/>
          </a:bodyPr>
          <a:lstStyle/>
          <a:p>
            <a:pPr defTabSz="457200">
              <a:lnSpc>
                <a:spcPct val="90000"/>
              </a:lnSpc>
              <a:defRPr/>
            </a:pPr>
            <a:r>
              <a:rPr lang="en-AU" sz="1000" kern="0"/>
              <a:t>Data Ingestion</a:t>
            </a:r>
            <a:endParaRPr lang="en-US"/>
          </a:p>
          <a:p>
            <a:pPr defTabSz="457200">
              <a:lnSpc>
                <a:spcPct val="90000"/>
              </a:lnSpc>
              <a:defRPr/>
            </a:pPr>
            <a:r>
              <a:rPr lang="en-AU" sz="1000" kern="0"/>
              <a:t>Rules </a:t>
            </a:r>
            <a:r>
              <a:rPr kumimoji="0" lang="en-AU" sz="1000" b="0" i="0" u="none" strike="noStrike" kern="0" cap="none" spc="0" normalizeH="0" baseline="0" noProof="0">
                <a:ln>
                  <a:noFill/>
                </a:ln>
                <a:effectLst/>
                <a:uLnTx/>
                <a:uFillTx/>
              </a:rPr>
              <a:t>Engine</a:t>
            </a:r>
            <a:endParaRPr lang="en-AU" sz="1000" b="0" i="0" u="none" strike="noStrike" kern="0" cap="none" spc="0" normalizeH="0" baseline="0" noProof="0">
              <a:ln>
                <a:noFill/>
              </a:ln>
              <a:effectLst/>
              <a:uLnTx/>
              <a:uFillTx/>
              <a:cs typeface="Calibri"/>
            </a:endParaRPr>
          </a:p>
        </p:txBody>
      </p:sp>
      <p:sp>
        <p:nvSpPr>
          <p:cNvPr id="14" name="TextBox 13">
            <a:extLst>
              <a:ext uri="{FF2B5EF4-FFF2-40B4-BE49-F238E27FC236}">
                <a16:creationId xmlns:a16="http://schemas.microsoft.com/office/drawing/2014/main" id="{54416B03-7B79-4B36-BCA5-F23BC6DBA77A}"/>
              </a:ext>
            </a:extLst>
          </p:cNvPr>
          <p:cNvSpPr txBox="1"/>
          <p:nvPr/>
        </p:nvSpPr>
        <p:spPr>
          <a:xfrm>
            <a:off x="6147637" y="1661398"/>
            <a:ext cx="1670650" cy="507831"/>
          </a:xfrm>
          <a:prstGeom prst="rect">
            <a:avLst/>
          </a:prstGeom>
          <a:noFill/>
        </p:spPr>
        <p:txBody>
          <a:bodyPr wrap="none" rtlCol="0">
            <a:spAutoFit/>
          </a:bodyPr>
          <a:lstStyle/>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a:ln>
                  <a:noFill/>
                </a:ln>
                <a:effectLst/>
                <a:uLnTx/>
                <a:uFillTx/>
              </a:rPr>
              <a:t>Service Provider</a:t>
            </a:r>
          </a:p>
          <a:p>
            <a:pPr marL="0" marR="0" lvl="0" indent="0" defTabSz="457200" eaLnBrk="1" fontAlgn="auto" latinLnBrk="0" hangingPunct="1">
              <a:lnSpc>
                <a:spcPct val="90000"/>
              </a:lnSpc>
              <a:spcBef>
                <a:spcPts val="0"/>
              </a:spcBef>
              <a:spcAft>
                <a:spcPts val="0"/>
              </a:spcAft>
              <a:buClrTx/>
              <a:buSzTx/>
              <a:buFontTx/>
              <a:buNone/>
              <a:tabLst/>
              <a:defRPr/>
            </a:pPr>
            <a:r>
              <a:rPr lang="en-AU" sz="1000" kern="0"/>
              <a:t>e</a:t>
            </a:r>
            <a:r>
              <a:rPr kumimoji="0" lang="en-AU" sz="1000" b="0" i="0" u="none" strike="noStrike" kern="0" cap="none" spc="0" normalizeH="0" baseline="0" noProof="0">
                <a:ln>
                  <a:noFill/>
                </a:ln>
                <a:effectLst/>
                <a:uLnTx/>
                <a:uFillTx/>
              </a:rPr>
              <a:t>.g., XaaS, </a:t>
            </a:r>
            <a:r>
              <a:rPr lang="en-AU" sz="1000" kern="0"/>
              <a:t>Device</a:t>
            </a:r>
          </a:p>
          <a:p>
            <a:pPr marL="0" marR="0" lvl="0" indent="0" defTabSz="457200" eaLnBrk="1" fontAlgn="auto" latinLnBrk="0" hangingPunct="1">
              <a:lnSpc>
                <a:spcPct val="90000"/>
              </a:lnSpc>
              <a:spcBef>
                <a:spcPts val="0"/>
              </a:spcBef>
              <a:spcAft>
                <a:spcPts val="0"/>
              </a:spcAft>
              <a:buClrTx/>
              <a:buSzTx/>
              <a:buFontTx/>
              <a:buNone/>
              <a:tabLst/>
              <a:defRPr/>
            </a:pPr>
            <a:r>
              <a:rPr lang="en-AU" sz="1000" kern="0"/>
              <a:t>Suppliers, IoT Platforms, etc.</a:t>
            </a:r>
            <a:endParaRPr kumimoji="0" lang="en-AU" sz="1000" b="0" i="0" u="none" strike="noStrike" kern="0" cap="none" spc="0" normalizeH="0" baseline="0" noProof="0">
              <a:ln>
                <a:noFill/>
              </a:ln>
              <a:effectLst/>
              <a:uLnTx/>
              <a:uFillTx/>
            </a:endParaRPr>
          </a:p>
        </p:txBody>
      </p:sp>
      <p:sp>
        <p:nvSpPr>
          <p:cNvPr id="15" name="TextBox 14">
            <a:extLst>
              <a:ext uri="{FF2B5EF4-FFF2-40B4-BE49-F238E27FC236}">
                <a16:creationId xmlns:a16="http://schemas.microsoft.com/office/drawing/2014/main" id="{B1B74FEF-BB0E-4B75-AA34-2EBE5A092D75}"/>
              </a:ext>
            </a:extLst>
          </p:cNvPr>
          <p:cNvSpPr txBox="1"/>
          <p:nvPr/>
        </p:nvSpPr>
        <p:spPr>
          <a:xfrm>
            <a:off x="3250638" y="2878665"/>
            <a:ext cx="550151" cy="369332"/>
          </a:xfrm>
          <a:prstGeom prst="rect">
            <a:avLst/>
          </a:prstGeom>
          <a:noFill/>
        </p:spPr>
        <p:txBody>
          <a:bodyPr wrap="none" rtlCol="0">
            <a:spAutoFit/>
          </a:bodyPr>
          <a:lstStyle/>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a:ln>
                  <a:noFill/>
                </a:ln>
                <a:effectLst/>
                <a:uLnTx/>
                <a:uFillTx/>
              </a:rPr>
              <a:t>Mobile</a:t>
            </a:r>
          </a:p>
          <a:p>
            <a:pPr marL="0" marR="0" lvl="0" indent="0" defTabSz="457200" eaLnBrk="1" fontAlgn="auto" latinLnBrk="0" hangingPunct="1">
              <a:lnSpc>
                <a:spcPct val="90000"/>
              </a:lnSpc>
              <a:spcBef>
                <a:spcPts val="0"/>
              </a:spcBef>
              <a:spcAft>
                <a:spcPts val="0"/>
              </a:spcAft>
              <a:buClrTx/>
              <a:buSzTx/>
              <a:buFontTx/>
              <a:buNone/>
              <a:tabLst/>
              <a:defRPr/>
            </a:pPr>
            <a:r>
              <a:rPr lang="en-AU" sz="1000" kern="0"/>
              <a:t>I/F</a:t>
            </a:r>
            <a:endParaRPr kumimoji="0" lang="en-AU" sz="1000" b="0" i="0" u="none" strike="noStrike" kern="0" cap="none" spc="0" normalizeH="0" baseline="0" noProof="0">
              <a:ln>
                <a:noFill/>
              </a:ln>
              <a:effectLst/>
              <a:uLnTx/>
              <a:uFillTx/>
            </a:endParaRPr>
          </a:p>
        </p:txBody>
      </p:sp>
      <p:sp>
        <p:nvSpPr>
          <p:cNvPr id="19" name="TextBox 18">
            <a:extLst>
              <a:ext uri="{FF2B5EF4-FFF2-40B4-BE49-F238E27FC236}">
                <a16:creationId xmlns:a16="http://schemas.microsoft.com/office/drawing/2014/main" id="{7AB82058-68FC-450C-9F36-B23D4C8F30F1}"/>
              </a:ext>
            </a:extLst>
          </p:cNvPr>
          <p:cNvSpPr txBox="1"/>
          <p:nvPr/>
        </p:nvSpPr>
        <p:spPr>
          <a:xfrm>
            <a:off x="3254519" y="2397936"/>
            <a:ext cx="596638" cy="230832"/>
          </a:xfrm>
          <a:prstGeom prst="rect">
            <a:avLst/>
          </a:prstGeom>
          <a:noFill/>
        </p:spPr>
        <p:txBody>
          <a:bodyPr wrap="none" rtlCol="0">
            <a:spAutoFit/>
          </a:bodyPr>
          <a:lstStyle/>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a:ln>
                  <a:noFill/>
                </a:ln>
                <a:effectLst/>
                <a:uLnTx/>
                <a:uFillTx/>
              </a:rPr>
              <a:t>Internal</a:t>
            </a:r>
          </a:p>
        </p:txBody>
      </p:sp>
      <p:sp>
        <p:nvSpPr>
          <p:cNvPr id="20" name="TextBox 19">
            <a:extLst>
              <a:ext uri="{FF2B5EF4-FFF2-40B4-BE49-F238E27FC236}">
                <a16:creationId xmlns:a16="http://schemas.microsoft.com/office/drawing/2014/main" id="{0C8FCB0B-F109-45ED-8BA9-CA21823068B5}"/>
              </a:ext>
            </a:extLst>
          </p:cNvPr>
          <p:cNvSpPr txBox="1"/>
          <p:nvPr/>
        </p:nvSpPr>
        <p:spPr>
          <a:xfrm>
            <a:off x="4756031" y="2392515"/>
            <a:ext cx="538930" cy="230832"/>
          </a:xfrm>
          <a:prstGeom prst="rect">
            <a:avLst/>
          </a:prstGeom>
          <a:noFill/>
        </p:spPr>
        <p:txBody>
          <a:bodyPr wrap="none" rtlCol="0">
            <a:spAutoFit/>
          </a:bodyPr>
          <a:lstStyle/>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a:ln>
                  <a:noFill/>
                </a:ln>
                <a:effectLst/>
                <a:uLnTx/>
                <a:uFillTx/>
              </a:rPr>
              <a:t>Admin</a:t>
            </a:r>
          </a:p>
        </p:txBody>
      </p:sp>
      <p:sp>
        <p:nvSpPr>
          <p:cNvPr id="21" name="TextBox 20">
            <a:extLst>
              <a:ext uri="{FF2B5EF4-FFF2-40B4-BE49-F238E27FC236}">
                <a16:creationId xmlns:a16="http://schemas.microsoft.com/office/drawing/2014/main" id="{041F4830-796D-4052-A502-20C3666B3C08}"/>
              </a:ext>
            </a:extLst>
          </p:cNvPr>
          <p:cNvSpPr txBox="1"/>
          <p:nvPr/>
        </p:nvSpPr>
        <p:spPr>
          <a:xfrm>
            <a:off x="6181637" y="2396065"/>
            <a:ext cx="670376" cy="230832"/>
          </a:xfrm>
          <a:prstGeom prst="rect">
            <a:avLst/>
          </a:prstGeom>
          <a:noFill/>
        </p:spPr>
        <p:txBody>
          <a:bodyPr wrap="none" rtlCol="0">
            <a:spAutoFit/>
          </a:bodyPr>
          <a:lstStyle/>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a:ln>
                  <a:noFill/>
                </a:ln>
                <a:effectLst/>
                <a:uLnTx/>
                <a:uFillTx/>
              </a:rPr>
              <a:t>End User</a:t>
            </a:r>
          </a:p>
        </p:txBody>
      </p:sp>
      <p:sp>
        <p:nvSpPr>
          <p:cNvPr id="22" name="TextBox 21">
            <a:extLst>
              <a:ext uri="{FF2B5EF4-FFF2-40B4-BE49-F238E27FC236}">
                <a16:creationId xmlns:a16="http://schemas.microsoft.com/office/drawing/2014/main" id="{F03F854C-DDB7-446F-9661-DF8CA6A6F501}"/>
              </a:ext>
            </a:extLst>
          </p:cNvPr>
          <p:cNvSpPr txBox="1"/>
          <p:nvPr/>
        </p:nvSpPr>
        <p:spPr>
          <a:xfrm>
            <a:off x="7797085" y="2373017"/>
            <a:ext cx="612668" cy="230832"/>
          </a:xfrm>
          <a:prstGeom prst="rect">
            <a:avLst/>
          </a:prstGeom>
          <a:noFill/>
        </p:spPr>
        <p:txBody>
          <a:bodyPr wrap="none" rtlCol="0">
            <a:spAutoFit/>
          </a:bodyPr>
          <a:lstStyle/>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a:ln>
                  <a:noFill/>
                </a:ln>
                <a:effectLst/>
                <a:uLnTx/>
                <a:uFillTx/>
              </a:rPr>
              <a:t>Support</a:t>
            </a:r>
          </a:p>
        </p:txBody>
      </p:sp>
      <p:sp>
        <p:nvSpPr>
          <p:cNvPr id="23" name="TextBox 22">
            <a:extLst>
              <a:ext uri="{FF2B5EF4-FFF2-40B4-BE49-F238E27FC236}">
                <a16:creationId xmlns:a16="http://schemas.microsoft.com/office/drawing/2014/main" id="{C3C54FE8-75CA-42A3-9897-FC28605053B3}"/>
              </a:ext>
            </a:extLst>
          </p:cNvPr>
          <p:cNvSpPr txBox="1"/>
          <p:nvPr/>
        </p:nvSpPr>
        <p:spPr>
          <a:xfrm>
            <a:off x="4736057" y="1718553"/>
            <a:ext cx="833883" cy="369332"/>
          </a:xfrm>
          <a:prstGeom prst="rect">
            <a:avLst/>
          </a:prstGeom>
          <a:noFill/>
        </p:spPr>
        <p:txBody>
          <a:bodyPr wrap="none" rtlCol="0">
            <a:spAutoFit/>
          </a:bodyPr>
          <a:lstStyle/>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a:ln>
                  <a:noFill/>
                </a:ln>
                <a:effectLst/>
                <a:uLnTx/>
                <a:uFillTx/>
              </a:rPr>
              <a:t>Connectivity</a:t>
            </a:r>
          </a:p>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a:ln>
                  <a:noFill/>
                </a:ln>
                <a:effectLst/>
                <a:uLnTx/>
                <a:uFillTx/>
              </a:rPr>
              <a:t>Provider</a:t>
            </a:r>
          </a:p>
        </p:txBody>
      </p:sp>
      <p:sp>
        <p:nvSpPr>
          <p:cNvPr id="24" name="TextBox 23">
            <a:extLst>
              <a:ext uri="{FF2B5EF4-FFF2-40B4-BE49-F238E27FC236}">
                <a16:creationId xmlns:a16="http://schemas.microsoft.com/office/drawing/2014/main" id="{3A1129FC-A107-4EA0-8CC6-EC1B74A9DC75}"/>
              </a:ext>
            </a:extLst>
          </p:cNvPr>
          <p:cNvSpPr txBox="1"/>
          <p:nvPr/>
        </p:nvSpPr>
        <p:spPr>
          <a:xfrm>
            <a:off x="3204930" y="4422164"/>
            <a:ext cx="1003801" cy="507831"/>
          </a:xfrm>
          <a:prstGeom prst="rect">
            <a:avLst/>
          </a:prstGeom>
          <a:noFill/>
        </p:spPr>
        <p:txBody>
          <a:bodyPr wrap="none" lIns="91440" tIns="45720" rIns="91440" bIns="45720" rtlCol="0" anchor="t">
            <a:spAutoFit/>
          </a:bodyPr>
          <a:lstStyle/>
          <a:p>
            <a:pPr defTabSz="457200">
              <a:lnSpc>
                <a:spcPct val="90000"/>
              </a:lnSpc>
              <a:defRPr/>
            </a:pPr>
            <a:r>
              <a:rPr kumimoji="0" lang="en-AU" sz="1000" b="0" i="0" u="none" strike="noStrike" kern="0" cap="none" spc="0" normalizeH="0" baseline="0" noProof="0">
                <a:ln>
                  <a:noFill/>
                </a:ln>
                <a:effectLst/>
                <a:uLnTx/>
                <a:uFillTx/>
              </a:rPr>
              <a:t>Configuration /</a:t>
            </a:r>
            <a:r>
              <a:rPr lang="en-AU" sz="1000" kern="0"/>
              <a:t> </a:t>
            </a:r>
            <a:endParaRPr kumimoji="0" lang="en-AU" sz="1000" b="0" i="0" u="none" strike="noStrike" kern="0" cap="none" spc="0" normalizeH="0" baseline="0" noProof="0">
              <a:ln>
                <a:noFill/>
              </a:ln>
              <a:effectLst/>
              <a:uLnTx/>
              <a:uFillTx/>
            </a:endParaRPr>
          </a:p>
          <a:p>
            <a:pPr marL="0" marR="0" lvl="0" indent="0" defTabSz="457200" eaLnBrk="1" fontAlgn="auto" latinLnBrk="0" hangingPunct="1">
              <a:lnSpc>
                <a:spcPct val="90000"/>
              </a:lnSpc>
              <a:spcBef>
                <a:spcPts val="0"/>
              </a:spcBef>
              <a:spcAft>
                <a:spcPts val="0"/>
              </a:spcAft>
              <a:buClrTx/>
              <a:buSzTx/>
              <a:buFontTx/>
              <a:buNone/>
              <a:tabLst/>
              <a:defRPr/>
            </a:pPr>
            <a:r>
              <a:rPr lang="en-AU" sz="1000" kern="0">
                <a:cs typeface="Calibri"/>
              </a:rPr>
              <a:t>Identity</a:t>
            </a:r>
            <a:endParaRPr lang="en-AU" sz="1000" b="0" i="0" u="none" strike="noStrike" kern="0" cap="none" spc="0" normalizeH="0" baseline="0" noProof="0">
              <a:ln>
                <a:noFill/>
              </a:ln>
              <a:effectLst/>
              <a:uLnTx/>
              <a:uFillTx/>
              <a:cs typeface="Calibri"/>
            </a:endParaRPr>
          </a:p>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a:ln>
                  <a:noFill/>
                </a:ln>
                <a:effectLst/>
                <a:uLnTx/>
                <a:uFillTx/>
              </a:rPr>
              <a:t>Management</a:t>
            </a:r>
            <a:endParaRPr lang="en-AU" sz="1000" b="0" i="0" u="none" strike="noStrike" kern="0" cap="none" spc="0" normalizeH="0" baseline="0" noProof="0">
              <a:ln>
                <a:noFill/>
              </a:ln>
              <a:effectLst/>
              <a:uLnTx/>
              <a:uFillTx/>
              <a:cs typeface="Calibri"/>
            </a:endParaRPr>
          </a:p>
        </p:txBody>
      </p:sp>
      <p:sp>
        <p:nvSpPr>
          <p:cNvPr id="25" name="TextBox 24">
            <a:extLst>
              <a:ext uri="{FF2B5EF4-FFF2-40B4-BE49-F238E27FC236}">
                <a16:creationId xmlns:a16="http://schemas.microsoft.com/office/drawing/2014/main" id="{D6F64552-AF64-45C3-9C9F-5A7F74677E9A}"/>
              </a:ext>
            </a:extLst>
          </p:cNvPr>
          <p:cNvSpPr txBox="1"/>
          <p:nvPr/>
        </p:nvSpPr>
        <p:spPr>
          <a:xfrm>
            <a:off x="6189832" y="3994932"/>
            <a:ext cx="670376" cy="230832"/>
          </a:xfrm>
          <a:prstGeom prst="rect">
            <a:avLst/>
          </a:prstGeom>
          <a:noFill/>
        </p:spPr>
        <p:txBody>
          <a:bodyPr wrap="none" rtlCol="0">
            <a:spAutoFit/>
          </a:bodyPr>
          <a:lstStyle/>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a:ln>
                  <a:noFill/>
                </a:ln>
                <a:effectLst/>
                <a:uLnTx/>
                <a:uFillTx/>
              </a:rPr>
              <a:t>Analytics</a:t>
            </a:r>
          </a:p>
        </p:txBody>
      </p:sp>
      <p:sp>
        <p:nvSpPr>
          <p:cNvPr id="27" name="TextBox 26">
            <a:extLst>
              <a:ext uri="{FF2B5EF4-FFF2-40B4-BE49-F238E27FC236}">
                <a16:creationId xmlns:a16="http://schemas.microsoft.com/office/drawing/2014/main" id="{4580F526-1257-4D90-B464-4F91E6F58CA2}"/>
              </a:ext>
            </a:extLst>
          </p:cNvPr>
          <p:cNvSpPr txBox="1"/>
          <p:nvPr/>
        </p:nvSpPr>
        <p:spPr>
          <a:xfrm>
            <a:off x="7632538" y="3961211"/>
            <a:ext cx="1249060" cy="369332"/>
          </a:xfrm>
          <a:prstGeom prst="rect">
            <a:avLst/>
          </a:prstGeom>
          <a:noFill/>
        </p:spPr>
        <p:txBody>
          <a:bodyPr wrap="none" rtlCol="0">
            <a:spAutoFit/>
          </a:bodyPr>
          <a:lstStyle/>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a:ln>
                  <a:noFill/>
                </a:ln>
                <a:effectLst/>
                <a:uLnTx/>
                <a:uFillTx/>
              </a:rPr>
              <a:t>Artificial Intelligence</a:t>
            </a:r>
          </a:p>
          <a:p>
            <a:pPr marL="0" marR="0" lvl="0" indent="0" defTabSz="457200" eaLnBrk="1" fontAlgn="auto" latinLnBrk="0" hangingPunct="1">
              <a:lnSpc>
                <a:spcPct val="90000"/>
              </a:lnSpc>
              <a:spcBef>
                <a:spcPts val="0"/>
              </a:spcBef>
              <a:spcAft>
                <a:spcPts val="0"/>
              </a:spcAft>
              <a:buClrTx/>
              <a:buSzTx/>
              <a:buFontTx/>
              <a:buNone/>
              <a:tabLst/>
              <a:defRPr/>
            </a:pPr>
            <a:r>
              <a:rPr lang="en-AU" sz="1000" kern="0"/>
              <a:t>Machine Learning</a:t>
            </a:r>
            <a:endParaRPr kumimoji="0" lang="en-AU" sz="1000" b="0" i="0" u="none" strike="noStrike" kern="0" cap="none" spc="0" normalizeH="0" baseline="0" noProof="0">
              <a:ln>
                <a:noFill/>
              </a:ln>
              <a:effectLst/>
              <a:uLnTx/>
              <a:uFillTx/>
            </a:endParaRPr>
          </a:p>
        </p:txBody>
      </p:sp>
      <p:sp>
        <p:nvSpPr>
          <p:cNvPr id="28" name="TextBox 27">
            <a:extLst>
              <a:ext uri="{FF2B5EF4-FFF2-40B4-BE49-F238E27FC236}">
                <a16:creationId xmlns:a16="http://schemas.microsoft.com/office/drawing/2014/main" id="{31524E59-209D-43C6-90A9-ADBF52217A6A}"/>
              </a:ext>
            </a:extLst>
          </p:cNvPr>
          <p:cNvSpPr txBox="1"/>
          <p:nvPr/>
        </p:nvSpPr>
        <p:spPr>
          <a:xfrm>
            <a:off x="10751823" y="3931332"/>
            <a:ext cx="872355" cy="369332"/>
          </a:xfrm>
          <a:prstGeom prst="rect">
            <a:avLst/>
          </a:prstGeom>
          <a:noFill/>
        </p:spPr>
        <p:txBody>
          <a:bodyPr wrap="none" rtlCol="0">
            <a:spAutoFit/>
          </a:bodyPr>
          <a:lstStyle/>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a:ln>
                  <a:noFill/>
                </a:ln>
                <a:effectLst/>
                <a:uLnTx/>
                <a:uFillTx/>
              </a:rPr>
              <a:t>Integration / </a:t>
            </a:r>
          </a:p>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a:ln>
                  <a:noFill/>
                </a:ln>
                <a:effectLst/>
                <a:uLnTx/>
                <a:uFillTx/>
              </a:rPr>
              <a:t>Interface</a:t>
            </a:r>
          </a:p>
        </p:txBody>
      </p:sp>
      <p:sp>
        <p:nvSpPr>
          <p:cNvPr id="30" name="TextBox 29">
            <a:extLst>
              <a:ext uri="{FF2B5EF4-FFF2-40B4-BE49-F238E27FC236}">
                <a16:creationId xmlns:a16="http://schemas.microsoft.com/office/drawing/2014/main" id="{48D1A741-64C0-432B-AEAA-99CC7C841F96}"/>
              </a:ext>
            </a:extLst>
          </p:cNvPr>
          <p:cNvSpPr txBox="1"/>
          <p:nvPr/>
        </p:nvSpPr>
        <p:spPr>
          <a:xfrm>
            <a:off x="4747278" y="1239553"/>
            <a:ext cx="538930" cy="369332"/>
          </a:xfrm>
          <a:prstGeom prst="rect">
            <a:avLst/>
          </a:prstGeom>
          <a:noFill/>
        </p:spPr>
        <p:txBody>
          <a:bodyPr wrap="none" rtlCol="0">
            <a:spAutoFit/>
          </a:bodyPr>
          <a:lstStyle/>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a:ln>
                  <a:noFill/>
                </a:ln>
                <a:effectLst/>
                <a:uLnTx/>
                <a:uFillTx/>
              </a:rPr>
              <a:t>Health</a:t>
            </a:r>
          </a:p>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a:ln>
                  <a:noFill/>
                </a:ln>
                <a:effectLst/>
                <a:uLnTx/>
                <a:uFillTx/>
              </a:rPr>
              <a:t>Care</a:t>
            </a:r>
          </a:p>
        </p:txBody>
      </p:sp>
      <p:sp>
        <p:nvSpPr>
          <p:cNvPr id="31" name="TextBox 30">
            <a:extLst>
              <a:ext uri="{FF2B5EF4-FFF2-40B4-BE49-F238E27FC236}">
                <a16:creationId xmlns:a16="http://schemas.microsoft.com/office/drawing/2014/main" id="{74E3AEA1-3950-425D-84F8-6CD434363F73}"/>
              </a:ext>
            </a:extLst>
          </p:cNvPr>
          <p:cNvSpPr txBox="1"/>
          <p:nvPr/>
        </p:nvSpPr>
        <p:spPr>
          <a:xfrm>
            <a:off x="7720096" y="4521601"/>
            <a:ext cx="885179" cy="369332"/>
          </a:xfrm>
          <a:prstGeom prst="rect">
            <a:avLst/>
          </a:prstGeom>
          <a:noFill/>
        </p:spPr>
        <p:txBody>
          <a:bodyPr wrap="none" lIns="91440" tIns="45720" rIns="91440" bIns="45720" rtlCol="0" anchor="t">
            <a:spAutoFit/>
          </a:bodyPr>
          <a:lstStyle/>
          <a:p>
            <a:pPr defTabSz="457200">
              <a:lnSpc>
                <a:spcPct val="90000"/>
              </a:lnSpc>
              <a:defRPr/>
            </a:pPr>
            <a:r>
              <a:rPr lang="en-AU" sz="1000" kern="0"/>
              <a:t>Events </a:t>
            </a:r>
            <a:endParaRPr kumimoji="0" lang="en-AU" sz="1000" b="0" i="0" u="none" strike="noStrike" kern="0" cap="none" spc="0" normalizeH="0" baseline="0" noProof="0">
              <a:ln>
                <a:noFill/>
              </a:ln>
              <a:effectLst/>
              <a:uLnTx/>
              <a:uFillTx/>
            </a:endParaRPr>
          </a:p>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a:ln>
                  <a:noFill/>
                </a:ln>
                <a:effectLst/>
                <a:uLnTx/>
                <a:uFillTx/>
              </a:rPr>
              <a:t>Management</a:t>
            </a:r>
            <a:endParaRPr lang="en-AU" sz="1000" b="0" i="0" u="none" strike="noStrike" kern="0" cap="none" spc="0" normalizeH="0" baseline="0" noProof="0">
              <a:ln>
                <a:noFill/>
              </a:ln>
              <a:effectLst/>
              <a:uLnTx/>
              <a:uFillTx/>
              <a:cs typeface="Calibri"/>
            </a:endParaRPr>
          </a:p>
        </p:txBody>
      </p:sp>
      <p:sp>
        <p:nvSpPr>
          <p:cNvPr id="32" name="TextBox 31">
            <a:extLst>
              <a:ext uri="{FF2B5EF4-FFF2-40B4-BE49-F238E27FC236}">
                <a16:creationId xmlns:a16="http://schemas.microsoft.com/office/drawing/2014/main" id="{9B298BFA-B50E-46D5-B64E-8D8F3DA9110D}"/>
              </a:ext>
            </a:extLst>
          </p:cNvPr>
          <p:cNvSpPr txBox="1"/>
          <p:nvPr/>
        </p:nvSpPr>
        <p:spPr>
          <a:xfrm>
            <a:off x="3254204" y="1755855"/>
            <a:ext cx="805029" cy="369332"/>
          </a:xfrm>
          <a:prstGeom prst="rect">
            <a:avLst/>
          </a:prstGeom>
          <a:noFill/>
        </p:spPr>
        <p:txBody>
          <a:bodyPr wrap="none" rtlCol="0">
            <a:spAutoFit/>
          </a:bodyPr>
          <a:lstStyle/>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a:ln>
                  <a:noFill/>
                </a:ln>
                <a:effectLst/>
                <a:uLnTx/>
                <a:uFillTx/>
              </a:rPr>
              <a:t>IoT Solution</a:t>
            </a:r>
          </a:p>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a:ln>
                  <a:noFill/>
                </a:ln>
                <a:effectLst/>
                <a:uLnTx/>
                <a:uFillTx/>
              </a:rPr>
              <a:t>Owner</a:t>
            </a:r>
          </a:p>
        </p:txBody>
      </p:sp>
      <p:sp>
        <p:nvSpPr>
          <p:cNvPr id="33" name="TextBox 32">
            <a:extLst>
              <a:ext uri="{FF2B5EF4-FFF2-40B4-BE49-F238E27FC236}">
                <a16:creationId xmlns:a16="http://schemas.microsoft.com/office/drawing/2014/main" id="{A7635818-6F0E-47DE-97CA-894E64190FCC}"/>
              </a:ext>
            </a:extLst>
          </p:cNvPr>
          <p:cNvSpPr txBox="1"/>
          <p:nvPr/>
        </p:nvSpPr>
        <p:spPr>
          <a:xfrm>
            <a:off x="9381072" y="2892480"/>
            <a:ext cx="688009" cy="230832"/>
          </a:xfrm>
          <a:prstGeom prst="rect">
            <a:avLst/>
          </a:prstGeom>
          <a:noFill/>
        </p:spPr>
        <p:txBody>
          <a:bodyPr wrap="none" rtlCol="0">
            <a:spAutoFit/>
          </a:bodyPr>
          <a:lstStyle/>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a:ln>
                  <a:noFill/>
                </a:ln>
                <a:effectLst/>
                <a:uLnTx/>
                <a:uFillTx/>
              </a:rPr>
              <a:t>AR/VR I/F</a:t>
            </a:r>
          </a:p>
        </p:txBody>
      </p:sp>
      <p:sp>
        <p:nvSpPr>
          <p:cNvPr id="34" name="TextBox 33">
            <a:extLst>
              <a:ext uri="{FF2B5EF4-FFF2-40B4-BE49-F238E27FC236}">
                <a16:creationId xmlns:a16="http://schemas.microsoft.com/office/drawing/2014/main" id="{EE122C56-D695-4354-8FA5-D303B2D34019}"/>
              </a:ext>
            </a:extLst>
          </p:cNvPr>
          <p:cNvSpPr txBox="1"/>
          <p:nvPr/>
        </p:nvSpPr>
        <p:spPr>
          <a:xfrm>
            <a:off x="4761913" y="6186355"/>
            <a:ext cx="739305" cy="369332"/>
          </a:xfrm>
          <a:prstGeom prst="rect">
            <a:avLst/>
          </a:prstGeom>
          <a:noFill/>
        </p:spPr>
        <p:txBody>
          <a:bodyPr wrap="none" rtlCol="0">
            <a:spAutoFit/>
          </a:bodyPr>
          <a:lstStyle/>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a:ln>
                  <a:noFill/>
                </a:ln>
                <a:effectLst/>
                <a:uLnTx/>
                <a:uFillTx/>
              </a:rPr>
              <a:t>Sensor /</a:t>
            </a:r>
          </a:p>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a:ln>
                  <a:noFill/>
                </a:ln>
                <a:effectLst/>
                <a:uLnTx/>
                <a:uFillTx/>
              </a:rPr>
              <a:t>Wearables</a:t>
            </a:r>
          </a:p>
        </p:txBody>
      </p:sp>
      <p:sp>
        <p:nvSpPr>
          <p:cNvPr id="35" name="TextBox 34">
            <a:extLst>
              <a:ext uri="{FF2B5EF4-FFF2-40B4-BE49-F238E27FC236}">
                <a16:creationId xmlns:a16="http://schemas.microsoft.com/office/drawing/2014/main" id="{2DA7E1D7-1C8E-42AD-BD28-2E2153B79C62}"/>
              </a:ext>
            </a:extLst>
          </p:cNvPr>
          <p:cNvSpPr txBox="1"/>
          <p:nvPr/>
        </p:nvSpPr>
        <p:spPr>
          <a:xfrm>
            <a:off x="6183302" y="6205798"/>
            <a:ext cx="748923" cy="369332"/>
          </a:xfrm>
          <a:prstGeom prst="rect">
            <a:avLst/>
          </a:prstGeom>
          <a:noFill/>
        </p:spPr>
        <p:txBody>
          <a:bodyPr wrap="none" rtlCol="0">
            <a:spAutoFit/>
          </a:bodyPr>
          <a:lstStyle/>
          <a:p>
            <a:pPr marL="0" marR="0" lvl="0" indent="0" defTabSz="457200" eaLnBrk="1" fontAlgn="auto" latinLnBrk="0" hangingPunct="1">
              <a:lnSpc>
                <a:spcPct val="90000"/>
              </a:lnSpc>
              <a:spcBef>
                <a:spcPts val="0"/>
              </a:spcBef>
              <a:spcAft>
                <a:spcPts val="0"/>
              </a:spcAft>
              <a:buClrTx/>
              <a:buSzTx/>
              <a:buFontTx/>
              <a:buNone/>
              <a:tabLst/>
              <a:defRPr/>
            </a:pPr>
            <a:r>
              <a:rPr lang="en-AU" sz="1000" kern="0"/>
              <a:t>Connected</a:t>
            </a:r>
          </a:p>
          <a:p>
            <a:pPr marL="0" marR="0" lvl="0" indent="0" defTabSz="457200" eaLnBrk="1" fontAlgn="auto" latinLnBrk="0" hangingPunct="1">
              <a:lnSpc>
                <a:spcPct val="90000"/>
              </a:lnSpc>
              <a:spcBef>
                <a:spcPts val="0"/>
              </a:spcBef>
              <a:spcAft>
                <a:spcPts val="0"/>
              </a:spcAft>
              <a:buClrTx/>
              <a:buSzTx/>
              <a:buFontTx/>
              <a:buNone/>
              <a:tabLst/>
              <a:defRPr/>
            </a:pPr>
            <a:r>
              <a:rPr lang="en-AU" sz="1000" kern="0"/>
              <a:t>Machinery</a:t>
            </a:r>
            <a:endParaRPr kumimoji="0" lang="en-AU" sz="1000" b="0" i="0" u="none" strike="noStrike" kern="0" cap="none" spc="0" normalizeH="0" baseline="0" noProof="0">
              <a:ln>
                <a:noFill/>
              </a:ln>
              <a:effectLst/>
              <a:uLnTx/>
              <a:uFillTx/>
            </a:endParaRPr>
          </a:p>
        </p:txBody>
      </p:sp>
      <p:sp>
        <p:nvSpPr>
          <p:cNvPr id="36" name="TextBox 35">
            <a:extLst>
              <a:ext uri="{FF2B5EF4-FFF2-40B4-BE49-F238E27FC236}">
                <a16:creationId xmlns:a16="http://schemas.microsoft.com/office/drawing/2014/main" id="{2ED1FDEA-1ACF-4100-86F0-9E5A9E6373DA}"/>
              </a:ext>
            </a:extLst>
          </p:cNvPr>
          <p:cNvSpPr txBox="1"/>
          <p:nvPr/>
        </p:nvSpPr>
        <p:spPr>
          <a:xfrm>
            <a:off x="10850160" y="6187142"/>
            <a:ext cx="510076" cy="369332"/>
          </a:xfrm>
          <a:prstGeom prst="rect">
            <a:avLst/>
          </a:prstGeom>
          <a:noFill/>
        </p:spPr>
        <p:txBody>
          <a:bodyPr wrap="none" rtlCol="0">
            <a:spAutoFit/>
          </a:bodyPr>
          <a:lstStyle/>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a:ln>
                  <a:noFill/>
                </a:ln>
                <a:effectLst/>
                <a:uLnTx/>
                <a:uFillTx/>
              </a:rPr>
              <a:t>Smart</a:t>
            </a:r>
          </a:p>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a:ln>
                  <a:noFill/>
                </a:ln>
                <a:effectLst/>
                <a:uLnTx/>
                <a:uFillTx/>
              </a:rPr>
              <a:t>Meter</a:t>
            </a:r>
          </a:p>
        </p:txBody>
      </p:sp>
      <p:sp>
        <p:nvSpPr>
          <p:cNvPr id="37" name="TextBox 36">
            <a:extLst>
              <a:ext uri="{FF2B5EF4-FFF2-40B4-BE49-F238E27FC236}">
                <a16:creationId xmlns:a16="http://schemas.microsoft.com/office/drawing/2014/main" id="{74AC042A-1ECB-4996-A1C1-790BFA35E4EC}"/>
              </a:ext>
            </a:extLst>
          </p:cNvPr>
          <p:cNvSpPr txBox="1"/>
          <p:nvPr/>
        </p:nvSpPr>
        <p:spPr>
          <a:xfrm>
            <a:off x="7732918" y="6218572"/>
            <a:ext cx="747320" cy="369332"/>
          </a:xfrm>
          <a:prstGeom prst="rect">
            <a:avLst/>
          </a:prstGeom>
          <a:noFill/>
        </p:spPr>
        <p:txBody>
          <a:bodyPr wrap="none" rtlCol="0">
            <a:spAutoFit/>
          </a:bodyPr>
          <a:lstStyle/>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a:ln>
                  <a:noFill/>
                </a:ln>
                <a:effectLst/>
                <a:uLnTx/>
                <a:uFillTx/>
              </a:rPr>
              <a:t>Smart</a:t>
            </a:r>
          </a:p>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a:ln>
                  <a:noFill/>
                </a:ln>
                <a:effectLst/>
                <a:uLnTx/>
                <a:uFillTx/>
              </a:rPr>
              <a:t>Appliances</a:t>
            </a:r>
          </a:p>
        </p:txBody>
      </p:sp>
      <p:sp>
        <p:nvSpPr>
          <p:cNvPr id="38" name="TextBox 37">
            <a:extLst>
              <a:ext uri="{FF2B5EF4-FFF2-40B4-BE49-F238E27FC236}">
                <a16:creationId xmlns:a16="http://schemas.microsoft.com/office/drawing/2014/main" id="{2A8AAD11-1A7A-4F31-8AD1-9B8A33B59BD3}"/>
              </a:ext>
            </a:extLst>
          </p:cNvPr>
          <p:cNvSpPr txBox="1"/>
          <p:nvPr/>
        </p:nvSpPr>
        <p:spPr>
          <a:xfrm>
            <a:off x="3239531" y="5610397"/>
            <a:ext cx="676788" cy="369332"/>
          </a:xfrm>
          <a:prstGeom prst="rect">
            <a:avLst/>
          </a:prstGeom>
          <a:noFill/>
        </p:spPr>
        <p:txBody>
          <a:bodyPr wrap="none" rtlCol="0">
            <a:spAutoFit/>
          </a:bodyPr>
          <a:lstStyle/>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a:ln>
                  <a:noFill/>
                </a:ln>
                <a:effectLst/>
                <a:uLnTx/>
                <a:uFillTx/>
              </a:rPr>
              <a:t>Protocol </a:t>
            </a:r>
          </a:p>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a:ln>
                  <a:noFill/>
                </a:ln>
                <a:effectLst/>
                <a:uLnTx/>
                <a:uFillTx/>
              </a:rPr>
              <a:t>Gateway</a:t>
            </a:r>
          </a:p>
        </p:txBody>
      </p:sp>
      <p:sp>
        <p:nvSpPr>
          <p:cNvPr id="39" name="TextBox 38">
            <a:extLst>
              <a:ext uri="{FF2B5EF4-FFF2-40B4-BE49-F238E27FC236}">
                <a16:creationId xmlns:a16="http://schemas.microsoft.com/office/drawing/2014/main" id="{4ED8AB26-AE49-4B09-9A28-EC8972ECE0E4}"/>
              </a:ext>
            </a:extLst>
          </p:cNvPr>
          <p:cNvSpPr txBox="1"/>
          <p:nvPr/>
        </p:nvSpPr>
        <p:spPr>
          <a:xfrm>
            <a:off x="4788169" y="5625610"/>
            <a:ext cx="643125" cy="369332"/>
          </a:xfrm>
          <a:prstGeom prst="rect">
            <a:avLst/>
          </a:prstGeom>
          <a:noFill/>
        </p:spPr>
        <p:txBody>
          <a:bodyPr wrap="none" rtlCol="0">
            <a:spAutoFit/>
          </a:bodyPr>
          <a:lstStyle/>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a:ln>
                  <a:noFill/>
                </a:ln>
                <a:effectLst/>
                <a:uLnTx/>
                <a:uFillTx/>
              </a:rPr>
              <a:t>Field </a:t>
            </a:r>
          </a:p>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a:ln>
                  <a:noFill/>
                </a:ln>
                <a:effectLst/>
                <a:uLnTx/>
                <a:uFillTx/>
              </a:rPr>
              <a:t>Gateway</a:t>
            </a:r>
          </a:p>
        </p:txBody>
      </p:sp>
      <p:sp>
        <p:nvSpPr>
          <p:cNvPr id="40" name="TextBox 39">
            <a:extLst>
              <a:ext uri="{FF2B5EF4-FFF2-40B4-BE49-F238E27FC236}">
                <a16:creationId xmlns:a16="http://schemas.microsoft.com/office/drawing/2014/main" id="{587BE960-908A-4305-A210-A323FEF64399}"/>
              </a:ext>
            </a:extLst>
          </p:cNvPr>
          <p:cNvSpPr txBox="1"/>
          <p:nvPr/>
        </p:nvSpPr>
        <p:spPr>
          <a:xfrm>
            <a:off x="3202086" y="5133874"/>
            <a:ext cx="716863" cy="230832"/>
          </a:xfrm>
          <a:prstGeom prst="rect">
            <a:avLst/>
          </a:prstGeom>
          <a:noFill/>
        </p:spPr>
        <p:txBody>
          <a:bodyPr wrap="none" rtlCol="0">
            <a:spAutoFit/>
          </a:bodyPr>
          <a:lstStyle/>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dirty="0">
                <a:ln>
                  <a:noFill/>
                </a:ln>
                <a:effectLst/>
                <a:uLnTx/>
                <a:uFillTx/>
              </a:rPr>
              <a:t>Bluetooth</a:t>
            </a:r>
          </a:p>
        </p:txBody>
      </p:sp>
      <p:sp>
        <p:nvSpPr>
          <p:cNvPr id="41" name="TextBox 40">
            <a:extLst>
              <a:ext uri="{FF2B5EF4-FFF2-40B4-BE49-F238E27FC236}">
                <a16:creationId xmlns:a16="http://schemas.microsoft.com/office/drawing/2014/main" id="{5FABC41E-E8F9-4557-9875-817E379D28FB}"/>
              </a:ext>
            </a:extLst>
          </p:cNvPr>
          <p:cNvSpPr txBox="1"/>
          <p:nvPr/>
        </p:nvSpPr>
        <p:spPr>
          <a:xfrm>
            <a:off x="4754593" y="5064624"/>
            <a:ext cx="708848" cy="369332"/>
          </a:xfrm>
          <a:prstGeom prst="rect">
            <a:avLst/>
          </a:prstGeom>
          <a:noFill/>
        </p:spPr>
        <p:txBody>
          <a:bodyPr wrap="none" rtlCol="0">
            <a:spAutoFit/>
          </a:bodyPr>
          <a:lstStyle/>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dirty="0">
                <a:ln>
                  <a:noFill/>
                </a:ln>
                <a:effectLst/>
                <a:uLnTx/>
                <a:uFillTx/>
              </a:rPr>
              <a:t>Zigbee</a:t>
            </a:r>
          </a:p>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dirty="0">
                <a:ln>
                  <a:noFill/>
                </a:ln>
                <a:effectLst/>
                <a:uLnTx/>
                <a:uFillTx/>
              </a:rPr>
              <a:t>6LoWPAN</a:t>
            </a:r>
          </a:p>
        </p:txBody>
      </p:sp>
      <p:sp>
        <p:nvSpPr>
          <p:cNvPr id="42" name="TextBox 41">
            <a:extLst>
              <a:ext uri="{FF2B5EF4-FFF2-40B4-BE49-F238E27FC236}">
                <a16:creationId xmlns:a16="http://schemas.microsoft.com/office/drawing/2014/main" id="{409D8B25-9708-4036-8733-7ED3BFEC1BF1}"/>
              </a:ext>
            </a:extLst>
          </p:cNvPr>
          <p:cNvSpPr txBox="1"/>
          <p:nvPr/>
        </p:nvSpPr>
        <p:spPr>
          <a:xfrm>
            <a:off x="6170724" y="5083096"/>
            <a:ext cx="474810" cy="369332"/>
          </a:xfrm>
          <a:prstGeom prst="rect">
            <a:avLst/>
          </a:prstGeom>
          <a:noFill/>
        </p:spPr>
        <p:txBody>
          <a:bodyPr wrap="none" rtlCol="0">
            <a:spAutoFit/>
          </a:bodyPr>
          <a:lstStyle/>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dirty="0">
                <a:ln>
                  <a:noFill/>
                </a:ln>
                <a:effectLst/>
                <a:uLnTx/>
                <a:uFillTx/>
              </a:rPr>
              <a:t>Wi-Fi</a:t>
            </a:r>
          </a:p>
          <a:p>
            <a:pPr marL="0" marR="0" lvl="0" indent="0" defTabSz="457200" eaLnBrk="1" fontAlgn="auto" latinLnBrk="0" hangingPunct="1">
              <a:lnSpc>
                <a:spcPct val="90000"/>
              </a:lnSpc>
              <a:spcBef>
                <a:spcPts val="0"/>
              </a:spcBef>
              <a:spcAft>
                <a:spcPts val="0"/>
              </a:spcAft>
              <a:buClrTx/>
              <a:buSzTx/>
              <a:buFontTx/>
              <a:buNone/>
              <a:tabLst/>
              <a:defRPr/>
            </a:pPr>
            <a:r>
              <a:rPr lang="en-AU" sz="1000" kern="0" dirty="0"/>
              <a:t>Mesh</a:t>
            </a:r>
            <a:endParaRPr kumimoji="0" lang="en-AU" sz="1000" b="0" i="0" u="none" strike="noStrike" kern="0" cap="none" spc="0" normalizeH="0" baseline="0" noProof="0" dirty="0">
              <a:ln>
                <a:noFill/>
              </a:ln>
              <a:effectLst/>
              <a:uLnTx/>
              <a:uFillTx/>
            </a:endParaRPr>
          </a:p>
        </p:txBody>
      </p:sp>
      <p:sp>
        <p:nvSpPr>
          <p:cNvPr id="43" name="TextBox 42">
            <a:extLst>
              <a:ext uri="{FF2B5EF4-FFF2-40B4-BE49-F238E27FC236}">
                <a16:creationId xmlns:a16="http://schemas.microsoft.com/office/drawing/2014/main" id="{C8329360-4BD9-4ADC-88D0-406160C6CC14}"/>
              </a:ext>
            </a:extLst>
          </p:cNvPr>
          <p:cNvSpPr txBox="1"/>
          <p:nvPr/>
        </p:nvSpPr>
        <p:spPr>
          <a:xfrm>
            <a:off x="7740373" y="4983214"/>
            <a:ext cx="1035861" cy="507831"/>
          </a:xfrm>
          <a:prstGeom prst="rect">
            <a:avLst/>
          </a:prstGeom>
          <a:noFill/>
        </p:spPr>
        <p:txBody>
          <a:bodyPr wrap="none" rtlCol="0">
            <a:spAutoFit/>
          </a:bodyPr>
          <a:lstStyle/>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dirty="0">
                <a:ln>
                  <a:noFill/>
                </a:ln>
                <a:effectLst/>
                <a:uLnTx/>
                <a:uFillTx/>
              </a:rPr>
              <a:t>Wireless</a:t>
            </a:r>
          </a:p>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dirty="0">
                <a:ln>
                  <a:noFill/>
                </a:ln>
                <a:effectLst/>
                <a:uLnTx/>
                <a:uFillTx/>
              </a:rPr>
              <a:t>Cat-M1/NB-IoT, </a:t>
            </a:r>
          </a:p>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dirty="0">
                <a:ln>
                  <a:noFill/>
                </a:ln>
                <a:effectLst/>
                <a:uLnTx/>
                <a:uFillTx/>
              </a:rPr>
              <a:t>LoRaWAN, etc.</a:t>
            </a:r>
          </a:p>
        </p:txBody>
      </p:sp>
      <p:sp>
        <p:nvSpPr>
          <p:cNvPr id="44" name="TextBox 43">
            <a:extLst>
              <a:ext uri="{FF2B5EF4-FFF2-40B4-BE49-F238E27FC236}">
                <a16:creationId xmlns:a16="http://schemas.microsoft.com/office/drawing/2014/main" id="{D872072B-8053-4517-AD8B-0C3B9C6A9562}"/>
              </a:ext>
            </a:extLst>
          </p:cNvPr>
          <p:cNvSpPr txBox="1"/>
          <p:nvPr/>
        </p:nvSpPr>
        <p:spPr>
          <a:xfrm>
            <a:off x="9410540" y="5081644"/>
            <a:ext cx="652743" cy="369332"/>
          </a:xfrm>
          <a:prstGeom prst="rect">
            <a:avLst/>
          </a:prstGeom>
          <a:noFill/>
        </p:spPr>
        <p:txBody>
          <a:bodyPr wrap="none" rtlCol="0">
            <a:spAutoFit/>
          </a:bodyPr>
          <a:lstStyle/>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a:ln>
                  <a:noFill/>
                </a:ln>
                <a:effectLst/>
                <a:uLnTx/>
                <a:uFillTx/>
              </a:rPr>
              <a:t>Wired</a:t>
            </a:r>
          </a:p>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a:ln>
                  <a:noFill/>
                </a:ln>
                <a:effectLst/>
                <a:uLnTx/>
                <a:uFillTx/>
              </a:rPr>
              <a:t>Ethernet</a:t>
            </a:r>
          </a:p>
        </p:txBody>
      </p:sp>
      <p:sp>
        <p:nvSpPr>
          <p:cNvPr id="45" name="TextBox 44">
            <a:extLst>
              <a:ext uri="{FF2B5EF4-FFF2-40B4-BE49-F238E27FC236}">
                <a16:creationId xmlns:a16="http://schemas.microsoft.com/office/drawing/2014/main" id="{7746ACE4-67B5-4C12-A49C-A289A69DAB28}"/>
              </a:ext>
            </a:extLst>
          </p:cNvPr>
          <p:cNvSpPr txBox="1"/>
          <p:nvPr/>
        </p:nvSpPr>
        <p:spPr>
          <a:xfrm>
            <a:off x="10791880" y="5081644"/>
            <a:ext cx="627095" cy="369332"/>
          </a:xfrm>
          <a:prstGeom prst="rect">
            <a:avLst/>
          </a:prstGeom>
          <a:noFill/>
        </p:spPr>
        <p:txBody>
          <a:bodyPr wrap="none" rtlCol="0">
            <a:spAutoFit/>
          </a:bodyPr>
          <a:lstStyle/>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a:ln>
                  <a:noFill/>
                </a:ln>
                <a:effectLst/>
                <a:uLnTx/>
                <a:uFillTx/>
              </a:rPr>
              <a:t>(IoT )</a:t>
            </a:r>
          </a:p>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a:ln>
                  <a:noFill/>
                </a:ln>
                <a:effectLst/>
                <a:uLnTx/>
                <a:uFillTx/>
              </a:rPr>
              <a:t>Satellite</a:t>
            </a:r>
          </a:p>
        </p:txBody>
      </p:sp>
      <p:sp>
        <p:nvSpPr>
          <p:cNvPr id="46" name="TextBox 45">
            <a:extLst>
              <a:ext uri="{FF2B5EF4-FFF2-40B4-BE49-F238E27FC236}">
                <a16:creationId xmlns:a16="http://schemas.microsoft.com/office/drawing/2014/main" id="{D908EA94-6C45-4E4D-AB09-0246F0823433}"/>
              </a:ext>
            </a:extLst>
          </p:cNvPr>
          <p:cNvSpPr txBox="1"/>
          <p:nvPr/>
        </p:nvSpPr>
        <p:spPr>
          <a:xfrm>
            <a:off x="3260533" y="3439772"/>
            <a:ext cx="643125" cy="369332"/>
          </a:xfrm>
          <a:prstGeom prst="rect">
            <a:avLst/>
          </a:prstGeom>
          <a:noFill/>
        </p:spPr>
        <p:txBody>
          <a:bodyPr wrap="none" rtlCol="0">
            <a:spAutoFit/>
          </a:bodyPr>
          <a:lstStyle/>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a:ln>
                  <a:noFill/>
                </a:ln>
                <a:effectLst/>
                <a:uLnTx/>
                <a:uFillTx/>
              </a:rPr>
              <a:t>API</a:t>
            </a:r>
          </a:p>
          <a:p>
            <a:pPr marL="0" marR="0" lvl="0" indent="0" defTabSz="457200" eaLnBrk="1" fontAlgn="auto" latinLnBrk="0" hangingPunct="1">
              <a:lnSpc>
                <a:spcPct val="90000"/>
              </a:lnSpc>
              <a:spcBef>
                <a:spcPts val="0"/>
              </a:spcBef>
              <a:spcAft>
                <a:spcPts val="0"/>
              </a:spcAft>
              <a:buClrTx/>
              <a:buSzTx/>
              <a:buFontTx/>
              <a:buNone/>
              <a:tabLst/>
              <a:defRPr/>
            </a:pPr>
            <a:r>
              <a:rPr lang="en-AU" sz="1000" kern="0"/>
              <a:t>Gateway</a:t>
            </a:r>
            <a:endParaRPr kumimoji="0" lang="en-AU" sz="1000" b="0" i="0" u="none" strike="noStrike" kern="0" cap="none" spc="0" normalizeH="0" baseline="0" noProof="0">
              <a:ln>
                <a:noFill/>
              </a:ln>
              <a:effectLst/>
              <a:uLnTx/>
              <a:uFillTx/>
            </a:endParaRPr>
          </a:p>
        </p:txBody>
      </p:sp>
      <p:sp>
        <p:nvSpPr>
          <p:cNvPr id="47" name="TextBox 46">
            <a:extLst>
              <a:ext uri="{FF2B5EF4-FFF2-40B4-BE49-F238E27FC236}">
                <a16:creationId xmlns:a16="http://schemas.microsoft.com/office/drawing/2014/main" id="{E5F194EB-5BAB-4DF6-8109-1828821EC4DE}"/>
              </a:ext>
            </a:extLst>
          </p:cNvPr>
          <p:cNvSpPr txBox="1"/>
          <p:nvPr/>
        </p:nvSpPr>
        <p:spPr>
          <a:xfrm>
            <a:off x="4736057" y="3415193"/>
            <a:ext cx="633507" cy="369332"/>
          </a:xfrm>
          <a:prstGeom prst="rect">
            <a:avLst/>
          </a:prstGeom>
          <a:noFill/>
        </p:spPr>
        <p:txBody>
          <a:bodyPr wrap="none" rtlCol="0">
            <a:spAutoFit/>
          </a:bodyPr>
          <a:lstStyle/>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a:ln>
                  <a:noFill/>
                </a:ln>
                <a:effectLst/>
                <a:uLnTx/>
                <a:uFillTx/>
              </a:rPr>
              <a:t>User I/F</a:t>
            </a:r>
          </a:p>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a:ln>
                  <a:noFill/>
                </a:ln>
                <a:effectLst/>
                <a:uLnTx/>
                <a:uFillTx/>
              </a:rPr>
              <a:t>Security </a:t>
            </a:r>
          </a:p>
        </p:txBody>
      </p:sp>
      <p:sp>
        <p:nvSpPr>
          <p:cNvPr id="48" name="TextBox 47">
            <a:extLst>
              <a:ext uri="{FF2B5EF4-FFF2-40B4-BE49-F238E27FC236}">
                <a16:creationId xmlns:a16="http://schemas.microsoft.com/office/drawing/2014/main" id="{D094F340-9E20-4C6C-9FD4-5AF3260665CD}"/>
              </a:ext>
            </a:extLst>
          </p:cNvPr>
          <p:cNvSpPr txBox="1"/>
          <p:nvPr/>
        </p:nvSpPr>
        <p:spPr>
          <a:xfrm>
            <a:off x="4753951" y="2872021"/>
            <a:ext cx="708848" cy="369332"/>
          </a:xfrm>
          <a:prstGeom prst="rect">
            <a:avLst/>
          </a:prstGeom>
          <a:noFill/>
        </p:spPr>
        <p:txBody>
          <a:bodyPr wrap="none" rtlCol="0">
            <a:spAutoFit/>
          </a:bodyPr>
          <a:lstStyle/>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a:ln>
                  <a:noFill/>
                </a:ln>
                <a:effectLst/>
                <a:uLnTx/>
                <a:uFillTx/>
              </a:rPr>
              <a:t>Web / API</a:t>
            </a:r>
          </a:p>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a:ln>
                  <a:noFill/>
                </a:ln>
                <a:effectLst/>
                <a:uLnTx/>
                <a:uFillTx/>
              </a:rPr>
              <a:t>Portals</a:t>
            </a:r>
          </a:p>
        </p:txBody>
      </p:sp>
      <p:sp>
        <p:nvSpPr>
          <p:cNvPr id="49" name="TextBox 48">
            <a:extLst>
              <a:ext uri="{FF2B5EF4-FFF2-40B4-BE49-F238E27FC236}">
                <a16:creationId xmlns:a16="http://schemas.microsoft.com/office/drawing/2014/main" id="{6B5733F3-4662-4D84-9491-C2D77929AA75}"/>
              </a:ext>
            </a:extLst>
          </p:cNvPr>
          <p:cNvSpPr txBox="1"/>
          <p:nvPr/>
        </p:nvSpPr>
        <p:spPr>
          <a:xfrm>
            <a:off x="6214306" y="2851667"/>
            <a:ext cx="731290" cy="369332"/>
          </a:xfrm>
          <a:prstGeom prst="rect">
            <a:avLst/>
          </a:prstGeom>
          <a:noFill/>
        </p:spPr>
        <p:txBody>
          <a:bodyPr wrap="none" rtlCol="0">
            <a:spAutoFit/>
          </a:bodyPr>
          <a:lstStyle/>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a:ln>
                  <a:noFill/>
                </a:ln>
                <a:effectLst/>
                <a:uLnTx/>
                <a:uFillTx/>
              </a:rPr>
              <a:t>B2B</a:t>
            </a:r>
          </a:p>
          <a:p>
            <a:pPr marL="0" marR="0" lvl="0" indent="0" defTabSz="457200" eaLnBrk="1" fontAlgn="auto" latinLnBrk="0" hangingPunct="1">
              <a:lnSpc>
                <a:spcPct val="90000"/>
              </a:lnSpc>
              <a:spcBef>
                <a:spcPts val="0"/>
              </a:spcBef>
              <a:spcAft>
                <a:spcPts val="0"/>
              </a:spcAft>
              <a:buClrTx/>
              <a:buSzTx/>
              <a:buFontTx/>
              <a:buNone/>
              <a:tabLst/>
              <a:defRPr/>
            </a:pPr>
            <a:r>
              <a:rPr lang="en-AU" sz="1000" kern="0"/>
              <a:t>System I/F</a:t>
            </a:r>
            <a:endParaRPr kumimoji="0" lang="en-AU" sz="1000" b="0" i="0" u="none" strike="noStrike" kern="0" cap="none" spc="0" normalizeH="0" baseline="0" noProof="0">
              <a:ln>
                <a:noFill/>
              </a:ln>
              <a:effectLst/>
              <a:uLnTx/>
              <a:uFillTx/>
            </a:endParaRPr>
          </a:p>
        </p:txBody>
      </p:sp>
      <p:sp>
        <p:nvSpPr>
          <p:cNvPr id="50" name="TextBox 10">
            <a:extLst>
              <a:ext uri="{FF2B5EF4-FFF2-40B4-BE49-F238E27FC236}">
                <a16:creationId xmlns:a16="http://schemas.microsoft.com/office/drawing/2014/main" id="{B7D2F7C0-C1A3-488F-97EA-9D52538F5D2E}"/>
              </a:ext>
            </a:extLst>
          </p:cNvPr>
          <p:cNvSpPr txBox="1"/>
          <p:nvPr/>
        </p:nvSpPr>
        <p:spPr>
          <a:xfrm>
            <a:off x="9384497" y="6194156"/>
            <a:ext cx="628698" cy="369332"/>
          </a:xfrm>
          <a:prstGeom prst="rect">
            <a:avLst/>
          </a:prstGeom>
          <a:noFill/>
        </p:spPr>
        <p:txBody>
          <a:bodyPr wrap="none" rtlCol="0">
            <a:spAutoFit/>
          </a:bodyPr>
          <a:lstStyle/>
          <a:p>
            <a:pPr marL="0" marR="0" lvl="0" indent="0" defTabSz="457200" eaLnBrk="1" fontAlgn="auto" latinLnBrk="0" hangingPunct="1">
              <a:lnSpc>
                <a:spcPct val="90000"/>
              </a:lnSpc>
              <a:spcBef>
                <a:spcPts val="0"/>
              </a:spcBef>
              <a:spcAft>
                <a:spcPts val="0"/>
              </a:spcAft>
              <a:buClrTx/>
              <a:buSzTx/>
              <a:buFontTx/>
              <a:buNone/>
              <a:tabLst/>
              <a:defRPr/>
            </a:pPr>
            <a:r>
              <a:rPr lang="en-AU" sz="1000" kern="0"/>
              <a:t>Location</a:t>
            </a:r>
            <a:endParaRPr kumimoji="0" lang="en-AU" sz="1000" b="0" i="0" u="none" strike="noStrike" kern="0" cap="none" spc="0" normalizeH="0" baseline="0" noProof="0">
              <a:ln>
                <a:noFill/>
              </a:ln>
              <a:effectLst/>
              <a:uLnTx/>
              <a:uFillTx/>
            </a:endParaRPr>
          </a:p>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a:ln>
                  <a:noFill/>
                </a:ln>
                <a:effectLst/>
                <a:uLnTx/>
                <a:uFillTx/>
              </a:rPr>
              <a:t>Tracker</a:t>
            </a:r>
          </a:p>
        </p:txBody>
      </p:sp>
      <p:sp>
        <p:nvSpPr>
          <p:cNvPr id="51" name="TextBox 13">
            <a:extLst>
              <a:ext uri="{FF2B5EF4-FFF2-40B4-BE49-F238E27FC236}">
                <a16:creationId xmlns:a16="http://schemas.microsoft.com/office/drawing/2014/main" id="{B89A2A8E-9B4F-49F1-B428-3E9E030116A0}"/>
              </a:ext>
            </a:extLst>
          </p:cNvPr>
          <p:cNvSpPr txBox="1"/>
          <p:nvPr/>
        </p:nvSpPr>
        <p:spPr>
          <a:xfrm>
            <a:off x="6168447" y="5638574"/>
            <a:ext cx="1334020" cy="369332"/>
          </a:xfrm>
          <a:prstGeom prst="rect">
            <a:avLst/>
          </a:prstGeom>
          <a:noFill/>
        </p:spPr>
        <p:txBody>
          <a:bodyPr wrap="none" rtlCol="0">
            <a:spAutoFit/>
          </a:bodyPr>
          <a:lstStyle/>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a:ln>
                  <a:noFill/>
                </a:ln>
                <a:effectLst/>
                <a:uLnTx/>
                <a:uFillTx/>
              </a:rPr>
              <a:t>Edge Computing</a:t>
            </a:r>
          </a:p>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a:ln>
                  <a:noFill/>
                </a:ln>
                <a:effectLst/>
                <a:uLnTx/>
                <a:uFillTx/>
              </a:rPr>
              <a:t>Gateway / Cloud Edge</a:t>
            </a:r>
          </a:p>
        </p:txBody>
      </p:sp>
      <p:sp>
        <p:nvSpPr>
          <p:cNvPr id="52" name="TextBox 51">
            <a:extLst>
              <a:ext uri="{FF2B5EF4-FFF2-40B4-BE49-F238E27FC236}">
                <a16:creationId xmlns:a16="http://schemas.microsoft.com/office/drawing/2014/main" id="{69F313ED-F7F5-48EB-BFBF-A0C3C7B6C6DE}"/>
              </a:ext>
            </a:extLst>
          </p:cNvPr>
          <p:cNvSpPr txBox="1"/>
          <p:nvPr/>
        </p:nvSpPr>
        <p:spPr>
          <a:xfrm>
            <a:off x="7779673" y="2908629"/>
            <a:ext cx="654346" cy="230832"/>
          </a:xfrm>
          <a:prstGeom prst="rect">
            <a:avLst/>
          </a:prstGeom>
          <a:noFill/>
        </p:spPr>
        <p:txBody>
          <a:bodyPr wrap="none" rtlCol="0">
            <a:spAutoFit/>
          </a:bodyPr>
          <a:lstStyle/>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a:ln>
                  <a:noFill/>
                </a:ln>
                <a:effectLst/>
                <a:uLnTx/>
                <a:uFillTx/>
              </a:rPr>
              <a:t>Cloud I/F</a:t>
            </a:r>
          </a:p>
        </p:txBody>
      </p:sp>
      <p:pic>
        <p:nvPicPr>
          <p:cNvPr id="53" name="Graphic 52">
            <a:extLst>
              <a:ext uri="{FF2B5EF4-FFF2-40B4-BE49-F238E27FC236}">
                <a16:creationId xmlns:a16="http://schemas.microsoft.com/office/drawing/2014/main" id="{F4EDC08B-C439-40E7-AEFF-D9D16399DAC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37756" y="6100565"/>
            <a:ext cx="557337" cy="557337"/>
          </a:xfrm>
          <a:prstGeom prst="rect">
            <a:avLst/>
          </a:prstGeom>
        </p:spPr>
      </p:pic>
      <p:pic>
        <p:nvPicPr>
          <p:cNvPr id="54" name="Graphic 53">
            <a:extLst>
              <a:ext uri="{FF2B5EF4-FFF2-40B4-BE49-F238E27FC236}">
                <a16:creationId xmlns:a16="http://schemas.microsoft.com/office/drawing/2014/main" id="{FEF9FD0F-45E2-44E5-9D26-14E0028ECEA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707947" y="5557225"/>
            <a:ext cx="475676" cy="475676"/>
          </a:xfrm>
          <a:prstGeom prst="rect">
            <a:avLst/>
          </a:prstGeom>
        </p:spPr>
      </p:pic>
      <p:pic>
        <p:nvPicPr>
          <p:cNvPr id="55" name="Graphic 54">
            <a:extLst>
              <a:ext uri="{FF2B5EF4-FFF2-40B4-BE49-F238E27FC236}">
                <a16:creationId xmlns:a16="http://schemas.microsoft.com/office/drawing/2014/main" id="{08A2F4A8-790B-452E-9EBD-8F40DD9F484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726598" y="1113704"/>
            <a:ext cx="448737" cy="448737"/>
          </a:xfrm>
          <a:prstGeom prst="rect">
            <a:avLst/>
          </a:prstGeom>
        </p:spPr>
      </p:pic>
      <p:pic>
        <p:nvPicPr>
          <p:cNvPr id="57" name="Graphic 56">
            <a:extLst>
              <a:ext uri="{FF2B5EF4-FFF2-40B4-BE49-F238E27FC236}">
                <a16:creationId xmlns:a16="http://schemas.microsoft.com/office/drawing/2014/main" id="{FC95F7E2-04B7-45A1-A49E-632CD53FE75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223137" y="1128637"/>
            <a:ext cx="448738" cy="448738"/>
          </a:xfrm>
          <a:prstGeom prst="rect">
            <a:avLst/>
          </a:prstGeom>
        </p:spPr>
      </p:pic>
      <p:pic>
        <p:nvPicPr>
          <p:cNvPr id="58" name="Graphic 57">
            <a:extLst>
              <a:ext uri="{FF2B5EF4-FFF2-40B4-BE49-F238E27FC236}">
                <a16:creationId xmlns:a16="http://schemas.microsoft.com/office/drawing/2014/main" id="{A941E48B-62AA-49E6-822A-1A01B516047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615643" y="1141307"/>
            <a:ext cx="419452" cy="419452"/>
          </a:xfrm>
          <a:prstGeom prst="rect">
            <a:avLst/>
          </a:prstGeom>
        </p:spPr>
      </p:pic>
      <p:pic>
        <p:nvPicPr>
          <p:cNvPr id="60" name="Graphic 59">
            <a:extLst>
              <a:ext uri="{FF2B5EF4-FFF2-40B4-BE49-F238E27FC236}">
                <a16:creationId xmlns:a16="http://schemas.microsoft.com/office/drawing/2014/main" id="{0E9DEB78-E438-44D7-8B32-B4E0B888F3C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802115" y="1095776"/>
            <a:ext cx="511356" cy="511356"/>
          </a:xfrm>
          <a:prstGeom prst="rect">
            <a:avLst/>
          </a:prstGeom>
        </p:spPr>
      </p:pic>
      <p:pic>
        <p:nvPicPr>
          <p:cNvPr id="61" name="Graphic 60">
            <a:extLst>
              <a:ext uri="{FF2B5EF4-FFF2-40B4-BE49-F238E27FC236}">
                <a16:creationId xmlns:a16="http://schemas.microsoft.com/office/drawing/2014/main" id="{B1F34B96-39BC-467D-B259-894AB146E3E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595993" y="1699369"/>
            <a:ext cx="464735" cy="464735"/>
          </a:xfrm>
          <a:prstGeom prst="rect">
            <a:avLst/>
          </a:prstGeom>
        </p:spPr>
      </p:pic>
      <p:pic>
        <p:nvPicPr>
          <p:cNvPr id="62" name="Graphic 61">
            <a:extLst>
              <a:ext uri="{FF2B5EF4-FFF2-40B4-BE49-F238E27FC236}">
                <a16:creationId xmlns:a16="http://schemas.microsoft.com/office/drawing/2014/main" id="{F5873361-96CF-4AFC-9D3D-1055CE373B2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168935" y="1667391"/>
            <a:ext cx="476249" cy="476249"/>
          </a:xfrm>
          <a:prstGeom prst="rect">
            <a:avLst/>
          </a:prstGeom>
        </p:spPr>
      </p:pic>
      <p:pic>
        <p:nvPicPr>
          <p:cNvPr id="63" name="Graphic 62">
            <a:extLst>
              <a:ext uri="{FF2B5EF4-FFF2-40B4-BE49-F238E27FC236}">
                <a16:creationId xmlns:a16="http://schemas.microsoft.com/office/drawing/2014/main" id="{6DD5ACBB-052E-4854-8D4F-C3EC133323DA}"/>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864352" y="1670729"/>
            <a:ext cx="448739" cy="448739"/>
          </a:xfrm>
          <a:prstGeom prst="rect">
            <a:avLst/>
          </a:prstGeom>
        </p:spPr>
      </p:pic>
      <p:pic>
        <p:nvPicPr>
          <p:cNvPr id="64" name="Graphic 63">
            <a:extLst>
              <a:ext uri="{FF2B5EF4-FFF2-40B4-BE49-F238E27FC236}">
                <a16:creationId xmlns:a16="http://schemas.microsoft.com/office/drawing/2014/main" id="{4838DFE1-E029-4EC1-8CF2-7AD64449AFEE}"/>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2587289" y="2784973"/>
            <a:ext cx="448739" cy="448739"/>
          </a:xfrm>
          <a:prstGeom prst="rect">
            <a:avLst/>
          </a:prstGeom>
        </p:spPr>
      </p:pic>
      <p:pic>
        <p:nvPicPr>
          <p:cNvPr id="67" name="Graphic 66">
            <a:extLst>
              <a:ext uri="{FF2B5EF4-FFF2-40B4-BE49-F238E27FC236}">
                <a16:creationId xmlns:a16="http://schemas.microsoft.com/office/drawing/2014/main" id="{FD058D1E-C7FB-4112-8731-FB71E3300BF0}"/>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2886193" y="2861281"/>
            <a:ext cx="373418" cy="373418"/>
          </a:xfrm>
          <a:prstGeom prst="rect">
            <a:avLst/>
          </a:prstGeom>
        </p:spPr>
      </p:pic>
      <p:pic>
        <p:nvPicPr>
          <p:cNvPr id="68" name="Graphic 67">
            <a:extLst>
              <a:ext uri="{FF2B5EF4-FFF2-40B4-BE49-F238E27FC236}">
                <a16:creationId xmlns:a16="http://schemas.microsoft.com/office/drawing/2014/main" id="{B64E8499-3933-4A52-A9DD-A38C665D55FF}"/>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4246855" y="3374299"/>
            <a:ext cx="446626" cy="446626"/>
          </a:xfrm>
          <a:prstGeom prst="rect">
            <a:avLst/>
          </a:prstGeom>
        </p:spPr>
      </p:pic>
      <p:pic>
        <p:nvPicPr>
          <p:cNvPr id="69" name="Graphic 68">
            <a:extLst>
              <a:ext uri="{FF2B5EF4-FFF2-40B4-BE49-F238E27FC236}">
                <a16:creationId xmlns:a16="http://schemas.microsoft.com/office/drawing/2014/main" id="{26EF2534-F1C3-4994-A877-1229B0B29503}"/>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4211565" y="2783527"/>
            <a:ext cx="448738" cy="448738"/>
          </a:xfrm>
          <a:prstGeom prst="rect">
            <a:avLst/>
          </a:prstGeom>
        </p:spPr>
      </p:pic>
      <p:pic>
        <p:nvPicPr>
          <p:cNvPr id="70" name="Graphic 69">
            <a:extLst>
              <a:ext uri="{FF2B5EF4-FFF2-40B4-BE49-F238E27FC236}">
                <a16:creationId xmlns:a16="http://schemas.microsoft.com/office/drawing/2014/main" id="{1944BA37-FF6E-4A15-9BDE-3B91D2A5E2D6}"/>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5608902" y="2752239"/>
            <a:ext cx="499002" cy="499002"/>
          </a:xfrm>
          <a:prstGeom prst="rect">
            <a:avLst/>
          </a:prstGeom>
        </p:spPr>
      </p:pic>
      <p:pic>
        <p:nvPicPr>
          <p:cNvPr id="71" name="Graphic 70">
            <a:extLst>
              <a:ext uri="{FF2B5EF4-FFF2-40B4-BE49-F238E27FC236}">
                <a16:creationId xmlns:a16="http://schemas.microsoft.com/office/drawing/2014/main" id="{D75338FE-952E-42F4-AE5D-6430E18E3F83}"/>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7119262" y="2779114"/>
            <a:ext cx="497433" cy="497433"/>
          </a:xfrm>
          <a:prstGeom prst="rect">
            <a:avLst/>
          </a:prstGeom>
        </p:spPr>
      </p:pic>
      <p:pic>
        <p:nvPicPr>
          <p:cNvPr id="73" name="Graphic 72">
            <a:extLst>
              <a:ext uri="{FF2B5EF4-FFF2-40B4-BE49-F238E27FC236}">
                <a16:creationId xmlns:a16="http://schemas.microsoft.com/office/drawing/2014/main" id="{D369DA18-04E6-4256-9980-F47056C6AE4A}"/>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4477084" y="4632671"/>
            <a:ext cx="281735" cy="281735"/>
          </a:xfrm>
          <a:prstGeom prst="rect">
            <a:avLst/>
          </a:prstGeom>
        </p:spPr>
      </p:pic>
      <p:pic>
        <p:nvPicPr>
          <p:cNvPr id="74" name="Graphic 73">
            <a:extLst>
              <a:ext uri="{FF2B5EF4-FFF2-40B4-BE49-F238E27FC236}">
                <a16:creationId xmlns:a16="http://schemas.microsoft.com/office/drawing/2014/main" id="{811438DF-D7FE-4261-849E-F7C4CA384D45}"/>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7175351" y="4482193"/>
            <a:ext cx="448148" cy="448148"/>
          </a:xfrm>
          <a:prstGeom prst="rect">
            <a:avLst/>
          </a:prstGeom>
        </p:spPr>
      </p:pic>
      <p:pic>
        <p:nvPicPr>
          <p:cNvPr id="75" name="Graphic 74">
            <a:extLst>
              <a:ext uri="{FF2B5EF4-FFF2-40B4-BE49-F238E27FC236}">
                <a16:creationId xmlns:a16="http://schemas.microsoft.com/office/drawing/2014/main" id="{406A1D18-241F-430C-859F-E296524D4739}"/>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2647626" y="4448916"/>
            <a:ext cx="527709" cy="527709"/>
          </a:xfrm>
          <a:prstGeom prst="rect">
            <a:avLst/>
          </a:prstGeom>
        </p:spPr>
      </p:pic>
      <p:pic>
        <p:nvPicPr>
          <p:cNvPr id="76" name="Graphic 75">
            <a:extLst>
              <a:ext uri="{FF2B5EF4-FFF2-40B4-BE49-F238E27FC236}">
                <a16:creationId xmlns:a16="http://schemas.microsoft.com/office/drawing/2014/main" id="{7DE1710D-0836-4D2E-ACDA-02122B3E859D}"/>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7168427" y="1117026"/>
            <a:ext cx="485469" cy="485469"/>
          </a:xfrm>
          <a:prstGeom prst="rect">
            <a:avLst/>
          </a:prstGeom>
        </p:spPr>
      </p:pic>
      <p:pic>
        <p:nvPicPr>
          <p:cNvPr id="78" name="Graphic 77">
            <a:extLst>
              <a:ext uri="{FF2B5EF4-FFF2-40B4-BE49-F238E27FC236}">
                <a16:creationId xmlns:a16="http://schemas.microsoft.com/office/drawing/2014/main" id="{F9D84916-E8B9-492C-B21E-19D3AE9DD2D0}"/>
              </a:ext>
            </a:extLst>
          </p:cNvPr>
          <p:cNvPicPr>
            <a:picLocks noChangeAspect="1"/>
          </p:cNvPicPr>
          <p:nvPr/>
        </p:nvPicPr>
        <p:blipFill>
          <a:blip r:embed="rId40">
            <a:extLst>
              <a:ext uri="{96DAC541-7B7A-43D3-8B79-37D633B846F1}">
                <asvg:svgBlip xmlns:asvg="http://schemas.microsoft.com/office/drawing/2016/SVG/main" r:embed="rId41"/>
              </a:ext>
            </a:extLst>
          </a:blip>
          <a:stretch>
            <a:fillRect/>
          </a:stretch>
        </p:blipFill>
        <p:spPr>
          <a:xfrm>
            <a:off x="8863239" y="2820127"/>
            <a:ext cx="395268" cy="395268"/>
          </a:xfrm>
          <a:prstGeom prst="rect">
            <a:avLst/>
          </a:prstGeom>
        </p:spPr>
      </p:pic>
      <p:pic>
        <p:nvPicPr>
          <p:cNvPr id="79" name="Graphic 78">
            <a:extLst>
              <a:ext uri="{FF2B5EF4-FFF2-40B4-BE49-F238E27FC236}">
                <a16:creationId xmlns:a16="http://schemas.microsoft.com/office/drawing/2014/main" id="{6FA411CB-DCD6-4BD8-A962-1D5D5FEAB29B}"/>
              </a:ext>
            </a:extLst>
          </p:cNvPr>
          <p:cNvPicPr>
            <a:picLocks noChangeAspect="1"/>
          </p:cNvPicPr>
          <p:nvPr/>
        </p:nvPicPr>
        <p:blipFill>
          <a:blip r:embed="rId42">
            <a:extLst>
              <a:ext uri="{96DAC541-7B7A-43D3-8B79-37D633B846F1}">
                <asvg:svgBlip xmlns:asvg="http://schemas.microsoft.com/office/drawing/2016/SVG/main" r:embed="rId43"/>
              </a:ext>
            </a:extLst>
          </a:blip>
          <a:stretch>
            <a:fillRect/>
          </a:stretch>
        </p:blipFill>
        <p:spPr>
          <a:xfrm>
            <a:off x="5644754" y="3934864"/>
            <a:ext cx="427298" cy="427298"/>
          </a:xfrm>
          <a:prstGeom prst="rect">
            <a:avLst/>
          </a:prstGeom>
        </p:spPr>
      </p:pic>
      <p:pic>
        <p:nvPicPr>
          <p:cNvPr id="81" name="Graphic 80">
            <a:extLst>
              <a:ext uri="{FF2B5EF4-FFF2-40B4-BE49-F238E27FC236}">
                <a16:creationId xmlns:a16="http://schemas.microsoft.com/office/drawing/2014/main" id="{6AA49668-C780-48ED-A075-5CC7AD6587DE}"/>
              </a:ext>
            </a:extLst>
          </p:cNvPr>
          <p:cNvPicPr>
            <a:picLocks noChangeAspect="1"/>
          </p:cNvPicPr>
          <p:nvPr/>
        </p:nvPicPr>
        <p:blipFill>
          <a:blip r:embed="rId44">
            <a:extLst>
              <a:ext uri="{96DAC541-7B7A-43D3-8B79-37D633B846F1}">
                <asvg:svgBlip xmlns:asvg="http://schemas.microsoft.com/office/drawing/2016/SVG/main" r:embed="rId45"/>
              </a:ext>
            </a:extLst>
          </a:blip>
          <a:stretch>
            <a:fillRect/>
          </a:stretch>
        </p:blipFill>
        <p:spPr>
          <a:xfrm>
            <a:off x="2729726" y="3404505"/>
            <a:ext cx="432891" cy="432891"/>
          </a:xfrm>
          <a:prstGeom prst="rect">
            <a:avLst/>
          </a:prstGeom>
        </p:spPr>
      </p:pic>
      <p:pic>
        <p:nvPicPr>
          <p:cNvPr id="82" name="Graphic 81">
            <a:extLst>
              <a:ext uri="{FF2B5EF4-FFF2-40B4-BE49-F238E27FC236}">
                <a16:creationId xmlns:a16="http://schemas.microsoft.com/office/drawing/2014/main" id="{194D1E89-BFD5-407B-997B-A38DD1BDA0BE}"/>
              </a:ext>
            </a:extLst>
          </p:cNvPr>
          <p:cNvPicPr>
            <a:picLocks noChangeAspect="1"/>
          </p:cNvPicPr>
          <p:nvPr/>
        </p:nvPicPr>
        <p:blipFill>
          <a:blip r:embed="rId46">
            <a:extLst>
              <a:ext uri="{96DAC541-7B7A-43D3-8B79-37D633B846F1}">
                <asvg:svgBlip xmlns:asvg="http://schemas.microsoft.com/office/drawing/2016/SVG/main" r:embed="rId47"/>
              </a:ext>
            </a:extLst>
          </a:blip>
          <a:stretch>
            <a:fillRect/>
          </a:stretch>
        </p:blipFill>
        <p:spPr>
          <a:xfrm>
            <a:off x="2668480" y="3899053"/>
            <a:ext cx="494137" cy="494137"/>
          </a:xfrm>
          <a:prstGeom prst="rect">
            <a:avLst/>
          </a:prstGeom>
        </p:spPr>
      </p:pic>
      <p:pic>
        <p:nvPicPr>
          <p:cNvPr id="83" name="Graphic 82">
            <a:extLst>
              <a:ext uri="{FF2B5EF4-FFF2-40B4-BE49-F238E27FC236}">
                <a16:creationId xmlns:a16="http://schemas.microsoft.com/office/drawing/2014/main" id="{921CE30C-0E13-4549-B6D9-983C1740E89F}"/>
              </a:ext>
            </a:extLst>
          </p:cNvPr>
          <p:cNvPicPr>
            <a:picLocks noChangeAspect="1"/>
          </p:cNvPicPr>
          <p:nvPr/>
        </p:nvPicPr>
        <p:blipFill>
          <a:blip r:embed="rId48">
            <a:extLst>
              <a:ext uri="{96DAC541-7B7A-43D3-8B79-37D633B846F1}">
                <asvg:svgBlip xmlns:asvg="http://schemas.microsoft.com/office/drawing/2016/SVG/main" r:embed="rId49"/>
              </a:ext>
            </a:extLst>
          </a:blip>
          <a:stretch>
            <a:fillRect/>
          </a:stretch>
        </p:blipFill>
        <p:spPr>
          <a:xfrm>
            <a:off x="5646924" y="5038698"/>
            <a:ext cx="439006" cy="439006"/>
          </a:xfrm>
          <a:prstGeom prst="rect">
            <a:avLst/>
          </a:prstGeom>
        </p:spPr>
      </p:pic>
      <p:pic>
        <p:nvPicPr>
          <p:cNvPr id="84" name="Graphic 83">
            <a:extLst>
              <a:ext uri="{FF2B5EF4-FFF2-40B4-BE49-F238E27FC236}">
                <a16:creationId xmlns:a16="http://schemas.microsoft.com/office/drawing/2014/main" id="{8D719276-EF73-4A53-B578-9D49B9C0D59D}"/>
              </a:ext>
            </a:extLst>
          </p:cNvPr>
          <p:cNvPicPr>
            <a:picLocks noChangeAspect="1"/>
          </p:cNvPicPr>
          <p:nvPr/>
        </p:nvPicPr>
        <p:blipFill>
          <a:blip r:embed="rId50">
            <a:extLst>
              <a:ext uri="{96DAC541-7B7A-43D3-8B79-37D633B846F1}">
                <asvg:svgBlip xmlns:asvg="http://schemas.microsoft.com/office/drawing/2016/SVG/main" r:embed="rId51"/>
              </a:ext>
            </a:extLst>
          </a:blip>
          <a:stretch>
            <a:fillRect/>
          </a:stretch>
        </p:blipFill>
        <p:spPr>
          <a:xfrm>
            <a:off x="2654932" y="5006148"/>
            <a:ext cx="448738" cy="448738"/>
          </a:xfrm>
          <a:prstGeom prst="rect">
            <a:avLst/>
          </a:prstGeom>
        </p:spPr>
      </p:pic>
      <p:pic>
        <p:nvPicPr>
          <p:cNvPr id="85" name="Graphic 84">
            <a:extLst>
              <a:ext uri="{FF2B5EF4-FFF2-40B4-BE49-F238E27FC236}">
                <a16:creationId xmlns:a16="http://schemas.microsoft.com/office/drawing/2014/main" id="{D04DCA47-DAD4-496D-A277-12C68E96EC1A}"/>
              </a:ext>
            </a:extLst>
          </p:cNvPr>
          <p:cNvPicPr>
            <a:picLocks noChangeAspect="1"/>
          </p:cNvPicPr>
          <p:nvPr/>
        </p:nvPicPr>
        <p:blipFill>
          <a:blip r:embed="rId52">
            <a:extLst>
              <a:ext uri="{96DAC541-7B7A-43D3-8B79-37D633B846F1}">
                <asvg:svgBlip xmlns:asvg="http://schemas.microsoft.com/office/drawing/2016/SVG/main" r:embed="rId53"/>
              </a:ext>
            </a:extLst>
          </a:blip>
          <a:stretch>
            <a:fillRect/>
          </a:stretch>
        </p:blipFill>
        <p:spPr>
          <a:xfrm>
            <a:off x="7197649" y="5042236"/>
            <a:ext cx="448148" cy="448148"/>
          </a:xfrm>
          <a:prstGeom prst="rect">
            <a:avLst/>
          </a:prstGeom>
        </p:spPr>
      </p:pic>
      <p:pic>
        <p:nvPicPr>
          <p:cNvPr id="86" name="Graphic 85">
            <a:extLst>
              <a:ext uri="{FF2B5EF4-FFF2-40B4-BE49-F238E27FC236}">
                <a16:creationId xmlns:a16="http://schemas.microsoft.com/office/drawing/2014/main" id="{3B0ABFE1-AFB3-47C5-8E44-D5EEEAB86F28}"/>
              </a:ext>
            </a:extLst>
          </p:cNvPr>
          <p:cNvPicPr>
            <a:picLocks noChangeAspect="1"/>
          </p:cNvPicPr>
          <p:nvPr/>
        </p:nvPicPr>
        <p:blipFill>
          <a:blip r:embed="rId54">
            <a:extLst>
              <a:ext uri="{96DAC541-7B7A-43D3-8B79-37D633B846F1}">
                <asvg:svgBlip xmlns:asvg="http://schemas.microsoft.com/office/drawing/2016/SVG/main" r:embed="rId55"/>
              </a:ext>
            </a:extLst>
          </a:blip>
          <a:stretch>
            <a:fillRect/>
          </a:stretch>
        </p:blipFill>
        <p:spPr>
          <a:xfrm>
            <a:off x="4229943" y="5016016"/>
            <a:ext cx="448148" cy="448148"/>
          </a:xfrm>
          <a:prstGeom prst="rect">
            <a:avLst/>
          </a:prstGeom>
        </p:spPr>
      </p:pic>
      <p:pic>
        <p:nvPicPr>
          <p:cNvPr id="87" name="Graphic 86">
            <a:extLst>
              <a:ext uri="{FF2B5EF4-FFF2-40B4-BE49-F238E27FC236}">
                <a16:creationId xmlns:a16="http://schemas.microsoft.com/office/drawing/2014/main" id="{4329B005-89B2-44C2-9866-E963A2675D4C}"/>
              </a:ext>
            </a:extLst>
          </p:cNvPr>
          <p:cNvPicPr>
            <a:picLocks noChangeAspect="1"/>
          </p:cNvPicPr>
          <p:nvPr/>
        </p:nvPicPr>
        <p:blipFill>
          <a:blip r:embed="rId56">
            <a:extLst>
              <a:ext uri="{96DAC541-7B7A-43D3-8B79-37D633B846F1}">
                <asvg:svgBlip xmlns:asvg="http://schemas.microsoft.com/office/drawing/2016/SVG/main" r:embed="rId57"/>
              </a:ext>
            </a:extLst>
          </a:blip>
          <a:stretch>
            <a:fillRect/>
          </a:stretch>
        </p:blipFill>
        <p:spPr>
          <a:xfrm>
            <a:off x="8902433" y="5033832"/>
            <a:ext cx="448738" cy="448738"/>
          </a:xfrm>
          <a:prstGeom prst="rect">
            <a:avLst/>
          </a:prstGeom>
        </p:spPr>
      </p:pic>
      <p:pic>
        <p:nvPicPr>
          <p:cNvPr id="88" name="Graphic 87">
            <a:extLst>
              <a:ext uri="{FF2B5EF4-FFF2-40B4-BE49-F238E27FC236}">
                <a16:creationId xmlns:a16="http://schemas.microsoft.com/office/drawing/2014/main" id="{04F47A94-4BCE-4BC1-8426-2C920E6103EA}"/>
              </a:ext>
            </a:extLst>
          </p:cNvPr>
          <p:cNvPicPr>
            <a:picLocks noChangeAspect="1"/>
          </p:cNvPicPr>
          <p:nvPr/>
        </p:nvPicPr>
        <p:blipFill>
          <a:blip r:embed="rId58">
            <a:extLst>
              <a:ext uri="{96DAC541-7B7A-43D3-8B79-37D633B846F1}">
                <asvg:svgBlip xmlns:asvg="http://schemas.microsoft.com/office/drawing/2016/SVG/main" r:embed="rId59"/>
              </a:ext>
            </a:extLst>
          </a:blip>
          <a:stretch>
            <a:fillRect/>
          </a:stretch>
        </p:blipFill>
        <p:spPr>
          <a:xfrm>
            <a:off x="10136575" y="4865112"/>
            <a:ext cx="786177" cy="786177"/>
          </a:xfrm>
          <a:prstGeom prst="rect">
            <a:avLst/>
          </a:prstGeom>
        </p:spPr>
      </p:pic>
      <p:pic>
        <p:nvPicPr>
          <p:cNvPr id="89" name="Graphic 88">
            <a:extLst>
              <a:ext uri="{FF2B5EF4-FFF2-40B4-BE49-F238E27FC236}">
                <a16:creationId xmlns:a16="http://schemas.microsoft.com/office/drawing/2014/main" id="{EC3B5605-7C15-41A7-9217-54B492B048EA}"/>
              </a:ext>
            </a:extLst>
          </p:cNvPr>
          <p:cNvPicPr>
            <a:picLocks noChangeAspect="1"/>
          </p:cNvPicPr>
          <p:nvPr/>
        </p:nvPicPr>
        <p:blipFill>
          <a:blip r:embed="rId60">
            <a:extLst>
              <a:ext uri="{96DAC541-7B7A-43D3-8B79-37D633B846F1}">
                <asvg:svgBlip xmlns:asvg="http://schemas.microsoft.com/office/drawing/2016/SVG/main" r:embed="rId61"/>
              </a:ext>
            </a:extLst>
          </a:blip>
          <a:stretch>
            <a:fillRect/>
          </a:stretch>
        </p:blipFill>
        <p:spPr>
          <a:xfrm>
            <a:off x="4256547" y="5606018"/>
            <a:ext cx="427241" cy="427241"/>
          </a:xfrm>
          <a:prstGeom prst="rect">
            <a:avLst/>
          </a:prstGeom>
        </p:spPr>
      </p:pic>
      <p:pic>
        <p:nvPicPr>
          <p:cNvPr id="90" name="Graphic 89">
            <a:extLst>
              <a:ext uri="{FF2B5EF4-FFF2-40B4-BE49-F238E27FC236}">
                <a16:creationId xmlns:a16="http://schemas.microsoft.com/office/drawing/2014/main" id="{1F4FC970-5084-4AB9-8FB0-3753DA775F12}"/>
              </a:ext>
            </a:extLst>
          </p:cNvPr>
          <p:cNvPicPr>
            <a:picLocks noChangeAspect="1"/>
          </p:cNvPicPr>
          <p:nvPr/>
        </p:nvPicPr>
        <p:blipFill>
          <a:blip r:embed="rId62">
            <a:extLst>
              <a:ext uri="{96DAC541-7B7A-43D3-8B79-37D633B846F1}">
                <asvg:svgBlip xmlns:asvg="http://schemas.microsoft.com/office/drawing/2016/SVG/main" r:embed="rId63"/>
              </a:ext>
            </a:extLst>
          </a:blip>
          <a:stretch>
            <a:fillRect/>
          </a:stretch>
        </p:blipFill>
        <p:spPr>
          <a:xfrm>
            <a:off x="5636220" y="5557225"/>
            <a:ext cx="458599" cy="458599"/>
          </a:xfrm>
          <a:prstGeom prst="rect">
            <a:avLst/>
          </a:prstGeom>
        </p:spPr>
      </p:pic>
      <p:pic>
        <p:nvPicPr>
          <p:cNvPr id="92" name="Graphic 91">
            <a:extLst>
              <a:ext uri="{FF2B5EF4-FFF2-40B4-BE49-F238E27FC236}">
                <a16:creationId xmlns:a16="http://schemas.microsoft.com/office/drawing/2014/main" id="{376C5BAE-8512-4603-AA80-3EA74F372C1C}"/>
              </a:ext>
            </a:extLst>
          </p:cNvPr>
          <p:cNvPicPr>
            <a:picLocks noChangeAspect="1"/>
          </p:cNvPicPr>
          <p:nvPr/>
        </p:nvPicPr>
        <p:blipFill>
          <a:blip r:embed="rId64">
            <a:extLst>
              <a:ext uri="{96DAC541-7B7A-43D3-8B79-37D633B846F1}">
                <asvg:svgBlip xmlns:asvg="http://schemas.microsoft.com/office/drawing/2016/SVG/main" r:embed="rId65"/>
              </a:ext>
            </a:extLst>
          </a:blip>
          <a:stretch>
            <a:fillRect/>
          </a:stretch>
        </p:blipFill>
        <p:spPr>
          <a:xfrm>
            <a:off x="4207763" y="6186355"/>
            <a:ext cx="471264" cy="471264"/>
          </a:xfrm>
          <a:prstGeom prst="rect">
            <a:avLst/>
          </a:prstGeom>
        </p:spPr>
      </p:pic>
      <p:pic>
        <p:nvPicPr>
          <p:cNvPr id="93" name="Graphic 92">
            <a:extLst>
              <a:ext uri="{FF2B5EF4-FFF2-40B4-BE49-F238E27FC236}">
                <a16:creationId xmlns:a16="http://schemas.microsoft.com/office/drawing/2014/main" id="{5701BCFE-7895-45EA-B758-C77F08E7E90B}"/>
              </a:ext>
            </a:extLst>
          </p:cNvPr>
          <p:cNvPicPr>
            <a:picLocks noChangeAspect="1"/>
          </p:cNvPicPr>
          <p:nvPr/>
        </p:nvPicPr>
        <p:blipFill>
          <a:blip r:embed="rId66">
            <a:extLst>
              <a:ext uri="{96DAC541-7B7A-43D3-8B79-37D633B846F1}">
                <asvg:svgBlip xmlns:asvg="http://schemas.microsoft.com/office/drawing/2016/SVG/main" r:embed="rId67"/>
              </a:ext>
            </a:extLst>
          </a:blip>
          <a:stretch>
            <a:fillRect/>
          </a:stretch>
        </p:blipFill>
        <p:spPr>
          <a:xfrm>
            <a:off x="7193757" y="6163892"/>
            <a:ext cx="478692" cy="478692"/>
          </a:xfrm>
          <a:prstGeom prst="rect">
            <a:avLst/>
          </a:prstGeom>
        </p:spPr>
      </p:pic>
      <p:pic>
        <p:nvPicPr>
          <p:cNvPr id="94" name="Graphic 93">
            <a:extLst>
              <a:ext uri="{FF2B5EF4-FFF2-40B4-BE49-F238E27FC236}">
                <a16:creationId xmlns:a16="http://schemas.microsoft.com/office/drawing/2014/main" id="{F0205317-2E0E-4B95-ACAF-3ED384CF65CB}"/>
              </a:ext>
            </a:extLst>
          </p:cNvPr>
          <p:cNvPicPr>
            <a:picLocks noChangeAspect="1"/>
          </p:cNvPicPr>
          <p:nvPr/>
        </p:nvPicPr>
        <p:blipFill>
          <a:blip r:embed="rId68">
            <a:extLst>
              <a:ext uri="{96DAC541-7B7A-43D3-8B79-37D633B846F1}">
                <asvg:svgBlip xmlns:asvg="http://schemas.microsoft.com/office/drawing/2016/SVG/main" r:embed="rId69"/>
              </a:ext>
            </a:extLst>
          </a:blip>
          <a:stretch>
            <a:fillRect/>
          </a:stretch>
        </p:blipFill>
        <p:spPr>
          <a:xfrm>
            <a:off x="10306527" y="6170333"/>
            <a:ext cx="440243" cy="440243"/>
          </a:xfrm>
          <a:prstGeom prst="rect">
            <a:avLst/>
          </a:prstGeom>
        </p:spPr>
      </p:pic>
      <p:pic>
        <p:nvPicPr>
          <p:cNvPr id="95" name="Graphic 94">
            <a:extLst>
              <a:ext uri="{FF2B5EF4-FFF2-40B4-BE49-F238E27FC236}">
                <a16:creationId xmlns:a16="http://schemas.microsoft.com/office/drawing/2014/main" id="{7182B5C0-A751-43DB-80B2-81BBE4E8C5C4}"/>
              </a:ext>
            </a:extLst>
          </p:cNvPr>
          <p:cNvPicPr>
            <a:picLocks noChangeAspect="1"/>
          </p:cNvPicPr>
          <p:nvPr/>
        </p:nvPicPr>
        <p:blipFill>
          <a:blip r:embed="rId70">
            <a:extLst>
              <a:ext uri="{96DAC541-7B7A-43D3-8B79-37D633B846F1}">
                <asvg:svgBlip xmlns:asvg="http://schemas.microsoft.com/office/drawing/2016/SVG/main" r:embed="rId71"/>
              </a:ext>
            </a:extLst>
          </a:blip>
          <a:stretch>
            <a:fillRect/>
          </a:stretch>
        </p:blipFill>
        <p:spPr>
          <a:xfrm>
            <a:off x="5655626" y="6187519"/>
            <a:ext cx="448148" cy="448148"/>
          </a:xfrm>
          <a:prstGeom prst="rect">
            <a:avLst/>
          </a:prstGeom>
        </p:spPr>
      </p:pic>
      <p:pic>
        <p:nvPicPr>
          <p:cNvPr id="96" name="Graphic 95">
            <a:extLst>
              <a:ext uri="{FF2B5EF4-FFF2-40B4-BE49-F238E27FC236}">
                <a16:creationId xmlns:a16="http://schemas.microsoft.com/office/drawing/2014/main" id="{5455765A-B13E-4371-AF72-B4C9A5CBF05F}"/>
              </a:ext>
            </a:extLst>
          </p:cNvPr>
          <p:cNvPicPr>
            <a:picLocks noChangeAspect="1"/>
          </p:cNvPicPr>
          <p:nvPr/>
        </p:nvPicPr>
        <p:blipFill>
          <a:blip r:embed="rId72">
            <a:extLst>
              <a:ext uri="{96DAC541-7B7A-43D3-8B79-37D633B846F1}">
                <asvg:svgBlip xmlns:asvg="http://schemas.microsoft.com/office/drawing/2016/SVG/main" r:embed="rId73"/>
              </a:ext>
            </a:extLst>
          </a:blip>
          <a:stretch>
            <a:fillRect/>
          </a:stretch>
        </p:blipFill>
        <p:spPr>
          <a:xfrm>
            <a:off x="8891057" y="6151774"/>
            <a:ext cx="491444" cy="491444"/>
          </a:xfrm>
          <a:prstGeom prst="rect">
            <a:avLst/>
          </a:prstGeom>
        </p:spPr>
      </p:pic>
      <p:pic>
        <p:nvPicPr>
          <p:cNvPr id="97" name="Graphic 96">
            <a:extLst>
              <a:ext uri="{FF2B5EF4-FFF2-40B4-BE49-F238E27FC236}">
                <a16:creationId xmlns:a16="http://schemas.microsoft.com/office/drawing/2014/main" id="{2F8F6AA1-50D6-4578-8FFA-62822114F2C6}"/>
              </a:ext>
            </a:extLst>
          </p:cNvPr>
          <p:cNvPicPr>
            <a:picLocks noChangeAspect="1"/>
          </p:cNvPicPr>
          <p:nvPr/>
        </p:nvPicPr>
        <p:blipFill>
          <a:blip r:embed="rId74">
            <a:extLst>
              <a:ext uri="{96DAC541-7B7A-43D3-8B79-37D633B846F1}">
                <asvg:svgBlip xmlns:asvg="http://schemas.microsoft.com/office/drawing/2016/SVG/main" r:embed="rId75"/>
              </a:ext>
            </a:extLst>
          </a:blip>
          <a:stretch>
            <a:fillRect/>
          </a:stretch>
        </p:blipFill>
        <p:spPr>
          <a:xfrm>
            <a:off x="7161458" y="2215869"/>
            <a:ext cx="476249" cy="476249"/>
          </a:xfrm>
          <a:prstGeom prst="rect">
            <a:avLst/>
          </a:prstGeom>
        </p:spPr>
      </p:pic>
      <p:pic>
        <p:nvPicPr>
          <p:cNvPr id="98" name="Graphic 97">
            <a:extLst>
              <a:ext uri="{FF2B5EF4-FFF2-40B4-BE49-F238E27FC236}">
                <a16:creationId xmlns:a16="http://schemas.microsoft.com/office/drawing/2014/main" id="{1998BAB3-AE10-4E79-B8E7-43409E1394CF}"/>
              </a:ext>
            </a:extLst>
          </p:cNvPr>
          <p:cNvPicPr>
            <a:picLocks noChangeAspect="1"/>
          </p:cNvPicPr>
          <p:nvPr/>
        </p:nvPicPr>
        <p:blipFill>
          <a:blip r:embed="rId76">
            <a:extLst>
              <a:ext uri="{96DAC541-7B7A-43D3-8B79-37D633B846F1}">
                <asvg:svgBlip xmlns:asvg="http://schemas.microsoft.com/office/drawing/2016/SVG/main" r:embed="rId77"/>
              </a:ext>
            </a:extLst>
          </a:blip>
          <a:stretch>
            <a:fillRect/>
          </a:stretch>
        </p:blipFill>
        <p:spPr>
          <a:xfrm>
            <a:off x="4195625" y="2215869"/>
            <a:ext cx="476250" cy="476250"/>
          </a:xfrm>
          <a:prstGeom prst="rect">
            <a:avLst/>
          </a:prstGeom>
        </p:spPr>
      </p:pic>
      <p:pic>
        <p:nvPicPr>
          <p:cNvPr id="99" name="Graphic 98">
            <a:extLst>
              <a:ext uri="{FF2B5EF4-FFF2-40B4-BE49-F238E27FC236}">
                <a16:creationId xmlns:a16="http://schemas.microsoft.com/office/drawing/2014/main" id="{5B62E008-0995-4FB1-860F-D3556A17A3EC}"/>
              </a:ext>
            </a:extLst>
          </p:cNvPr>
          <p:cNvPicPr>
            <a:picLocks noChangeAspect="1"/>
          </p:cNvPicPr>
          <p:nvPr/>
        </p:nvPicPr>
        <p:blipFill>
          <a:blip r:embed="rId78">
            <a:extLst>
              <a:ext uri="{96DAC541-7B7A-43D3-8B79-37D633B846F1}">
                <asvg:svgBlip xmlns:asvg="http://schemas.microsoft.com/office/drawing/2016/SVG/main" r:embed="rId79"/>
              </a:ext>
            </a:extLst>
          </a:blip>
          <a:stretch>
            <a:fillRect/>
          </a:stretch>
        </p:blipFill>
        <p:spPr>
          <a:xfrm>
            <a:off x="7093418" y="3882367"/>
            <a:ext cx="490385" cy="490385"/>
          </a:xfrm>
          <a:prstGeom prst="rect">
            <a:avLst/>
          </a:prstGeom>
        </p:spPr>
      </p:pic>
      <p:pic>
        <p:nvPicPr>
          <p:cNvPr id="100" name="Graphic 99">
            <a:extLst>
              <a:ext uri="{FF2B5EF4-FFF2-40B4-BE49-F238E27FC236}">
                <a16:creationId xmlns:a16="http://schemas.microsoft.com/office/drawing/2014/main" id="{51D6A1F9-D0CA-4BDB-AEFC-C45997DCC156}"/>
              </a:ext>
            </a:extLst>
          </p:cNvPr>
          <p:cNvPicPr>
            <a:picLocks noChangeAspect="1"/>
          </p:cNvPicPr>
          <p:nvPr/>
        </p:nvPicPr>
        <p:blipFill>
          <a:blip r:embed="rId80">
            <a:extLst>
              <a:ext uri="{96DAC541-7B7A-43D3-8B79-37D633B846F1}">
                <asvg:svgBlip xmlns:asvg="http://schemas.microsoft.com/office/drawing/2016/SVG/main" r:embed="rId81"/>
              </a:ext>
            </a:extLst>
          </a:blip>
          <a:stretch>
            <a:fillRect/>
          </a:stretch>
        </p:blipFill>
        <p:spPr>
          <a:xfrm>
            <a:off x="1884064" y="2774126"/>
            <a:ext cx="448737" cy="448737"/>
          </a:xfrm>
          <a:prstGeom prst="rect">
            <a:avLst/>
          </a:prstGeom>
        </p:spPr>
      </p:pic>
      <p:pic>
        <p:nvPicPr>
          <p:cNvPr id="101" name="Graphic 100">
            <a:extLst>
              <a:ext uri="{FF2B5EF4-FFF2-40B4-BE49-F238E27FC236}">
                <a16:creationId xmlns:a16="http://schemas.microsoft.com/office/drawing/2014/main" id="{F293C30A-A8BC-4D34-BB90-DAB0DCC11A14}"/>
              </a:ext>
            </a:extLst>
          </p:cNvPr>
          <p:cNvPicPr>
            <a:picLocks noChangeAspect="1"/>
          </p:cNvPicPr>
          <p:nvPr/>
        </p:nvPicPr>
        <p:blipFill>
          <a:blip r:embed="rId82">
            <a:extLst>
              <a:ext uri="{96DAC541-7B7A-43D3-8B79-37D633B846F1}">
                <asvg:svgBlip xmlns:asvg="http://schemas.microsoft.com/office/drawing/2016/SVG/main" r:embed="rId83"/>
              </a:ext>
            </a:extLst>
          </a:blip>
          <a:stretch>
            <a:fillRect/>
          </a:stretch>
        </p:blipFill>
        <p:spPr>
          <a:xfrm>
            <a:off x="2701060" y="6135240"/>
            <a:ext cx="448148" cy="448148"/>
          </a:xfrm>
          <a:prstGeom prst="rect">
            <a:avLst/>
          </a:prstGeom>
        </p:spPr>
      </p:pic>
      <p:sp>
        <p:nvSpPr>
          <p:cNvPr id="102" name="TextBox 101">
            <a:extLst>
              <a:ext uri="{FF2B5EF4-FFF2-40B4-BE49-F238E27FC236}">
                <a16:creationId xmlns:a16="http://schemas.microsoft.com/office/drawing/2014/main" id="{8937808E-DBCF-4EA4-ACB1-0404FCEC5206}"/>
              </a:ext>
            </a:extLst>
          </p:cNvPr>
          <p:cNvSpPr txBox="1"/>
          <p:nvPr/>
        </p:nvSpPr>
        <p:spPr>
          <a:xfrm>
            <a:off x="3228083" y="6170333"/>
            <a:ext cx="495649" cy="369332"/>
          </a:xfrm>
          <a:prstGeom prst="rect">
            <a:avLst/>
          </a:prstGeom>
          <a:noFill/>
        </p:spPr>
        <p:txBody>
          <a:bodyPr wrap="none" rtlCol="0">
            <a:spAutoFit/>
          </a:bodyPr>
          <a:lstStyle/>
          <a:p>
            <a:pPr marL="0" marR="0" lvl="0" indent="0" defTabSz="457200" eaLnBrk="1" fontAlgn="auto" latinLnBrk="0" hangingPunct="1">
              <a:lnSpc>
                <a:spcPct val="90000"/>
              </a:lnSpc>
              <a:spcBef>
                <a:spcPts val="0"/>
              </a:spcBef>
              <a:spcAft>
                <a:spcPts val="0"/>
              </a:spcAft>
              <a:buClrTx/>
              <a:buSzTx/>
              <a:buFontTx/>
              <a:buNone/>
              <a:tabLst/>
              <a:defRPr/>
            </a:pPr>
            <a:r>
              <a:rPr lang="en-AU" sz="1000" kern="0"/>
              <a:t>Smart</a:t>
            </a:r>
          </a:p>
          <a:p>
            <a:pPr marL="0" marR="0" lvl="0" indent="0" defTabSz="457200" eaLnBrk="1" fontAlgn="auto" latinLnBrk="0" hangingPunct="1">
              <a:lnSpc>
                <a:spcPct val="90000"/>
              </a:lnSpc>
              <a:spcBef>
                <a:spcPts val="0"/>
              </a:spcBef>
              <a:spcAft>
                <a:spcPts val="0"/>
              </a:spcAft>
              <a:buClrTx/>
              <a:buSzTx/>
              <a:buFontTx/>
              <a:buNone/>
              <a:tabLst/>
              <a:defRPr/>
            </a:pPr>
            <a:r>
              <a:rPr lang="en-AU" sz="1000" kern="0"/>
              <a:t>Light</a:t>
            </a:r>
            <a:endParaRPr kumimoji="0" lang="en-AU" sz="1000" b="0" i="0" u="none" strike="noStrike" kern="0" cap="none" spc="0" normalizeH="0" baseline="0" noProof="0">
              <a:ln>
                <a:noFill/>
              </a:ln>
              <a:effectLst/>
              <a:uLnTx/>
              <a:uFillTx/>
            </a:endParaRPr>
          </a:p>
        </p:txBody>
      </p:sp>
      <p:pic>
        <p:nvPicPr>
          <p:cNvPr id="103" name="Graphic 102">
            <a:extLst>
              <a:ext uri="{FF2B5EF4-FFF2-40B4-BE49-F238E27FC236}">
                <a16:creationId xmlns:a16="http://schemas.microsoft.com/office/drawing/2014/main" id="{0E1AF5EF-927B-4FF4-A9F9-C7D1B6BE2903}"/>
              </a:ext>
            </a:extLst>
          </p:cNvPr>
          <p:cNvPicPr>
            <a:picLocks noChangeAspect="1"/>
          </p:cNvPicPr>
          <p:nvPr/>
        </p:nvPicPr>
        <p:blipFill>
          <a:blip r:embed="rId84">
            <a:extLst>
              <a:ext uri="{96DAC541-7B7A-43D3-8B79-37D633B846F1}">
                <asvg:svgBlip xmlns:asvg="http://schemas.microsoft.com/office/drawing/2016/SVG/main" r:embed="rId85"/>
              </a:ext>
            </a:extLst>
          </a:blip>
          <a:stretch>
            <a:fillRect/>
          </a:stretch>
        </p:blipFill>
        <p:spPr>
          <a:xfrm>
            <a:off x="1890618" y="2232982"/>
            <a:ext cx="448148" cy="448148"/>
          </a:xfrm>
          <a:prstGeom prst="rect">
            <a:avLst/>
          </a:prstGeom>
        </p:spPr>
      </p:pic>
      <p:pic>
        <p:nvPicPr>
          <p:cNvPr id="104" name="Graphic 103">
            <a:extLst>
              <a:ext uri="{FF2B5EF4-FFF2-40B4-BE49-F238E27FC236}">
                <a16:creationId xmlns:a16="http://schemas.microsoft.com/office/drawing/2014/main" id="{40B96457-1592-44CE-B9C9-04424B721FEB}"/>
              </a:ext>
            </a:extLst>
          </p:cNvPr>
          <p:cNvPicPr>
            <a:picLocks noChangeAspect="1"/>
          </p:cNvPicPr>
          <p:nvPr/>
        </p:nvPicPr>
        <p:blipFill>
          <a:blip r:embed="rId86">
            <a:extLst>
              <a:ext uri="{96DAC541-7B7A-43D3-8B79-37D633B846F1}">
                <asvg:svgBlip xmlns:asvg="http://schemas.microsoft.com/office/drawing/2016/SVG/main" r:embed="rId87"/>
              </a:ext>
            </a:extLst>
          </a:blip>
          <a:stretch>
            <a:fillRect/>
          </a:stretch>
        </p:blipFill>
        <p:spPr>
          <a:xfrm>
            <a:off x="1876630" y="5597679"/>
            <a:ext cx="443921" cy="443921"/>
          </a:xfrm>
          <a:prstGeom prst="rect">
            <a:avLst/>
          </a:prstGeom>
        </p:spPr>
      </p:pic>
      <p:pic>
        <p:nvPicPr>
          <p:cNvPr id="105" name="Graphic 104">
            <a:extLst>
              <a:ext uri="{FF2B5EF4-FFF2-40B4-BE49-F238E27FC236}">
                <a16:creationId xmlns:a16="http://schemas.microsoft.com/office/drawing/2014/main" id="{5E777E84-04C0-4F3E-B86C-283B70DBE81F}"/>
              </a:ext>
            </a:extLst>
          </p:cNvPr>
          <p:cNvPicPr>
            <a:picLocks noChangeAspect="1"/>
          </p:cNvPicPr>
          <p:nvPr/>
        </p:nvPicPr>
        <p:blipFill>
          <a:blip r:embed="rId88">
            <a:extLst>
              <a:ext uri="{96DAC541-7B7A-43D3-8B79-37D633B846F1}">
                <asvg:svgBlip xmlns:asvg="http://schemas.microsoft.com/office/drawing/2016/SVG/main" r:embed="rId89"/>
              </a:ext>
            </a:extLst>
          </a:blip>
          <a:stretch>
            <a:fillRect/>
          </a:stretch>
        </p:blipFill>
        <p:spPr>
          <a:xfrm>
            <a:off x="4163756" y="4485158"/>
            <a:ext cx="448737" cy="448737"/>
          </a:xfrm>
          <a:prstGeom prst="rect">
            <a:avLst/>
          </a:prstGeom>
        </p:spPr>
      </p:pic>
      <p:pic>
        <p:nvPicPr>
          <p:cNvPr id="106" name="Graphic 105">
            <a:extLst>
              <a:ext uri="{FF2B5EF4-FFF2-40B4-BE49-F238E27FC236}">
                <a16:creationId xmlns:a16="http://schemas.microsoft.com/office/drawing/2014/main" id="{72E42A5C-A335-4931-9194-B61E9F110D5E}"/>
              </a:ext>
            </a:extLst>
          </p:cNvPr>
          <p:cNvPicPr>
            <a:picLocks noChangeAspect="1"/>
          </p:cNvPicPr>
          <p:nvPr/>
        </p:nvPicPr>
        <p:blipFill>
          <a:blip r:embed="rId90">
            <a:extLst>
              <a:ext uri="{96DAC541-7B7A-43D3-8B79-37D633B846F1}">
                <asvg:svgBlip xmlns:asvg="http://schemas.microsoft.com/office/drawing/2016/SVG/main" r:embed="rId91"/>
              </a:ext>
            </a:extLst>
          </a:blip>
          <a:stretch>
            <a:fillRect/>
          </a:stretch>
        </p:blipFill>
        <p:spPr>
          <a:xfrm>
            <a:off x="1887126" y="5007831"/>
            <a:ext cx="458598" cy="458598"/>
          </a:xfrm>
          <a:prstGeom prst="rect">
            <a:avLst/>
          </a:prstGeom>
        </p:spPr>
      </p:pic>
      <p:pic>
        <p:nvPicPr>
          <p:cNvPr id="107" name="Graphic 106">
            <a:extLst>
              <a:ext uri="{FF2B5EF4-FFF2-40B4-BE49-F238E27FC236}">
                <a16:creationId xmlns:a16="http://schemas.microsoft.com/office/drawing/2014/main" id="{DCF88D32-E3E6-4C1F-9871-EB5C5DA9AE1F}"/>
              </a:ext>
            </a:extLst>
          </p:cNvPr>
          <p:cNvPicPr>
            <a:picLocks noChangeAspect="1"/>
          </p:cNvPicPr>
          <p:nvPr/>
        </p:nvPicPr>
        <p:blipFill>
          <a:blip r:embed="rId92">
            <a:extLst>
              <a:ext uri="{96DAC541-7B7A-43D3-8B79-37D633B846F1}">
                <asvg:svgBlip xmlns:asvg="http://schemas.microsoft.com/office/drawing/2016/SVG/main" r:embed="rId93"/>
              </a:ext>
            </a:extLst>
          </a:blip>
          <a:stretch>
            <a:fillRect/>
          </a:stretch>
        </p:blipFill>
        <p:spPr>
          <a:xfrm>
            <a:off x="1761993" y="3749108"/>
            <a:ext cx="705976" cy="705976"/>
          </a:xfrm>
          <a:prstGeom prst="rect">
            <a:avLst/>
          </a:prstGeom>
        </p:spPr>
      </p:pic>
      <p:pic>
        <p:nvPicPr>
          <p:cNvPr id="108" name="Graphic 107">
            <a:extLst>
              <a:ext uri="{FF2B5EF4-FFF2-40B4-BE49-F238E27FC236}">
                <a16:creationId xmlns:a16="http://schemas.microsoft.com/office/drawing/2014/main" id="{26E02F96-A9EF-416B-8390-E9938D508783}"/>
              </a:ext>
            </a:extLst>
          </p:cNvPr>
          <p:cNvPicPr>
            <a:picLocks noChangeAspect="1"/>
          </p:cNvPicPr>
          <p:nvPr/>
        </p:nvPicPr>
        <p:blipFill>
          <a:blip r:embed="rId94">
            <a:extLst>
              <a:ext uri="{96DAC541-7B7A-43D3-8B79-37D633B846F1}">
                <asvg:svgBlip xmlns:asvg="http://schemas.microsoft.com/office/drawing/2016/SVG/main" r:embed="rId95"/>
              </a:ext>
            </a:extLst>
          </a:blip>
          <a:stretch>
            <a:fillRect/>
          </a:stretch>
        </p:blipFill>
        <p:spPr>
          <a:xfrm>
            <a:off x="2694507" y="1697437"/>
            <a:ext cx="476249" cy="476249"/>
          </a:xfrm>
          <a:prstGeom prst="rect">
            <a:avLst/>
          </a:prstGeom>
        </p:spPr>
      </p:pic>
      <p:pic>
        <p:nvPicPr>
          <p:cNvPr id="109" name="Graphic 108">
            <a:extLst>
              <a:ext uri="{FF2B5EF4-FFF2-40B4-BE49-F238E27FC236}">
                <a16:creationId xmlns:a16="http://schemas.microsoft.com/office/drawing/2014/main" id="{EA76C26C-8EFE-4243-ADF0-1D1B7886BFE0}"/>
              </a:ext>
            </a:extLst>
          </p:cNvPr>
          <p:cNvPicPr>
            <a:picLocks noChangeAspect="1"/>
          </p:cNvPicPr>
          <p:nvPr/>
        </p:nvPicPr>
        <p:blipFill>
          <a:blip r:embed="rId96">
            <a:extLst>
              <a:ext uri="{96DAC541-7B7A-43D3-8B79-37D633B846F1}">
                <asvg:svgBlip xmlns:asvg="http://schemas.microsoft.com/office/drawing/2016/SVG/main" r:embed="rId97"/>
              </a:ext>
            </a:extLst>
          </a:blip>
          <a:stretch>
            <a:fillRect/>
          </a:stretch>
        </p:blipFill>
        <p:spPr>
          <a:xfrm>
            <a:off x="2646262" y="2336643"/>
            <a:ext cx="243445" cy="243445"/>
          </a:xfrm>
          <a:prstGeom prst="rect">
            <a:avLst/>
          </a:prstGeom>
        </p:spPr>
      </p:pic>
      <p:pic>
        <p:nvPicPr>
          <p:cNvPr id="110" name="Graphic 109">
            <a:extLst>
              <a:ext uri="{FF2B5EF4-FFF2-40B4-BE49-F238E27FC236}">
                <a16:creationId xmlns:a16="http://schemas.microsoft.com/office/drawing/2014/main" id="{81B442C4-E0D7-4175-A9C8-A0E51D81946B}"/>
              </a:ext>
            </a:extLst>
          </p:cNvPr>
          <p:cNvPicPr>
            <a:picLocks noChangeAspect="1"/>
          </p:cNvPicPr>
          <p:nvPr/>
        </p:nvPicPr>
        <p:blipFill>
          <a:blip r:embed="rId98">
            <a:extLst>
              <a:ext uri="{96DAC541-7B7A-43D3-8B79-37D633B846F1}">
                <asvg:svgBlip xmlns:asvg="http://schemas.microsoft.com/office/drawing/2016/SVG/main" r:embed="rId99"/>
              </a:ext>
            </a:extLst>
          </a:blip>
          <a:stretch>
            <a:fillRect/>
          </a:stretch>
        </p:blipFill>
        <p:spPr>
          <a:xfrm>
            <a:off x="2773562" y="2317204"/>
            <a:ext cx="323557" cy="323557"/>
          </a:xfrm>
          <a:prstGeom prst="rect">
            <a:avLst/>
          </a:prstGeom>
        </p:spPr>
      </p:pic>
      <p:pic>
        <p:nvPicPr>
          <p:cNvPr id="111" name="Graphic 110">
            <a:extLst>
              <a:ext uri="{FF2B5EF4-FFF2-40B4-BE49-F238E27FC236}">
                <a16:creationId xmlns:a16="http://schemas.microsoft.com/office/drawing/2014/main" id="{74E42EC7-9AEA-4ABB-ABCD-393E31C71652}"/>
              </a:ext>
            </a:extLst>
          </p:cNvPr>
          <p:cNvPicPr>
            <a:picLocks noChangeAspect="1"/>
          </p:cNvPicPr>
          <p:nvPr/>
        </p:nvPicPr>
        <p:blipFill>
          <a:blip r:embed="rId100">
            <a:extLst>
              <a:ext uri="{96DAC541-7B7A-43D3-8B79-37D633B846F1}">
                <asvg:svgBlip xmlns:asvg="http://schemas.microsoft.com/office/drawing/2016/SVG/main" r:embed="rId101"/>
              </a:ext>
            </a:extLst>
          </a:blip>
          <a:stretch>
            <a:fillRect/>
          </a:stretch>
        </p:blipFill>
        <p:spPr>
          <a:xfrm>
            <a:off x="5569940" y="2268535"/>
            <a:ext cx="408486" cy="408486"/>
          </a:xfrm>
          <a:prstGeom prst="rect">
            <a:avLst/>
          </a:prstGeom>
        </p:spPr>
      </p:pic>
      <p:pic>
        <p:nvPicPr>
          <p:cNvPr id="112" name="Graphic 111">
            <a:extLst>
              <a:ext uri="{FF2B5EF4-FFF2-40B4-BE49-F238E27FC236}">
                <a16:creationId xmlns:a16="http://schemas.microsoft.com/office/drawing/2014/main" id="{DAD20D0A-C351-4B77-B437-FB466147B589}"/>
              </a:ext>
            </a:extLst>
          </p:cNvPr>
          <p:cNvPicPr>
            <a:picLocks noChangeAspect="1"/>
          </p:cNvPicPr>
          <p:nvPr/>
        </p:nvPicPr>
        <p:blipFill>
          <a:blip r:embed="rId102">
            <a:extLst>
              <a:ext uri="{96DAC541-7B7A-43D3-8B79-37D633B846F1}">
                <asvg:svgBlip xmlns:asvg="http://schemas.microsoft.com/office/drawing/2016/SVG/main" r:embed="rId103"/>
              </a:ext>
            </a:extLst>
          </a:blip>
          <a:stretch>
            <a:fillRect/>
          </a:stretch>
        </p:blipFill>
        <p:spPr>
          <a:xfrm>
            <a:off x="5722576" y="2289278"/>
            <a:ext cx="448148" cy="448148"/>
          </a:xfrm>
          <a:prstGeom prst="rect">
            <a:avLst/>
          </a:prstGeom>
        </p:spPr>
      </p:pic>
      <p:pic>
        <p:nvPicPr>
          <p:cNvPr id="113" name="Graphic 112">
            <a:extLst>
              <a:ext uri="{FF2B5EF4-FFF2-40B4-BE49-F238E27FC236}">
                <a16:creationId xmlns:a16="http://schemas.microsoft.com/office/drawing/2014/main" id="{52972AEE-2E02-43E4-84C1-017A8764B355}"/>
              </a:ext>
            </a:extLst>
          </p:cNvPr>
          <p:cNvPicPr>
            <a:picLocks noChangeAspect="1"/>
          </p:cNvPicPr>
          <p:nvPr/>
        </p:nvPicPr>
        <p:blipFill>
          <a:blip r:embed="rId96">
            <a:extLst>
              <a:ext uri="{96DAC541-7B7A-43D3-8B79-37D633B846F1}">
                <asvg:svgBlip xmlns:asvg="http://schemas.microsoft.com/office/drawing/2016/SVG/main" r:embed="rId97"/>
              </a:ext>
            </a:extLst>
          </a:blip>
          <a:stretch>
            <a:fillRect/>
          </a:stretch>
        </p:blipFill>
        <p:spPr>
          <a:xfrm>
            <a:off x="2977078" y="2374429"/>
            <a:ext cx="243445" cy="243445"/>
          </a:xfrm>
          <a:prstGeom prst="rect">
            <a:avLst/>
          </a:prstGeom>
        </p:spPr>
      </p:pic>
      <p:pic>
        <p:nvPicPr>
          <p:cNvPr id="114" name="Graphic 113">
            <a:extLst>
              <a:ext uri="{FF2B5EF4-FFF2-40B4-BE49-F238E27FC236}">
                <a16:creationId xmlns:a16="http://schemas.microsoft.com/office/drawing/2014/main" id="{0F3512D2-FAE7-44F7-A6FE-76A0425A5B76}"/>
              </a:ext>
            </a:extLst>
          </p:cNvPr>
          <p:cNvPicPr>
            <a:picLocks noChangeAspect="1"/>
          </p:cNvPicPr>
          <p:nvPr/>
        </p:nvPicPr>
        <p:blipFill>
          <a:blip r:embed="rId104">
            <a:extLst>
              <a:ext uri="{96DAC541-7B7A-43D3-8B79-37D633B846F1}">
                <asvg:svgBlip xmlns:asvg="http://schemas.microsoft.com/office/drawing/2016/SVG/main" r:embed="rId105"/>
              </a:ext>
            </a:extLst>
          </a:blip>
          <a:stretch>
            <a:fillRect/>
          </a:stretch>
        </p:blipFill>
        <p:spPr>
          <a:xfrm>
            <a:off x="2004426" y="4475073"/>
            <a:ext cx="356146" cy="418960"/>
          </a:xfrm>
          <a:prstGeom prst="rect">
            <a:avLst/>
          </a:prstGeom>
        </p:spPr>
      </p:pic>
      <p:pic>
        <p:nvPicPr>
          <p:cNvPr id="115" name="Graphic 114">
            <a:extLst>
              <a:ext uri="{FF2B5EF4-FFF2-40B4-BE49-F238E27FC236}">
                <a16:creationId xmlns:a16="http://schemas.microsoft.com/office/drawing/2014/main" id="{AD4CE166-CEA8-4C5C-BAF0-94F9EADD8FCE}"/>
              </a:ext>
            </a:extLst>
          </p:cNvPr>
          <p:cNvPicPr>
            <a:picLocks noChangeAspect="1"/>
          </p:cNvPicPr>
          <p:nvPr/>
        </p:nvPicPr>
        <p:blipFill>
          <a:blip r:embed="rId106">
            <a:extLst>
              <a:ext uri="{96DAC541-7B7A-43D3-8B79-37D633B846F1}">
                <asvg:svgBlip xmlns:asvg="http://schemas.microsoft.com/office/drawing/2016/SVG/main" r:embed="rId107"/>
              </a:ext>
            </a:extLst>
          </a:blip>
          <a:stretch>
            <a:fillRect/>
          </a:stretch>
        </p:blipFill>
        <p:spPr>
          <a:xfrm>
            <a:off x="1846593" y="4453933"/>
            <a:ext cx="461368" cy="461368"/>
          </a:xfrm>
          <a:prstGeom prst="rect">
            <a:avLst/>
          </a:prstGeom>
        </p:spPr>
      </p:pic>
      <p:sp>
        <p:nvSpPr>
          <p:cNvPr id="116" name="Footer Placeholder 6">
            <a:extLst>
              <a:ext uri="{FF2B5EF4-FFF2-40B4-BE49-F238E27FC236}">
                <a16:creationId xmlns:a16="http://schemas.microsoft.com/office/drawing/2014/main" id="{4965F27A-A6A9-4739-879E-DDFC60F06E33}"/>
              </a:ext>
            </a:extLst>
          </p:cNvPr>
          <p:cNvSpPr txBox="1">
            <a:spLocks/>
          </p:cNvSpPr>
          <p:nvPr/>
        </p:nvSpPr>
        <p:spPr>
          <a:xfrm>
            <a:off x="9731147" y="5714462"/>
            <a:ext cx="184677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a:solidFill>
                  <a:schemeClr val="bg1"/>
                </a:solidFill>
              </a:rPr>
              <a:t>© 2022 Licensed to IoTAA by INFYRA</a:t>
            </a:r>
          </a:p>
        </p:txBody>
      </p:sp>
      <p:pic>
        <p:nvPicPr>
          <p:cNvPr id="120" name="Picture 119" descr="Icon&#10;&#10;Description automatically generated">
            <a:extLst>
              <a:ext uri="{FF2B5EF4-FFF2-40B4-BE49-F238E27FC236}">
                <a16:creationId xmlns:a16="http://schemas.microsoft.com/office/drawing/2014/main" id="{7E08086C-8A5E-4D91-B0B1-72E594922160}"/>
              </a:ext>
            </a:extLst>
          </p:cNvPr>
          <p:cNvPicPr>
            <a:picLocks noChangeAspect="1"/>
          </p:cNvPicPr>
          <p:nvPr/>
        </p:nvPicPr>
        <p:blipFill>
          <a:blip r:embed="rId108"/>
          <a:stretch>
            <a:fillRect/>
          </a:stretch>
        </p:blipFill>
        <p:spPr>
          <a:xfrm>
            <a:off x="5617675" y="3331442"/>
            <a:ext cx="467906" cy="467906"/>
          </a:xfrm>
          <a:prstGeom prst="rect">
            <a:avLst/>
          </a:prstGeom>
        </p:spPr>
      </p:pic>
      <p:sp>
        <p:nvSpPr>
          <p:cNvPr id="121" name="TextBox 120">
            <a:extLst>
              <a:ext uri="{FF2B5EF4-FFF2-40B4-BE49-F238E27FC236}">
                <a16:creationId xmlns:a16="http://schemas.microsoft.com/office/drawing/2014/main" id="{D5435E18-7ABC-4958-ACD5-8CCD7C31E336}"/>
              </a:ext>
            </a:extLst>
          </p:cNvPr>
          <p:cNvSpPr txBox="1"/>
          <p:nvPr/>
        </p:nvSpPr>
        <p:spPr>
          <a:xfrm>
            <a:off x="6189832" y="3378178"/>
            <a:ext cx="830677" cy="369332"/>
          </a:xfrm>
          <a:prstGeom prst="rect">
            <a:avLst/>
          </a:prstGeom>
          <a:noFill/>
        </p:spPr>
        <p:txBody>
          <a:bodyPr wrap="none" rtlCol="0">
            <a:spAutoFit/>
          </a:bodyPr>
          <a:lstStyle/>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a:ln>
                  <a:noFill/>
                </a:ln>
                <a:effectLst/>
                <a:uLnTx/>
                <a:uFillTx/>
              </a:rPr>
              <a:t>Business</a:t>
            </a:r>
          </a:p>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a:ln>
                  <a:noFill/>
                </a:ln>
                <a:effectLst/>
                <a:uLnTx/>
                <a:uFillTx/>
              </a:rPr>
              <a:t>Logic Engine</a:t>
            </a:r>
          </a:p>
        </p:txBody>
      </p:sp>
      <p:pic>
        <p:nvPicPr>
          <p:cNvPr id="122" name="Picture 121" descr="Icon&#10;&#10;Description automatically generated">
            <a:extLst>
              <a:ext uri="{FF2B5EF4-FFF2-40B4-BE49-F238E27FC236}">
                <a16:creationId xmlns:a16="http://schemas.microsoft.com/office/drawing/2014/main" id="{3B410FA7-570F-46DC-8013-0762AC0F8B5A}"/>
              </a:ext>
            </a:extLst>
          </p:cNvPr>
          <p:cNvPicPr>
            <a:picLocks noChangeAspect="1"/>
          </p:cNvPicPr>
          <p:nvPr/>
        </p:nvPicPr>
        <p:blipFill>
          <a:blip r:embed="rId108"/>
          <a:stretch>
            <a:fillRect/>
          </a:stretch>
        </p:blipFill>
        <p:spPr>
          <a:xfrm>
            <a:off x="1864637" y="3341825"/>
            <a:ext cx="467906" cy="467906"/>
          </a:xfrm>
          <a:prstGeom prst="rect">
            <a:avLst/>
          </a:prstGeom>
        </p:spPr>
      </p:pic>
      <p:pic>
        <p:nvPicPr>
          <p:cNvPr id="124" name="Picture 123" descr="Icon&#10;&#10;Description automatically generated">
            <a:extLst>
              <a:ext uri="{FF2B5EF4-FFF2-40B4-BE49-F238E27FC236}">
                <a16:creationId xmlns:a16="http://schemas.microsoft.com/office/drawing/2014/main" id="{C863F131-5CCA-45AB-A488-870BC3043484}"/>
              </a:ext>
            </a:extLst>
          </p:cNvPr>
          <p:cNvPicPr>
            <a:picLocks noChangeAspect="1"/>
          </p:cNvPicPr>
          <p:nvPr/>
        </p:nvPicPr>
        <p:blipFill>
          <a:blip r:embed="rId109"/>
          <a:stretch>
            <a:fillRect/>
          </a:stretch>
        </p:blipFill>
        <p:spPr>
          <a:xfrm>
            <a:off x="4230289" y="3888637"/>
            <a:ext cx="448738" cy="448738"/>
          </a:xfrm>
          <a:prstGeom prst="rect">
            <a:avLst/>
          </a:prstGeom>
        </p:spPr>
      </p:pic>
      <p:pic>
        <p:nvPicPr>
          <p:cNvPr id="126" name="Picture 125" descr="Icon&#10;&#10;Description automatically generated">
            <a:extLst>
              <a:ext uri="{FF2B5EF4-FFF2-40B4-BE49-F238E27FC236}">
                <a16:creationId xmlns:a16="http://schemas.microsoft.com/office/drawing/2014/main" id="{1F5D6177-6683-466A-86CA-D513CB8D8032}"/>
              </a:ext>
            </a:extLst>
          </p:cNvPr>
          <p:cNvPicPr>
            <a:picLocks noChangeAspect="1"/>
          </p:cNvPicPr>
          <p:nvPr/>
        </p:nvPicPr>
        <p:blipFill>
          <a:blip r:embed="rId110"/>
          <a:stretch>
            <a:fillRect/>
          </a:stretch>
        </p:blipFill>
        <p:spPr>
          <a:xfrm>
            <a:off x="10195733" y="3882367"/>
            <a:ext cx="476249" cy="476249"/>
          </a:xfrm>
          <a:prstGeom prst="rect">
            <a:avLst/>
          </a:prstGeom>
        </p:spPr>
      </p:pic>
      <p:sp>
        <p:nvSpPr>
          <p:cNvPr id="129" name="TextBox 128">
            <a:extLst>
              <a:ext uri="{FF2B5EF4-FFF2-40B4-BE49-F238E27FC236}">
                <a16:creationId xmlns:a16="http://schemas.microsoft.com/office/drawing/2014/main" id="{118651FC-4244-4AE9-8B16-5AD8988FA95F}"/>
              </a:ext>
            </a:extLst>
          </p:cNvPr>
          <p:cNvSpPr txBox="1"/>
          <p:nvPr/>
        </p:nvSpPr>
        <p:spPr>
          <a:xfrm>
            <a:off x="7818287" y="3386491"/>
            <a:ext cx="688009" cy="369332"/>
          </a:xfrm>
          <a:prstGeom prst="rect">
            <a:avLst/>
          </a:prstGeom>
          <a:noFill/>
        </p:spPr>
        <p:txBody>
          <a:bodyPr wrap="none" lIns="91440" tIns="45720" rIns="91440" bIns="45720" rtlCol="0" anchor="t">
            <a:spAutoFit/>
          </a:bodyPr>
          <a:lstStyle/>
          <a:p>
            <a:pPr defTabSz="457200">
              <a:lnSpc>
                <a:spcPct val="90000"/>
              </a:lnSpc>
              <a:defRPr/>
            </a:pPr>
            <a:r>
              <a:rPr lang="en-AU" sz="1000" kern="0"/>
              <a:t>Web/App</a:t>
            </a:r>
            <a:endParaRPr lang="en-US"/>
          </a:p>
          <a:p>
            <a:pPr defTabSz="457200">
              <a:lnSpc>
                <a:spcPct val="90000"/>
              </a:lnSpc>
              <a:defRPr/>
            </a:pPr>
            <a:r>
              <a:rPr lang="en-AU" sz="1000" kern="0"/>
              <a:t>Server</a:t>
            </a:r>
            <a:endParaRPr lang="en-AU"/>
          </a:p>
        </p:txBody>
      </p:sp>
      <p:pic>
        <p:nvPicPr>
          <p:cNvPr id="131" name="Picture 130" descr="Icon&#10;&#10;Description automatically generated">
            <a:extLst>
              <a:ext uri="{FF2B5EF4-FFF2-40B4-BE49-F238E27FC236}">
                <a16:creationId xmlns:a16="http://schemas.microsoft.com/office/drawing/2014/main" id="{0703A787-45EF-45F6-9089-AFEB106AB9EE}"/>
              </a:ext>
            </a:extLst>
          </p:cNvPr>
          <p:cNvPicPr>
            <a:picLocks noChangeAspect="1"/>
          </p:cNvPicPr>
          <p:nvPr/>
        </p:nvPicPr>
        <p:blipFill>
          <a:blip r:embed="rId111"/>
          <a:stretch>
            <a:fillRect/>
          </a:stretch>
        </p:blipFill>
        <p:spPr>
          <a:xfrm>
            <a:off x="7163758" y="3365906"/>
            <a:ext cx="467906" cy="467906"/>
          </a:xfrm>
          <a:prstGeom prst="rect">
            <a:avLst/>
          </a:prstGeom>
        </p:spPr>
      </p:pic>
      <p:pic>
        <p:nvPicPr>
          <p:cNvPr id="119" name="Graphic 118">
            <a:extLst>
              <a:ext uri="{FF2B5EF4-FFF2-40B4-BE49-F238E27FC236}">
                <a16:creationId xmlns:a16="http://schemas.microsoft.com/office/drawing/2014/main" id="{4971130C-A07E-4BEB-9914-07FD9B90762D}"/>
              </a:ext>
            </a:extLst>
          </p:cNvPr>
          <p:cNvPicPr>
            <a:picLocks noChangeAspect="1"/>
          </p:cNvPicPr>
          <p:nvPr/>
        </p:nvPicPr>
        <p:blipFill>
          <a:blip r:embed="rId112">
            <a:extLst>
              <a:ext uri="{96DAC541-7B7A-43D3-8B79-37D633B846F1}">
                <asvg:svgBlip xmlns:asvg="http://schemas.microsoft.com/office/drawing/2016/SVG/main" r:embed="rId113"/>
              </a:ext>
            </a:extLst>
          </a:blip>
          <a:stretch>
            <a:fillRect/>
          </a:stretch>
        </p:blipFill>
        <p:spPr>
          <a:xfrm>
            <a:off x="10225515" y="1133727"/>
            <a:ext cx="448737" cy="448737"/>
          </a:xfrm>
          <a:prstGeom prst="rect">
            <a:avLst/>
          </a:prstGeom>
        </p:spPr>
      </p:pic>
      <p:pic>
        <p:nvPicPr>
          <p:cNvPr id="123" name="Graphic 122">
            <a:extLst>
              <a:ext uri="{FF2B5EF4-FFF2-40B4-BE49-F238E27FC236}">
                <a16:creationId xmlns:a16="http://schemas.microsoft.com/office/drawing/2014/main" id="{6C1B58A0-4E5A-42E1-A7D2-B0EDFBFBE86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874223" y="1123081"/>
            <a:ext cx="448737" cy="448737"/>
          </a:xfrm>
          <a:prstGeom prst="rect">
            <a:avLst/>
          </a:prstGeom>
        </p:spPr>
      </p:pic>
      <p:pic>
        <p:nvPicPr>
          <p:cNvPr id="117" name="Graphic 116">
            <a:extLst>
              <a:ext uri="{FF2B5EF4-FFF2-40B4-BE49-F238E27FC236}">
                <a16:creationId xmlns:a16="http://schemas.microsoft.com/office/drawing/2014/main" id="{A1584669-8191-44F5-A35B-4285AE712AB0}"/>
              </a:ext>
            </a:extLst>
          </p:cNvPr>
          <p:cNvPicPr>
            <a:picLocks noChangeAspect="1"/>
          </p:cNvPicPr>
          <p:nvPr/>
        </p:nvPicPr>
        <p:blipFill>
          <a:blip r:embed="rId90">
            <a:extLst>
              <a:ext uri="{96DAC541-7B7A-43D3-8B79-37D633B846F1}">
                <asvg:svgBlip xmlns:asvg="http://schemas.microsoft.com/office/drawing/2016/SVG/main" r:embed="rId91"/>
              </a:ext>
            </a:extLst>
          </a:blip>
          <a:stretch>
            <a:fillRect/>
          </a:stretch>
        </p:blipFill>
        <p:spPr>
          <a:xfrm>
            <a:off x="5615643" y="4435638"/>
            <a:ext cx="458598" cy="458598"/>
          </a:xfrm>
          <a:prstGeom prst="rect">
            <a:avLst/>
          </a:prstGeom>
        </p:spPr>
      </p:pic>
      <p:sp>
        <p:nvSpPr>
          <p:cNvPr id="118" name="TextBox 117">
            <a:extLst>
              <a:ext uri="{FF2B5EF4-FFF2-40B4-BE49-F238E27FC236}">
                <a16:creationId xmlns:a16="http://schemas.microsoft.com/office/drawing/2014/main" id="{32C54BFF-234F-4798-97F3-123A01E7C4E7}"/>
              </a:ext>
            </a:extLst>
          </p:cNvPr>
          <p:cNvSpPr txBox="1"/>
          <p:nvPr/>
        </p:nvSpPr>
        <p:spPr>
          <a:xfrm>
            <a:off x="6149748" y="4512691"/>
            <a:ext cx="902811" cy="369332"/>
          </a:xfrm>
          <a:prstGeom prst="rect">
            <a:avLst/>
          </a:prstGeom>
          <a:noFill/>
        </p:spPr>
        <p:txBody>
          <a:bodyPr wrap="none" rtlCol="0">
            <a:spAutoFit/>
          </a:bodyPr>
          <a:lstStyle/>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a:ln>
                  <a:noFill/>
                </a:ln>
                <a:effectLst/>
                <a:uLnTx/>
                <a:uFillTx/>
              </a:rPr>
              <a:t>Connectivity</a:t>
            </a:r>
          </a:p>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a:ln>
                  <a:noFill/>
                </a:ln>
                <a:effectLst/>
                <a:uLnTx/>
                <a:uFillTx/>
              </a:rPr>
              <a:t>Management</a:t>
            </a:r>
          </a:p>
        </p:txBody>
      </p:sp>
      <p:sp>
        <p:nvSpPr>
          <p:cNvPr id="125" name="TextBox 124">
            <a:extLst>
              <a:ext uri="{FF2B5EF4-FFF2-40B4-BE49-F238E27FC236}">
                <a16:creationId xmlns:a16="http://schemas.microsoft.com/office/drawing/2014/main" id="{A92B2B12-48E9-45A0-A4A9-D95090999EC8}"/>
              </a:ext>
            </a:extLst>
          </p:cNvPr>
          <p:cNvSpPr txBox="1"/>
          <p:nvPr/>
        </p:nvSpPr>
        <p:spPr>
          <a:xfrm>
            <a:off x="9317420" y="4024707"/>
            <a:ext cx="785793" cy="230832"/>
          </a:xfrm>
          <a:prstGeom prst="rect">
            <a:avLst/>
          </a:prstGeom>
          <a:noFill/>
        </p:spPr>
        <p:txBody>
          <a:bodyPr wrap="none" rtlCol="0">
            <a:spAutoFit/>
          </a:bodyPr>
          <a:lstStyle/>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a:ln>
                  <a:noFill/>
                </a:ln>
                <a:effectLst/>
                <a:uLnTx/>
                <a:uFillTx/>
              </a:rPr>
              <a:t>Block Chain</a:t>
            </a:r>
          </a:p>
        </p:txBody>
      </p:sp>
      <p:pic>
        <p:nvPicPr>
          <p:cNvPr id="127" name="Graphic 126">
            <a:extLst>
              <a:ext uri="{FF2B5EF4-FFF2-40B4-BE49-F238E27FC236}">
                <a16:creationId xmlns:a16="http://schemas.microsoft.com/office/drawing/2014/main" id="{32BF94DA-68DA-4289-988C-B280C68EAEEA}"/>
              </a:ext>
            </a:extLst>
          </p:cNvPr>
          <p:cNvPicPr>
            <a:picLocks noChangeAspect="1"/>
          </p:cNvPicPr>
          <p:nvPr/>
        </p:nvPicPr>
        <p:blipFill>
          <a:blip r:embed="rId114">
            <a:extLst>
              <a:ext uri="{96DAC541-7B7A-43D3-8B79-37D633B846F1}">
                <asvg:svgBlip xmlns:asvg="http://schemas.microsoft.com/office/drawing/2016/SVG/main" r:embed="rId115"/>
              </a:ext>
            </a:extLst>
          </a:blip>
          <a:stretch>
            <a:fillRect/>
          </a:stretch>
        </p:blipFill>
        <p:spPr>
          <a:xfrm>
            <a:off x="8822878" y="3834650"/>
            <a:ext cx="571946" cy="571946"/>
          </a:xfrm>
          <a:prstGeom prst="rect">
            <a:avLst/>
          </a:prstGeom>
        </p:spPr>
      </p:pic>
      <p:sp>
        <p:nvSpPr>
          <p:cNvPr id="128" name="TextBox 127">
            <a:extLst>
              <a:ext uri="{FF2B5EF4-FFF2-40B4-BE49-F238E27FC236}">
                <a16:creationId xmlns:a16="http://schemas.microsoft.com/office/drawing/2014/main" id="{D9383AE7-8B9C-4DB0-BF2F-BF2617AC69AE}"/>
              </a:ext>
            </a:extLst>
          </p:cNvPr>
          <p:cNvSpPr txBox="1"/>
          <p:nvPr/>
        </p:nvSpPr>
        <p:spPr>
          <a:xfrm>
            <a:off x="9385013" y="4521601"/>
            <a:ext cx="882575" cy="369332"/>
          </a:xfrm>
          <a:prstGeom prst="rect">
            <a:avLst/>
          </a:prstGeom>
          <a:noFill/>
        </p:spPr>
        <p:txBody>
          <a:bodyPr wrap="square" rtlCol="0">
            <a:spAutoFit/>
          </a:bodyPr>
          <a:lstStyle/>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a:ln>
                  <a:noFill/>
                </a:ln>
                <a:effectLst/>
                <a:uLnTx/>
                <a:uFillTx/>
              </a:rPr>
              <a:t>Networking:</a:t>
            </a:r>
          </a:p>
          <a:p>
            <a:pPr marL="0" marR="0" lvl="0" indent="0" defTabSz="457200" eaLnBrk="1" fontAlgn="auto" latinLnBrk="0" hangingPunct="1">
              <a:lnSpc>
                <a:spcPct val="90000"/>
              </a:lnSpc>
              <a:spcBef>
                <a:spcPts val="0"/>
              </a:spcBef>
              <a:spcAft>
                <a:spcPts val="0"/>
              </a:spcAft>
              <a:buClrTx/>
              <a:buSzTx/>
              <a:buFontTx/>
              <a:buNone/>
              <a:tabLst/>
              <a:defRPr/>
            </a:pPr>
            <a:r>
              <a:rPr kumimoji="0" lang="en-AU" sz="1000" b="0" i="0" u="none" strike="noStrike" kern="0" cap="none" spc="0" normalizeH="0" baseline="0" noProof="0">
                <a:ln>
                  <a:noFill/>
                </a:ln>
                <a:effectLst/>
                <a:uLnTx/>
                <a:uFillTx/>
              </a:rPr>
              <a:t>DNS, LB, VPN</a:t>
            </a:r>
          </a:p>
        </p:txBody>
      </p:sp>
      <p:pic>
        <p:nvPicPr>
          <p:cNvPr id="130" name="Graphic 129">
            <a:extLst>
              <a:ext uri="{FF2B5EF4-FFF2-40B4-BE49-F238E27FC236}">
                <a16:creationId xmlns:a16="http://schemas.microsoft.com/office/drawing/2014/main" id="{AFDB88EA-6876-459F-A5FE-5F3DD8CAFFA0}"/>
              </a:ext>
            </a:extLst>
          </p:cNvPr>
          <p:cNvPicPr>
            <a:picLocks noChangeAspect="1"/>
          </p:cNvPicPr>
          <p:nvPr/>
        </p:nvPicPr>
        <p:blipFill>
          <a:blip r:embed="rId116">
            <a:extLst>
              <a:ext uri="{96DAC541-7B7A-43D3-8B79-37D633B846F1}">
                <asvg:svgBlip xmlns:asvg="http://schemas.microsoft.com/office/drawing/2016/SVG/main" r:embed="rId117"/>
              </a:ext>
            </a:extLst>
          </a:blip>
          <a:stretch>
            <a:fillRect/>
          </a:stretch>
        </p:blipFill>
        <p:spPr>
          <a:xfrm>
            <a:off x="8850037" y="4483715"/>
            <a:ext cx="446626" cy="446626"/>
          </a:xfrm>
          <a:prstGeom prst="rect">
            <a:avLst/>
          </a:prstGeom>
        </p:spPr>
      </p:pic>
    </p:spTree>
    <p:extLst>
      <p:ext uri="{BB962C8B-B14F-4D97-AF65-F5344CB8AC3E}">
        <p14:creationId xmlns:p14="http://schemas.microsoft.com/office/powerpoint/2010/main" val="1245740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B65DD-E0FE-4465-A73C-8CF09B918A2D}"/>
              </a:ext>
            </a:extLst>
          </p:cNvPr>
          <p:cNvSpPr>
            <a:spLocks noGrp="1"/>
          </p:cNvSpPr>
          <p:nvPr>
            <p:ph type="title"/>
          </p:nvPr>
        </p:nvSpPr>
        <p:spPr>
          <a:xfrm>
            <a:off x="798368" y="195756"/>
            <a:ext cx="10515600" cy="939451"/>
          </a:xfrm>
        </p:spPr>
        <p:txBody>
          <a:bodyPr/>
          <a:lstStyle/>
          <a:p>
            <a:r>
              <a:rPr lang="en-AU"/>
              <a:t>IoT Reference Framework – Overview</a:t>
            </a:r>
          </a:p>
        </p:txBody>
      </p:sp>
      <p:sp>
        <p:nvSpPr>
          <p:cNvPr id="3" name="Date Placeholder 2">
            <a:extLst>
              <a:ext uri="{FF2B5EF4-FFF2-40B4-BE49-F238E27FC236}">
                <a16:creationId xmlns:a16="http://schemas.microsoft.com/office/drawing/2014/main" id="{53786CEF-2AF9-4041-ADCC-3416FBEC3E9D}"/>
              </a:ext>
            </a:extLst>
          </p:cNvPr>
          <p:cNvSpPr>
            <a:spLocks noGrp="1"/>
          </p:cNvSpPr>
          <p:nvPr>
            <p:ph type="dt" sz="half" idx="10"/>
          </p:nvPr>
        </p:nvSpPr>
        <p:spPr/>
        <p:txBody>
          <a:bodyPr/>
          <a:lstStyle/>
          <a:p>
            <a:r>
              <a:rPr lang="en-US"/>
              <a:t>v1.3 08/2022</a:t>
            </a:r>
          </a:p>
        </p:txBody>
      </p:sp>
      <p:sp>
        <p:nvSpPr>
          <p:cNvPr id="4" name="Footer Placeholder 3">
            <a:extLst>
              <a:ext uri="{FF2B5EF4-FFF2-40B4-BE49-F238E27FC236}">
                <a16:creationId xmlns:a16="http://schemas.microsoft.com/office/drawing/2014/main" id="{7B30AB64-1016-4C22-9DAA-DEC211DF6771}"/>
              </a:ext>
            </a:extLst>
          </p:cNvPr>
          <p:cNvSpPr>
            <a:spLocks noGrp="1"/>
          </p:cNvSpPr>
          <p:nvPr>
            <p:ph type="ftr" sz="quarter" idx="11"/>
          </p:nvPr>
        </p:nvSpPr>
        <p:spPr/>
        <p:txBody>
          <a:bodyPr/>
          <a:lstStyle/>
          <a:p>
            <a:r>
              <a:rPr lang="en-US"/>
              <a:t>Enabler WorkStream #3 - Cybersecurity &amp; Network Resilience</a:t>
            </a:r>
          </a:p>
        </p:txBody>
      </p:sp>
      <p:sp>
        <p:nvSpPr>
          <p:cNvPr id="5" name="Slide Number Placeholder 4">
            <a:extLst>
              <a:ext uri="{FF2B5EF4-FFF2-40B4-BE49-F238E27FC236}">
                <a16:creationId xmlns:a16="http://schemas.microsoft.com/office/drawing/2014/main" id="{FBC7B921-669C-47C5-B8F2-02EC558AFECE}"/>
              </a:ext>
            </a:extLst>
          </p:cNvPr>
          <p:cNvSpPr>
            <a:spLocks noGrp="1"/>
          </p:cNvSpPr>
          <p:nvPr>
            <p:ph type="sldNum" sz="quarter" idx="12"/>
          </p:nvPr>
        </p:nvSpPr>
        <p:spPr/>
        <p:txBody>
          <a:bodyPr/>
          <a:lstStyle/>
          <a:p>
            <a:fld id="{5EDD4F5A-420E-784D-8DCF-9718B56B2E58}" type="slidenum">
              <a:rPr lang="en-US" smtClean="0"/>
              <a:t>5</a:t>
            </a:fld>
            <a:endParaRPr lang="en-US"/>
          </a:p>
        </p:txBody>
      </p:sp>
      <p:graphicFrame>
        <p:nvGraphicFramePr>
          <p:cNvPr id="20" name="Table 3">
            <a:extLst>
              <a:ext uri="{FF2B5EF4-FFF2-40B4-BE49-F238E27FC236}">
                <a16:creationId xmlns:a16="http://schemas.microsoft.com/office/drawing/2014/main" id="{E7189AD0-6608-423D-84C6-AB96448F2F1D}"/>
              </a:ext>
            </a:extLst>
          </p:cNvPr>
          <p:cNvGraphicFramePr>
            <a:graphicFrameLocks noGrp="1"/>
          </p:cNvGraphicFramePr>
          <p:nvPr>
            <p:extLst>
              <p:ext uri="{D42A27DB-BD31-4B8C-83A1-F6EECF244321}">
                <p14:modId xmlns:p14="http://schemas.microsoft.com/office/powerpoint/2010/main" val="2627750345"/>
              </p:ext>
            </p:extLst>
          </p:nvPr>
        </p:nvGraphicFramePr>
        <p:xfrm>
          <a:off x="263236" y="893154"/>
          <a:ext cx="11585864" cy="5860796"/>
        </p:xfrm>
        <a:graphic>
          <a:graphicData uri="http://schemas.openxmlformats.org/drawingml/2006/table">
            <a:tbl>
              <a:tblPr bandRow="1"/>
              <a:tblGrid>
                <a:gridCol w="474000">
                  <a:extLst>
                    <a:ext uri="{9D8B030D-6E8A-4147-A177-3AD203B41FA5}">
                      <a16:colId xmlns:a16="http://schemas.microsoft.com/office/drawing/2014/main" val="20000"/>
                    </a:ext>
                  </a:extLst>
                </a:gridCol>
                <a:gridCol w="1074010">
                  <a:extLst>
                    <a:ext uri="{9D8B030D-6E8A-4147-A177-3AD203B41FA5}">
                      <a16:colId xmlns:a16="http://schemas.microsoft.com/office/drawing/2014/main" val="20001"/>
                    </a:ext>
                  </a:extLst>
                </a:gridCol>
                <a:gridCol w="688467">
                  <a:extLst>
                    <a:ext uri="{9D8B030D-6E8A-4147-A177-3AD203B41FA5}">
                      <a16:colId xmlns:a16="http://schemas.microsoft.com/office/drawing/2014/main" val="20002"/>
                    </a:ext>
                  </a:extLst>
                </a:gridCol>
                <a:gridCol w="9349387">
                  <a:extLst>
                    <a:ext uri="{9D8B030D-6E8A-4147-A177-3AD203B41FA5}">
                      <a16:colId xmlns:a16="http://schemas.microsoft.com/office/drawing/2014/main" val="20003"/>
                    </a:ext>
                  </a:extLst>
                </a:gridCol>
              </a:tblGrid>
              <a:tr h="556009">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000">
                          <a:latin typeface="+mn-lt"/>
                        </a:rPr>
                        <a:t>10</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000">
                          <a:latin typeface="+mn-lt"/>
                        </a:rPr>
                        <a:t>IoT Industry</a:t>
                      </a:r>
                      <a:r>
                        <a:rPr lang="en-US" sz="1000" baseline="0">
                          <a:latin typeface="+mn-lt"/>
                        </a:rPr>
                        <a:t> &amp; Solution</a:t>
                      </a:r>
                      <a:endParaRPr lang="en-US" sz="1000">
                        <a:latin typeface="+mn-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prstClr val="black"/>
                          </a:solidFill>
                          <a:effectLst/>
                          <a:uLnTx/>
                          <a:uFillTx/>
                          <a:latin typeface="+mn-lt"/>
                          <a:ea typeface="+mn-ea"/>
                          <a:cs typeface="Calibri" panose="020F0502020204030204" pitchFamily="34" charset="0"/>
                        </a:rPr>
                        <a:t>The</a:t>
                      </a:r>
                      <a:r>
                        <a:rPr kumimoji="0" lang="en-GB" sz="1000" b="1" i="0" u="none" strike="noStrike" kern="1200" cap="none" spc="0" normalizeH="0" baseline="0" noProof="0">
                          <a:ln>
                            <a:noFill/>
                          </a:ln>
                          <a:solidFill>
                            <a:prstClr val="black"/>
                          </a:solidFill>
                          <a:effectLst/>
                          <a:uLnTx/>
                          <a:uFillTx/>
                          <a:latin typeface="+mn-lt"/>
                          <a:ea typeface="+mn-ea"/>
                          <a:cs typeface="Calibri" panose="020F0502020204030204" pitchFamily="34" charset="0"/>
                        </a:rPr>
                        <a:t> IoT industry &amp; solution </a:t>
                      </a:r>
                      <a:r>
                        <a:rPr kumimoji="0" lang="en-GB" sz="1000" b="0" i="0" u="none" strike="noStrike" kern="1200" cap="none" spc="0" normalizeH="0" baseline="0" noProof="0">
                          <a:ln>
                            <a:noFill/>
                          </a:ln>
                          <a:solidFill>
                            <a:prstClr val="black"/>
                          </a:solidFill>
                          <a:effectLst/>
                          <a:uLnTx/>
                          <a:uFillTx/>
                          <a:latin typeface="+mn-lt"/>
                          <a:ea typeface="+mn-ea"/>
                          <a:cs typeface="Calibri" panose="020F0502020204030204" pitchFamily="34" charset="0"/>
                        </a:rPr>
                        <a:t>layer aims to provide the context for an IoT solution such as the industry segment (industrial, consumer, enterprise) that the IoT solution belongs to, and the potential implications that IoT solution owners/practitioners might have to comply to in terms of regulatory compliance such as cybersecurity, data privacy, critical infrastructure, etc.</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extLst>
                  <a:ext uri="{0D108BD9-81ED-4DB2-BD59-A6C34878D82A}">
                    <a16:rowId xmlns:a16="http://schemas.microsoft.com/office/drawing/2014/main" val="10000"/>
                  </a:ext>
                </a:extLst>
              </a:tr>
              <a:tr h="397053">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000">
                          <a:latin typeface="+mn-lt"/>
                        </a:rPr>
                        <a:t>9</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000">
                          <a:latin typeface="+mn-lt"/>
                        </a:rPr>
                        <a:t>Solution</a:t>
                      </a:r>
                      <a:r>
                        <a:rPr lang="en-US" sz="1000" baseline="0">
                          <a:latin typeface="+mn-lt"/>
                        </a:rPr>
                        <a:t> / Service Provider</a:t>
                      </a:r>
                      <a:endParaRPr lang="en-US" sz="1000">
                        <a:latin typeface="+mn-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sz="105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000" b="0" i="0" u="none" strike="noStrike" kern="1200" cap="none" spc="0" normalizeH="0" baseline="0" noProof="0">
                          <a:ln>
                            <a:noFill/>
                          </a:ln>
                          <a:solidFill>
                            <a:prstClr val="black"/>
                          </a:solidFill>
                          <a:effectLst/>
                          <a:uLnTx/>
                          <a:uFillTx/>
                          <a:latin typeface="+mn-lt"/>
                          <a:ea typeface="+mn-ea"/>
                          <a:cs typeface="+mn-cs"/>
                        </a:rPr>
                        <a:t>The</a:t>
                      </a:r>
                      <a:r>
                        <a:rPr kumimoji="0" lang="en-AU" sz="1000" b="1" i="0" u="none" strike="noStrike" kern="1200" cap="none" spc="0" normalizeH="0" baseline="0" noProof="0">
                          <a:ln>
                            <a:noFill/>
                          </a:ln>
                          <a:solidFill>
                            <a:prstClr val="black"/>
                          </a:solidFill>
                          <a:effectLst/>
                          <a:uLnTx/>
                          <a:uFillTx/>
                          <a:latin typeface="+mn-lt"/>
                          <a:ea typeface="+mn-ea"/>
                          <a:cs typeface="+mn-cs"/>
                        </a:rPr>
                        <a:t> IoT Solution Owner / Service Provider </a:t>
                      </a:r>
                      <a:r>
                        <a:rPr kumimoji="0" lang="en-AU" sz="1000" b="0" i="0" u="none" strike="noStrike" kern="1200" cap="none" spc="0" normalizeH="0" baseline="0" noProof="0">
                          <a:ln>
                            <a:noFill/>
                          </a:ln>
                          <a:solidFill>
                            <a:prstClr val="black"/>
                          </a:solidFill>
                          <a:effectLst/>
                          <a:uLnTx/>
                          <a:uFillTx/>
                          <a:latin typeface="+mn-lt"/>
                          <a:ea typeface="+mn-ea"/>
                          <a:cs typeface="+mn-cs"/>
                        </a:rPr>
                        <a:t>layer intends to bring in the business aspects of the IoT solution into consideration. Understanding the roles of stakeholders in a solution can enable clear understanding of roles, responsibilities as well as missing items such as strategies, processes, people and skills that need to be actioned. Examples of items can include (but not limited to) Governance, Cybersecurity compliance, Strategy, Risks, Data Sharing, etc.</a:t>
                      </a:r>
                      <a:endParaRPr kumimoji="0" lang="en-AU" sz="1000" b="0" i="0" u="none" strike="noStrike" kern="1200" cap="none" spc="0" normalizeH="0" baseline="0" noProof="0">
                        <a:ln>
                          <a:noFill/>
                        </a:ln>
                        <a:solidFill>
                          <a:prstClr val="black"/>
                        </a:solidFill>
                        <a:effectLst/>
                        <a:highlight>
                          <a:srgbClr val="FFFF00"/>
                        </a:highlight>
                        <a:uLnTx/>
                        <a:uFillTx/>
                        <a:latin typeface="+mn-lt"/>
                        <a:ea typeface="+mn-ea"/>
                        <a:cs typeface="+mn-cs"/>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extLst>
                  <a:ext uri="{0D108BD9-81ED-4DB2-BD59-A6C34878D82A}">
                    <a16:rowId xmlns:a16="http://schemas.microsoft.com/office/drawing/2014/main" val="10001"/>
                  </a:ext>
                </a:extLst>
              </a:tr>
              <a:tr h="556009">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000">
                          <a:latin typeface="+mn-lt"/>
                        </a:rPr>
                        <a:t>8</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000" err="1">
                          <a:latin typeface="+mn-lt"/>
                        </a:rPr>
                        <a:t>IoT</a:t>
                      </a:r>
                      <a:r>
                        <a:rPr lang="en-US" sz="1000">
                          <a:latin typeface="+mn-lt"/>
                        </a:rPr>
                        <a:t> Users</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prstClr val="black"/>
                          </a:solidFill>
                          <a:effectLst/>
                          <a:uLnTx/>
                          <a:uFillTx/>
                          <a:latin typeface="Calibri" panose="020F0502020204030204"/>
                          <a:ea typeface="+mn-ea"/>
                          <a:cs typeface="Calibri" panose="020F0502020204030204" pitchFamily="34" charset="0"/>
                        </a:rPr>
                        <a:t>The </a:t>
                      </a:r>
                      <a:r>
                        <a:rPr kumimoji="0" lang="en-GB" sz="1000" b="1" i="0" u="none" strike="noStrike" kern="1200" cap="none" spc="0" normalizeH="0" baseline="0" noProof="0">
                          <a:ln>
                            <a:noFill/>
                          </a:ln>
                          <a:solidFill>
                            <a:prstClr val="black"/>
                          </a:solidFill>
                          <a:effectLst/>
                          <a:uLnTx/>
                          <a:uFillTx/>
                          <a:latin typeface="+mn-lt"/>
                          <a:ea typeface="+mn-ea"/>
                          <a:cs typeface="Calibri" panose="020F0502020204030204" pitchFamily="34" charset="0"/>
                        </a:rPr>
                        <a:t>IoT User </a:t>
                      </a:r>
                      <a:r>
                        <a:rPr kumimoji="0" lang="en-GB" sz="1000" b="0" i="0" u="none" strike="noStrike" kern="1200" cap="none" spc="0" normalizeH="0" baseline="0" noProof="0">
                          <a:ln>
                            <a:noFill/>
                          </a:ln>
                          <a:solidFill>
                            <a:prstClr val="black"/>
                          </a:solidFill>
                          <a:effectLst/>
                          <a:uLnTx/>
                          <a:uFillTx/>
                          <a:latin typeface="+mn-lt"/>
                          <a:ea typeface="+mn-ea"/>
                          <a:cs typeface="Calibri" panose="020F0502020204030204" pitchFamily="34" charset="0"/>
                        </a:rPr>
                        <a:t>layer helps businesses identify who the end-users (and/or beneficiary of) the IoT solution. As a suggestion, IoT Users can be categorised as </a:t>
                      </a:r>
                      <a:r>
                        <a:rPr kumimoji="0" lang="en-GB" sz="1000" b="1" i="0" u="none" strike="noStrike" kern="1200" cap="none" spc="0" normalizeH="0" baseline="0" noProof="0">
                          <a:ln>
                            <a:noFill/>
                          </a:ln>
                          <a:solidFill>
                            <a:prstClr val="black"/>
                          </a:solidFill>
                          <a:effectLst/>
                          <a:uLnTx/>
                          <a:uFillTx/>
                          <a:latin typeface="+mn-lt"/>
                          <a:ea typeface="+mn-ea"/>
                          <a:cs typeface="Calibri" panose="020F0502020204030204" pitchFamily="34" charset="0"/>
                        </a:rPr>
                        <a:t>Primary</a:t>
                      </a:r>
                      <a:r>
                        <a:rPr kumimoji="0" lang="en-GB" sz="1000" b="0" i="0" u="none" strike="noStrike" kern="1200" cap="none" spc="0" normalizeH="0" baseline="0" noProof="0">
                          <a:ln>
                            <a:noFill/>
                          </a:ln>
                          <a:solidFill>
                            <a:prstClr val="black"/>
                          </a:solidFill>
                          <a:effectLst/>
                          <a:uLnTx/>
                          <a:uFillTx/>
                          <a:latin typeface="+mn-lt"/>
                          <a:ea typeface="+mn-ea"/>
                          <a:cs typeface="Calibri" panose="020F0502020204030204" pitchFamily="34" charset="0"/>
                        </a:rPr>
                        <a:t> or </a:t>
                      </a:r>
                      <a:r>
                        <a:rPr kumimoji="0" lang="en-GB" sz="1000" b="1" i="0" u="none" strike="noStrike" kern="1200" cap="none" spc="0" normalizeH="0" baseline="0" noProof="0">
                          <a:ln>
                            <a:noFill/>
                          </a:ln>
                          <a:solidFill>
                            <a:prstClr val="black"/>
                          </a:solidFill>
                          <a:effectLst/>
                          <a:uLnTx/>
                          <a:uFillTx/>
                          <a:latin typeface="+mn-lt"/>
                          <a:ea typeface="+mn-ea"/>
                          <a:cs typeface="Calibri" panose="020F0502020204030204" pitchFamily="34" charset="0"/>
                        </a:rPr>
                        <a:t>Secondary</a:t>
                      </a:r>
                      <a:r>
                        <a:rPr kumimoji="0" lang="en-GB" sz="1000" b="0" i="0" u="none" strike="noStrike" kern="1200" cap="none" spc="0" normalizeH="0" baseline="0" noProof="0">
                          <a:ln>
                            <a:noFill/>
                          </a:ln>
                          <a:solidFill>
                            <a:prstClr val="black"/>
                          </a:solidFill>
                          <a:effectLst/>
                          <a:uLnTx/>
                          <a:uFillTx/>
                          <a:latin typeface="+mn-lt"/>
                          <a:ea typeface="+mn-ea"/>
                          <a:cs typeface="Calibri" panose="020F0502020204030204" pitchFamily="34" charset="0"/>
                        </a:rPr>
                        <a:t>. </a:t>
                      </a:r>
                      <a:r>
                        <a:rPr kumimoji="0" lang="en-GB" sz="1000" b="1" i="0" u="none" strike="noStrike" kern="1200" cap="none" spc="0" normalizeH="0" baseline="0" noProof="0">
                          <a:ln>
                            <a:noFill/>
                          </a:ln>
                          <a:solidFill>
                            <a:prstClr val="black"/>
                          </a:solidFill>
                          <a:effectLst/>
                          <a:uLnTx/>
                          <a:uFillTx/>
                          <a:latin typeface="+mn-lt"/>
                          <a:ea typeface="+mn-ea"/>
                          <a:cs typeface="Calibri" panose="020F0502020204030204" pitchFamily="34" charset="0"/>
                        </a:rPr>
                        <a:t>Primary</a:t>
                      </a:r>
                      <a:r>
                        <a:rPr kumimoji="0" lang="en-GB" sz="1000" b="0" i="0" u="none" strike="noStrike" kern="1200" cap="none" spc="0" normalizeH="0" baseline="0" noProof="0">
                          <a:ln>
                            <a:noFill/>
                          </a:ln>
                          <a:solidFill>
                            <a:prstClr val="black"/>
                          </a:solidFill>
                          <a:effectLst/>
                          <a:uLnTx/>
                          <a:uFillTx/>
                          <a:latin typeface="+mn-lt"/>
                          <a:ea typeface="+mn-ea"/>
                          <a:cs typeface="Calibri" panose="020F0502020204030204" pitchFamily="34" charset="0"/>
                        </a:rPr>
                        <a:t> users are those who will act upon / make their (business) decisions based directly on the outcome/information that their IoT solution produced. </a:t>
                      </a:r>
                      <a:r>
                        <a:rPr kumimoji="0" lang="en-GB" sz="1000" b="1" i="0" u="none" strike="noStrike" kern="1200" cap="none" spc="0" normalizeH="0" baseline="0" noProof="0">
                          <a:ln>
                            <a:noFill/>
                          </a:ln>
                          <a:solidFill>
                            <a:prstClr val="black"/>
                          </a:solidFill>
                          <a:effectLst/>
                          <a:uLnTx/>
                          <a:uFillTx/>
                          <a:latin typeface="+mn-lt"/>
                          <a:ea typeface="+mn-ea"/>
                          <a:cs typeface="Calibri" panose="020F0502020204030204" pitchFamily="34" charset="0"/>
                        </a:rPr>
                        <a:t>Secondary</a:t>
                      </a:r>
                      <a:r>
                        <a:rPr kumimoji="0" lang="en-GB" sz="1000" b="0" i="0" u="none" strike="noStrike" kern="1200" cap="none" spc="0" normalizeH="0" baseline="0" noProof="0">
                          <a:ln>
                            <a:noFill/>
                          </a:ln>
                          <a:solidFill>
                            <a:prstClr val="black"/>
                          </a:solidFill>
                          <a:effectLst/>
                          <a:uLnTx/>
                          <a:uFillTx/>
                          <a:latin typeface="+mn-lt"/>
                          <a:ea typeface="+mn-ea"/>
                          <a:cs typeface="Calibri" panose="020F0502020204030204" pitchFamily="34" charset="0"/>
                        </a:rPr>
                        <a:t> users are  those who might use the IoT data to derive further value, but not directly affecting the primary users.</a:t>
                      </a:r>
                      <a:endParaRPr kumimoji="0" lang="en-AU" sz="1000" b="0" i="0" u="none" strike="noStrike" kern="1200" cap="none" spc="0" normalizeH="0" baseline="0" noProof="0">
                        <a:ln>
                          <a:noFill/>
                        </a:ln>
                        <a:solidFill>
                          <a:prstClr val="black"/>
                        </a:solidFill>
                        <a:effectLst/>
                        <a:uLnTx/>
                        <a:uFillTx/>
                        <a:latin typeface="+mn-lt"/>
                        <a:ea typeface="+mn-ea"/>
                        <a:cs typeface="Calibri" panose="020F050202020403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extLst>
                  <a:ext uri="{0D108BD9-81ED-4DB2-BD59-A6C34878D82A}">
                    <a16:rowId xmlns:a16="http://schemas.microsoft.com/office/drawing/2014/main" val="10002"/>
                  </a:ext>
                </a:extLst>
              </a:tr>
              <a:tr h="556009">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000">
                          <a:latin typeface="+mn-lt"/>
                        </a:rPr>
                        <a:t>7</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err="1">
                          <a:latin typeface="+mn-lt"/>
                        </a:rPr>
                        <a:t>IoT</a:t>
                      </a:r>
                      <a:r>
                        <a:rPr lang="en-US" sz="1000" baseline="0">
                          <a:latin typeface="+mn-lt"/>
                        </a:rPr>
                        <a:t> User Interface</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prstClr val="black"/>
                          </a:solidFill>
                          <a:effectLst/>
                          <a:uLnTx/>
                          <a:uFillTx/>
                          <a:latin typeface="Calibri" panose="020F0502020204030204"/>
                          <a:ea typeface="+mn-ea"/>
                          <a:cs typeface="Calibri" panose="020F0502020204030204" pitchFamily="34" charset="0"/>
                        </a:rPr>
                        <a:t>The </a:t>
                      </a:r>
                      <a:r>
                        <a:rPr kumimoji="0" lang="en-GB" sz="1000" b="1" i="0" u="none" strike="noStrike" kern="1200" cap="none" spc="0" normalizeH="0" baseline="0" noProof="0">
                          <a:ln>
                            <a:noFill/>
                          </a:ln>
                          <a:solidFill>
                            <a:prstClr val="black"/>
                          </a:solidFill>
                          <a:effectLst/>
                          <a:uLnTx/>
                          <a:uFillTx/>
                          <a:latin typeface="+mn-lt"/>
                          <a:ea typeface="+mn-ea"/>
                          <a:cs typeface="Calibri" panose="020F0502020204030204" pitchFamily="34" charset="0"/>
                        </a:rPr>
                        <a:t>IoT User Interfaces </a:t>
                      </a:r>
                      <a:r>
                        <a:rPr kumimoji="0" lang="en-GB" sz="1000" b="0" i="0" u="none" strike="noStrike" kern="1200" cap="none" spc="0" normalizeH="0" baseline="0" noProof="0">
                          <a:ln>
                            <a:noFill/>
                          </a:ln>
                          <a:solidFill>
                            <a:prstClr val="black"/>
                          </a:solidFill>
                          <a:effectLst/>
                          <a:uLnTx/>
                          <a:uFillTx/>
                          <a:latin typeface="+mn-lt"/>
                          <a:ea typeface="+mn-ea"/>
                          <a:cs typeface="Calibri" panose="020F0502020204030204" pitchFamily="34" charset="0"/>
                        </a:rPr>
                        <a:t>layer</a:t>
                      </a:r>
                      <a:r>
                        <a:rPr kumimoji="0" lang="en-GB" sz="1000" b="1" i="0" u="none" strike="noStrike" kern="1200" cap="none" spc="0" normalizeH="0" baseline="0" noProof="0">
                          <a:ln>
                            <a:noFill/>
                          </a:ln>
                          <a:solidFill>
                            <a:prstClr val="black"/>
                          </a:solidFill>
                          <a:effectLst/>
                          <a:uLnTx/>
                          <a:uFillTx/>
                          <a:latin typeface="+mn-lt"/>
                          <a:ea typeface="+mn-ea"/>
                          <a:cs typeface="Calibri" panose="020F0502020204030204" pitchFamily="34" charset="0"/>
                        </a:rPr>
                        <a:t> </a:t>
                      </a:r>
                      <a:r>
                        <a:rPr kumimoji="0" lang="en-GB" sz="1000" b="0" i="0" u="none" strike="noStrike" kern="1200" cap="none" spc="0" normalizeH="0" baseline="0" noProof="0">
                          <a:ln>
                            <a:noFill/>
                          </a:ln>
                          <a:solidFill>
                            <a:prstClr val="black"/>
                          </a:solidFill>
                          <a:effectLst/>
                          <a:uLnTx/>
                          <a:uFillTx/>
                          <a:latin typeface="+mn-lt"/>
                          <a:ea typeface="+mn-ea"/>
                          <a:cs typeface="Calibri" panose="020F0502020204030204" pitchFamily="34" charset="0"/>
                        </a:rPr>
                        <a:t>shows the type of interfaces that need to be supported by the Application Enablement layer. Examples include interfaces that are widely used today such as from mobile apps, to the emerging type such as AR/VR devices. User Interface that enable access and or manage of the IoT system and devices.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prstClr val="black"/>
                          </a:solidFill>
                          <a:effectLst/>
                          <a:uLnTx/>
                          <a:uFillTx/>
                          <a:latin typeface="+mn-lt"/>
                          <a:ea typeface="+mn-ea"/>
                          <a:cs typeface="Calibri" panose="020F0502020204030204" pitchFamily="34" charset="0"/>
                        </a:rPr>
                        <a:t>IoT Client devices can be a </a:t>
                      </a:r>
                      <a:r>
                        <a:rPr kumimoji="0" lang="en-GB" sz="1000" b="1" i="0" u="none" strike="noStrike" kern="1200" cap="none" spc="0" normalizeH="0" baseline="0" noProof="0">
                          <a:ln>
                            <a:noFill/>
                          </a:ln>
                          <a:solidFill>
                            <a:prstClr val="black"/>
                          </a:solidFill>
                          <a:effectLst/>
                          <a:uLnTx/>
                          <a:uFillTx/>
                          <a:latin typeface="+mn-lt"/>
                          <a:ea typeface="+mn-ea"/>
                          <a:cs typeface="Calibri" panose="020F0502020204030204" pitchFamily="34" charset="0"/>
                        </a:rPr>
                        <a:t>Desktop</a:t>
                      </a:r>
                      <a:r>
                        <a:rPr kumimoji="0" lang="en-GB" sz="1000" b="0" i="0" u="none" strike="noStrike" kern="1200" cap="none" spc="0" normalizeH="0" baseline="0" noProof="0">
                          <a:ln>
                            <a:noFill/>
                          </a:ln>
                          <a:solidFill>
                            <a:prstClr val="black"/>
                          </a:solidFill>
                          <a:effectLst/>
                          <a:uLnTx/>
                          <a:uFillTx/>
                          <a:latin typeface="+mn-lt"/>
                          <a:ea typeface="+mn-ea"/>
                          <a:cs typeface="Calibri" panose="020F0502020204030204" pitchFamily="34" charset="0"/>
                        </a:rPr>
                        <a:t>, </a:t>
                      </a:r>
                      <a:r>
                        <a:rPr kumimoji="0" lang="en-GB" sz="1000" b="1" i="0" u="none" strike="noStrike" kern="1200" cap="none" spc="0" normalizeH="0" baseline="0" noProof="0">
                          <a:ln>
                            <a:noFill/>
                          </a:ln>
                          <a:solidFill>
                            <a:prstClr val="black"/>
                          </a:solidFill>
                          <a:effectLst/>
                          <a:uLnTx/>
                          <a:uFillTx/>
                          <a:latin typeface="+mn-lt"/>
                          <a:ea typeface="+mn-ea"/>
                          <a:cs typeface="Calibri" panose="020F0502020204030204" pitchFamily="34" charset="0"/>
                        </a:rPr>
                        <a:t>Laptop</a:t>
                      </a:r>
                      <a:r>
                        <a:rPr kumimoji="0" lang="en-GB" sz="1000" b="0" i="0" u="none" strike="noStrike" kern="1200" cap="none" spc="0" normalizeH="0" baseline="0" noProof="0">
                          <a:ln>
                            <a:noFill/>
                          </a:ln>
                          <a:solidFill>
                            <a:prstClr val="black"/>
                          </a:solidFill>
                          <a:effectLst/>
                          <a:uLnTx/>
                          <a:uFillTx/>
                          <a:latin typeface="+mn-lt"/>
                          <a:ea typeface="+mn-ea"/>
                          <a:cs typeface="Calibri" panose="020F0502020204030204" pitchFamily="34" charset="0"/>
                        </a:rPr>
                        <a:t>, </a:t>
                      </a:r>
                      <a:r>
                        <a:rPr kumimoji="0" lang="en-GB" sz="1000" b="1" i="0" u="none" strike="noStrike" kern="1200" cap="none" spc="0" normalizeH="0" baseline="0" noProof="0">
                          <a:ln>
                            <a:noFill/>
                          </a:ln>
                          <a:solidFill>
                            <a:prstClr val="black"/>
                          </a:solidFill>
                          <a:effectLst/>
                          <a:uLnTx/>
                          <a:uFillTx/>
                          <a:latin typeface="+mn-lt"/>
                          <a:ea typeface="+mn-ea"/>
                          <a:cs typeface="Calibri" panose="020F0502020204030204" pitchFamily="34" charset="0"/>
                        </a:rPr>
                        <a:t>Tablet</a:t>
                      </a:r>
                      <a:r>
                        <a:rPr kumimoji="0" lang="en-GB" sz="1000" b="0" i="0" u="none" strike="noStrike" kern="1200" cap="none" spc="0" normalizeH="0" baseline="0" noProof="0">
                          <a:ln>
                            <a:noFill/>
                          </a:ln>
                          <a:solidFill>
                            <a:prstClr val="black"/>
                          </a:solidFill>
                          <a:effectLst/>
                          <a:uLnTx/>
                          <a:uFillTx/>
                          <a:latin typeface="+mn-lt"/>
                          <a:ea typeface="+mn-ea"/>
                          <a:cs typeface="Calibri" panose="020F0502020204030204" pitchFamily="34" charset="0"/>
                        </a:rPr>
                        <a:t>, </a:t>
                      </a:r>
                      <a:r>
                        <a:rPr kumimoji="0" lang="en-GB" sz="1000" b="1" i="0" u="none" strike="noStrike" kern="1200" cap="none" spc="0" normalizeH="0" baseline="0" noProof="0">
                          <a:ln>
                            <a:noFill/>
                          </a:ln>
                          <a:solidFill>
                            <a:prstClr val="black"/>
                          </a:solidFill>
                          <a:effectLst/>
                          <a:uLnTx/>
                          <a:uFillTx/>
                          <a:latin typeface="+mn-lt"/>
                          <a:ea typeface="+mn-ea"/>
                          <a:cs typeface="Calibri" panose="020F0502020204030204" pitchFamily="34" charset="0"/>
                        </a:rPr>
                        <a:t>Smart Phone, Wearables, </a:t>
                      </a:r>
                      <a:r>
                        <a:rPr kumimoji="0" lang="en-GB" sz="1000" b="0" i="0" u="none" strike="noStrike" kern="1200" cap="none" spc="0" normalizeH="0" baseline="0" noProof="0">
                          <a:ln>
                            <a:noFill/>
                          </a:ln>
                          <a:solidFill>
                            <a:prstClr val="black"/>
                          </a:solidFill>
                          <a:effectLst/>
                          <a:uLnTx/>
                          <a:uFillTx/>
                          <a:latin typeface="+mn-lt"/>
                          <a:ea typeface="+mn-ea"/>
                          <a:cs typeface="Calibri" panose="020F0502020204030204" pitchFamily="34" charset="0"/>
                        </a:rPr>
                        <a:t>or </a:t>
                      </a:r>
                      <a:r>
                        <a:rPr kumimoji="0" lang="en-GB" sz="1000" b="1" i="0" u="none" strike="noStrike" kern="1200" cap="none" spc="0" normalizeH="0" baseline="0" noProof="0">
                          <a:ln>
                            <a:noFill/>
                          </a:ln>
                          <a:solidFill>
                            <a:prstClr val="black"/>
                          </a:solidFill>
                          <a:effectLst/>
                          <a:uLnTx/>
                          <a:uFillTx/>
                          <a:latin typeface="+mn-lt"/>
                          <a:ea typeface="+mn-ea"/>
                          <a:cs typeface="Calibri" panose="020F0502020204030204" pitchFamily="34" charset="0"/>
                        </a:rPr>
                        <a:t>purpose-made devices.</a:t>
                      </a:r>
                      <a:endParaRPr kumimoji="0" lang="en-AU" sz="1000" b="0" i="0" u="none" strike="noStrike" kern="1200" cap="none" spc="0" normalizeH="0" baseline="0" noProof="0">
                        <a:ln>
                          <a:noFill/>
                        </a:ln>
                        <a:solidFill>
                          <a:prstClr val="black"/>
                        </a:solidFill>
                        <a:effectLst/>
                        <a:uLnTx/>
                        <a:uFillTx/>
                        <a:latin typeface="+mn-lt"/>
                        <a:ea typeface="+mn-ea"/>
                        <a:cs typeface="Calibri" panose="020F050202020403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extLst>
                  <a:ext uri="{0D108BD9-81ED-4DB2-BD59-A6C34878D82A}">
                    <a16:rowId xmlns:a16="http://schemas.microsoft.com/office/drawing/2014/main" val="10003"/>
                  </a:ext>
                </a:extLst>
              </a:tr>
              <a:tr h="556009">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000">
                          <a:latin typeface="+mn-lt"/>
                        </a:rPr>
                        <a:t>6</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000">
                          <a:latin typeface="+mn-lt"/>
                        </a:rPr>
                        <a:t>Application Enablement</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prstClr val="black"/>
                          </a:solidFill>
                          <a:effectLst/>
                          <a:uLnTx/>
                          <a:uFillTx/>
                          <a:latin typeface="+mn-lt"/>
                          <a:ea typeface="+mn-ea"/>
                          <a:cs typeface="Calibri" panose="020F0502020204030204" pitchFamily="34" charset="0"/>
                        </a:rPr>
                        <a:t>The </a:t>
                      </a:r>
                      <a:r>
                        <a:rPr kumimoji="0" lang="en-GB" sz="1000" b="1" i="0" u="none" strike="noStrike" kern="1200" cap="none" spc="0" normalizeH="0" baseline="0" noProof="0">
                          <a:ln>
                            <a:noFill/>
                          </a:ln>
                          <a:solidFill>
                            <a:prstClr val="black"/>
                          </a:solidFill>
                          <a:effectLst/>
                          <a:uLnTx/>
                          <a:uFillTx/>
                          <a:latin typeface="+mn-lt"/>
                          <a:ea typeface="+mn-ea"/>
                          <a:cs typeface="Calibri" panose="020F0502020204030204" pitchFamily="34" charset="0"/>
                        </a:rPr>
                        <a:t>Application Enablement </a:t>
                      </a:r>
                      <a:r>
                        <a:rPr kumimoji="0" lang="en-GB" sz="1000" b="0" i="0" u="none" strike="noStrike" kern="1200" cap="none" spc="0" normalizeH="0" baseline="0" noProof="0">
                          <a:ln>
                            <a:noFill/>
                          </a:ln>
                          <a:solidFill>
                            <a:prstClr val="black"/>
                          </a:solidFill>
                          <a:effectLst/>
                          <a:uLnTx/>
                          <a:uFillTx/>
                          <a:latin typeface="+mn-lt"/>
                          <a:ea typeface="+mn-ea"/>
                          <a:cs typeface="Calibri" panose="020F0502020204030204" pitchFamily="34" charset="0"/>
                        </a:rPr>
                        <a:t>layer refers to a set of functions and foundational services such as the API enabler, Web Portal, Web &amp; Mobile application building and enablement, User Interface Security, Developer services, etc. This layer includes functions that are both business and technical in nature to be accessible to the ‘users’. You might have come cross other sources of information refers to Application Enablement as IoT platform. </a:t>
                      </a:r>
                      <a:r>
                        <a:rPr kumimoji="0" lang="en-AU" sz="1000" b="0" i="0" u="none" strike="noStrike" kern="1200" cap="none" spc="0" normalizeH="0" baseline="0" noProof="0">
                          <a:ln>
                            <a:noFill/>
                          </a:ln>
                          <a:solidFill>
                            <a:prstClr val="black"/>
                          </a:solidFill>
                          <a:effectLst/>
                          <a:uLnTx/>
                          <a:uFillTx/>
                          <a:latin typeface="+mn-lt"/>
                          <a:ea typeface="+mn-ea"/>
                          <a:cs typeface="Calibri" panose="020F0502020204030204" pitchFamily="34" charset="0"/>
                        </a:rPr>
                        <a:t>This layer forms one part of what is commonly referred to as the ‘</a:t>
                      </a:r>
                      <a:r>
                        <a:rPr kumimoji="0" lang="en-AU" sz="1000" b="1" i="0" u="none" strike="noStrike" kern="1200" cap="none" spc="0" normalizeH="0" baseline="0" noProof="0">
                          <a:ln>
                            <a:noFill/>
                          </a:ln>
                          <a:solidFill>
                            <a:prstClr val="black"/>
                          </a:solidFill>
                          <a:effectLst/>
                          <a:uLnTx/>
                          <a:uFillTx/>
                          <a:latin typeface="+mn-lt"/>
                          <a:ea typeface="+mn-ea"/>
                          <a:cs typeface="Calibri" panose="020F0502020204030204" pitchFamily="34" charset="0"/>
                        </a:rPr>
                        <a:t>IoT Platform’</a:t>
                      </a:r>
                      <a:r>
                        <a:rPr kumimoji="0" lang="en-AU" sz="1000" b="0" i="0" u="none" strike="noStrike" kern="1200" cap="none" spc="0" normalizeH="0" baseline="0" noProof="0">
                          <a:ln>
                            <a:noFill/>
                          </a:ln>
                          <a:solidFill>
                            <a:prstClr val="black"/>
                          </a:solidFill>
                          <a:effectLst/>
                          <a:uLnTx/>
                          <a:uFillTx/>
                          <a:latin typeface="+mn-lt"/>
                          <a:ea typeface="+mn-ea"/>
                          <a:cs typeface="Calibri" panose="020F0502020204030204" pitchFamily="34" charset="0"/>
                        </a:rPr>
                        <a:t>. (</a:t>
                      </a:r>
                      <a:r>
                        <a:rPr kumimoji="0" lang="en-AU" sz="1000" b="0" i="1" u="none" strike="noStrike" kern="1200" cap="none" spc="0" normalizeH="0" baseline="0" noProof="0">
                          <a:ln>
                            <a:noFill/>
                          </a:ln>
                          <a:solidFill>
                            <a:prstClr val="black"/>
                          </a:solidFill>
                          <a:effectLst/>
                          <a:uLnTx/>
                          <a:uFillTx/>
                          <a:latin typeface="+mn-lt"/>
                          <a:ea typeface="+mn-ea"/>
                          <a:cs typeface="Calibri" panose="020F0502020204030204" pitchFamily="34" charset="0"/>
                        </a:rPr>
                        <a:t>The functions in this layer could be a PaaS/SaaS solution.)</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extLst>
                  <a:ext uri="{0D108BD9-81ED-4DB2-BD59-A6C34878D82A}">
                    <a16:rowId xmlns:a16="http://schemas.microsoft.com/office/drawing/2014/main" val="10004"/>
                  </a:ext>
                </a:extLst>
              </a:tr>
              <a:tr h="556009">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000">
                          <a:latin typeface="+mn-lt"/>
                        </a:rPr>
                        <a:t>5</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000">
                          <a:latin typeface="+mn-lt"/>
                        </a:rPr>
                        <a:t>Intelligence</a:t>
                      </a:r>
                    </a:p>
                    <a:p>
                      <a:pPr algn="ctr"/>
                      <a:r>
                        <a:rPr lang="en-US" sz="1000">
                          <a:latin typeface="+mn-lt"/>
                        </a:rPr>
                        <a:t>Enablement</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prstClr val="black"/>
                          </a:solidFill>
                          <a:effectLst/>
                          <a:uLnTx/>
                          <a:uFillTx/>
                          <a:latin typeface="+mn-lt"/>
                          <a:ea typeface="+mn-ea"/>
                          <a:cs typeface="Calibri" panose="020F0502020204030204" pitchFamily="34" charset="0"/>
                        </a:rPr>
                        <a:t>The </a:t>
                      </a:r>
                      <a:r>
                        <a:rPr kumimoji="0" lang="en-GB" sz="1000" b="1" i="0" u="none" strike="noStrike" kern="1200" cap="none" spc="0" normalizeH="0" baseline="0" noProof="0">
                          <a:ln>
                            <a:noFill/>
                          </a:ln>
                          <a:solidFill>
                            <a:prstClr val="black"/>
                          </a:solidFill>
                          <a:effectLst/>
                          <a:uLnTx/>
                          <a:uFillTx/>
                          <a:latin typeface="+mn-lt"/>
                          <a:ea typeface="+mn-ea"/>
                          <a:cs typeface="Calibri" panose="020F0502020204030204" pitchFamily="34" charset="0"/>
                        </a:rPr>
                        <a:t>Intelligence Enablement </a:t>
                      </a:r>
                      <a:r>
                        <a:rPr kumimoji="0" lang="en-GB" sz="1000" b="0" i="0" u="none" strike="noStrike" kern="1200" cap="none" spc="0" normalizeH="0" baseline="0" noProof="0">
                          <a:ln>
                            <a:noFill/>
                          </a:ln>
                          <a:solidFill>
                            <a:prstClr val="black"/>
                          </a:solidFill>
                          <a:effectLst/>
                          <a:uLnTx/>
                          <a:uFillTx/>
                          <a:latin typeface="+mn-lt"/>
                          <a:ea typeface="+mn-ea"/>
                          <a:cs typeface="Calibri" panose="020F0502020204030204" pitchFamily="34" charset="0"/>
                        </a:rPr>
                        <a:t>layer refers to the use of smart technologies such as Analytics, Artificial Intelligence, Machine Learning, Deep Learning, Block Chain, etc. as part of the IoT solution, in order to generate insightful outcomes and to drive smart actions.</a:t>
                      </a:r>
                      <a:r>
                        <a:rPr kumimoji="0" lang="en-AU" sz="1000" b="0" i="0" u="none" strike="noStrike" kern="1200" cap="none" spc="0" normalizeH="0" baseline="0" noProof="0">
                          <a:ln>
                            <a:noFill/>
                          </a:ln>
                          <a:solidFill>
                            <a:prstClr val="black"/>
                          </a:solidFill>
                          <a:effectLst/>
                          <a:uLnTx/>
                          <a:uFillTx/>
                          <a:latin typeface="+mn-lt"/>
                          <a:ea typeface="+mn-ea"/>
                          <a:cs typeface="Calibri" panose="020F0502020204030204" pitchFamily="34" charset="0"/>
                        </a:rPr>
                        <a:t> The functions in this layer is what really make IoT solutions truly smart and value-adding.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000" b="0" i="0" u="none" strike="noStrike" kern="1200" cap="none" spc="0" normalizeH="0" baseline="0" noProof="0">
                          <a:ln>
                            <a:noFill/>
                          </a:ln>
                          <a:solidFill>
                            <a:prstClr val="black"/>
                          </a:solidFill>
                          <a:effectLst/>
                          <a:uLnTx/>
                          <a:uFillTx/>
                          <a:latin typeface="+mn-lt"/>
                          <a:ea typeface="+mn-ea"/>
                          <a:cs typeface="Calibri" panose="020F0502020204030204" pitchFamily="34" charset="0"/>
                        </a:rPr>
                        <a:t>This layer forms another part of what is commonly referred to as the ‘</a:t>
                      </a:r>
                      <a:r>
                        <a:rPr kumimoji="0" lang="en-AU" sz="1000" b="1" i="0" u="none" strike="noStrike" kern="1200" cap="none" spc="0" normalizeH="0" baseline="0" noProof="0">
                          <a:ln>
                            <a:noFill/>
                          </a:ln>
                          <a:solidFill>
                            <a:prstClr val="black"/>
                          </a:solidFill>
                          <a:effectLst/>
                          <a:uLnTx/>
                          <a:uFillTx/>
                          <a:latin typeface="+mn-lt"/>
                          <a:ea typeface="+mn-ea"/>
                          <a:cs typeface="Calibri" panose="020F0502020204030204" pitchFamily="34" charset="0"/>
                        </a:rPr>
                        <a:t>IoT Platform’</a:t>
                      </a:r>
                      <a:r>
                        <a:rPr kumimoji="0" lang="en-AU" sz="1000" b="0" i="0" u="none" strike="noStrike" kern="1200" cap="none" spc="0" normalizeH="0" baseline="0" noProof="0">
                          <a:ln>
                            <a:noFill/>
                          </a:ln>
                          <a:solidFill>
                            <a:prstClr val="black"/>
                          </a:solidFill>
                          <a:effectLst/>
                          <a:uLnTx/>
                          <a:uFillTx/>
                          <a:latin typeface="+mn-lt"/>
                          <a:ea typeface="+mn-ea"/>
                          <a:cs typeface="Calibri" panose="020F0502020204030204" pitchFamily="34" charset="0"/>
                        </a:rPr>
                        <a:t>. (</a:t>
                      </a:r>
                      <a:r>
                        <a:rPr kumimoji="0" lang="en-AU" sz="1000" b="0" i="1" u="none" strike="noStrike" kern="1200" cap="none" spc="0" normalizeH="0" baseline="0" noProof="0">
                          <a:ln>
                            <a:noFill/>
                          </a:ln>
                          <a:solidFill>
                            <a:prstClr val="black"/>
                          </a:solidFill>
                          <a:effectLst/>
                          <a:uLnTx/>
                          <a:uFillTx/>
                          <a:latin typeface="Calibri" panose="020F0502020204030204"/>
                          <a:ea typeface="+mn-ea"/>
                          <a:cs typeface="Calibri" panose="020F0502020204030204" pitchFamily="34" charset="0"/>
                        </a:rPr>
                        <a:t>The functions in this layer could be a PaaS/SaaS solution or Edge solution.)</a:t>
                      </a:r>
                      <a:endParaRPr kumimoji="0" lang="en-AU" sz="1000" b="0" i="0" u="none" strike="noStrike" kern="1200" cap="none" spc="0" normalizeH="0" baseline="0" noProof="0">
                        <a:ln>
                          <a:noFill/>
                        </a:ln>
                        <a:solidFill>
                          <a:prstClr val="black"/>
                        </a:solidFill>
                        <a:effectLst/>
                        <a:uLnTx/>
                        <a:uFillTx/>
                        <a:latin typeface="+mn-lt"/>
                        <a:ea typeface="+mn-ea"/>
                        <a:cs typeface="Calibri" panose="020F050202020403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extLst>
                  <a:ext uri="{0D108BD9-81ED-4DB2-BD59-A6C34878D82A}">
                    <a16:rowId xmlns:a16="http://schemas.microsoft.com/office/drawing/2014/main" val="10005"/>
                  </a:ext>
                </a:extLst>
              </a:tr>
              <a:tr h="556009">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000">
                          <a:latin typeface="+mn-lt"/>
                        </a:rPr>
                        <a:t>4</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000">
                          <a:latin typeface="+mn-lt"/>
                        </a:rPr>
                        <a:t>Connection</a:t>
                      </a:r>
                    </a:p>
                    <a:p>
                      <a:pPr algn="ctr"/>
                      <a:r>
                        <a:rPr lang="en-US" sz="1000" baseline="0">
                          <a:latin typeface="+mn-lt"/>
                        </a:rPr>
                        <a:t>Management</a:t>
                      </a:r>
                      <a:endParaRPr lang="en-US" sz="1000">
                        <a:latin typeface="+mn-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000" b="0" i="0" u="none" strike="noStrike" kern="1200" cap="none" spc="0" normalizeH="0" baseline="0" noProof="0">
                          <a:ln>
                            <a:noFill/>
                          </a:ln>
                          <a:solidFill>
                            <a:prstClr val="black"/>
                          </a:solidFill>
                          <a:effectLst/>
                          <a:uLnTx/>
                          <a:uFillTx/>
                          <a:latin typeface="+mn-lt"/>
                          <a:ea typeface="+mn-ea"/>
                          <a:cs typeface="Calibri" panose="020F0502020204030204" pitchFamily="34" charset="0"/>
                        </a:rPr>
                        <a:t>The </a:t>
                      </a:r>
                      <a:r>
                        <a:rPr kumimoji="0" lang="en-AU" sz="1000" b="1" i="0" u="none" strike="noStrike" kern="1200" cap="none" spc="0" normalizeH="0" baseline="0" noProof="0">
                          <a:ln>
                            <a:noFill/>
                          </a:ln>
                          <a:solidFill>
                            <a:prstClr val="black"/>
                          </a:solidFill>
                          <a:effectLst/>
                          <a:uLnTx/>
                          <a:uFillTx/>
                          <a:latin typeface="+mn-lt"/>
                          <a:ea typeface="+mn-ea"/>
                          <a:cs typeface="Calibri" panose="020F0502020204030204" pitchFamily="34" charset="0"/>
                        </a:rPr>
                        <a:t>Connection Management</a:t>
                      </a:r>
                      <a:r>
                        <a:rPr kumimoji="0" lang="en-AU" sz="1000" b="0" i="0" u="none" strike="noStrike" kern="1200" cap="none" spc="0" normalizeH="0" baseline="0" noProof="0">
                          <a:ln>
                            <a:noFill/>
                          </a:ln>
                          <a:solidFill>
                            <a:prstClr val="black"/>
                          </a:solidFill>
                          <a:effectLst/>
                          <a:uLnTx/>
                          <a:uFillTx/>
                          <a:latin typeface="+mn-lt"/>
                          <a:ea typeface="+mn-ea"/>
                          <a:cs typeface="Calibri" panose="020F0502020204030204" pitchFamily="34" charset="0"/>
                        </a:rPr>
                        <a:t> layer refers to a set of the</a:t>
                      </a:r>
                      <a:r>
                        <a:rPr kumimoji="0" lang="en-AU" sz="1000" b="1" i="0" u="none" strike="noStrike" kern="1200" cap="none" spc="0" normalizeH="0" baseline="0" noProof="0">
                          <a:ln>
                            <a:noFill/>
                          </a:ln>
                          <a:solidFill>
                            <a:prstClr val="black"/>
                          </a:solidFill>
                          <a:effectLst/>
                          <a:uLnTx/>
                          <a:uFillTx/>
                          <a:latin typeface="+mn-lt"/>
                          <a:ea typeface="+mn-ea"/>
                          <a:cs typeface="Calibri" panose="020F0502020204030204" pitchFamily="34" charset="0"/>
                        </a:rPr>
                        <a:t> IoT Core functions</a:t>
                      </a:r>
                      <a:r>
                        <a:rPr kumimoji="0" lang="en-AU" sz="1000" b="0" i="0" u="none" strike="noStrike" kern="1200" cap="none" spc="0" normalizeH="0" baseline="0" noProof="0">
                          <a:ln>
                            <a:noFill/>
                          </a:ln>
                          <a:solidFill>
                            <a:prstClr val="black"/>
                          </a:solidFill>
                          <a:effectLst/>
                          <a:uLnTx/>
                          <a:uFillTx/>
                          <a:latin typeface="+mn-lt"/>
                          <a:ea typeface="+mn-ea"/>
                          <a:cs typeface="Calibri" panose="020F0502020204030204" pitchFamily="34" charset="0"/>
                        </a:rPr>
                        <a:t>, commonly refers to as Connection Management, which includes, but not limited to to the management of networks, protocols, device/gateway management, ID management, User Authentication, etc. This layer forms the final part of what is commonly referred to as the ‘</a:t>
                      </a:r>
                      <a:r>
                        <a:rPr kumimoji="0" lang="en-AU" sz="1000" b="1" i="0" u="none" strike="noStrike" kern="1200" cap="none" spc="0" normalizeH="0" baseline="0" noProof="0">
                          <a:ln>
                            <a:noFill/>
                          </a:ln>
                          <a:solidFill>
                            <a:prstClr val="black"/>
                          </a:solidFill>
                          <a:effectLst/>
                          <a:uLnTx/>
                          <a:uFillTx/>
                          <a:latin typeface="+mn-lt"/>
                          <a:ea typeface="+mn-ea"/>
                          <a:cs typeface="Calibri" panose="020F0502020204030204" pitchFamily="34" charset="0"/>
                        </a:rPr>
                        <a:t>IoT Platform’</a:t>
                      </a:r>
                      <a:r>
                        <a:rPr kumimoji="0" lang="en-AU" sz="1000" b="0" i="0" u="none" strike="noStrike" kern="1200" cap="none" spc="0" normalizeH="0" baseline="0" noProof="0">
                          <a:ln>
                            <a:noFill/>
                          </a:ln>
                          <a:solidFill>
                            <a:prstClr val="black"/>
                          </a:solidFill>
                          <a:effectLst/>
                          <a:uLnTx/>
                          <a:uFillTx/>
                          <a:latin typeface="+mn-lt"/>
                          <a:ea typeface="+mn-ea"/>
                          <a:cs typeface="Calibri" panose="020F0502020204030204" pitchFamily="34" charset="0"/>
                        </a:rPr>
                        <a:t>. (</a:t>
                      </a:r>
                      <a:r>
                        <a:rPr kumimoji="0" lang="en-AU" sz="1000" b="0" i="1" u="none" strike="noStrike" kern="1200" cap="none" spc="0" normalizeH="0" baseline="0" noProof="0">
                          <a:ln>
                            <a:noFill/>
                          </a:ln>
                          <a:solidFill>
                            <a:prstClr val="black"/>
                          </a:solidFill>
                          <a:effectLst/>
                          <a:uLnTx/>
                          <a:uFillTx/>
                          <a:latin typeface="Calibri" panose="020F0502020204030204"/>
                          <a:ea typeface="+mn-ea"/>
                          <a:cs typeface="Calibri" panose="020F0502020204030204" pitchFamily="34" charset="0"/>
                        </a:rPr>
                        <a:t>The functions in this layer could be a PaaS/SaaS solution.)</a:t>
                      </a:r>
                      <a:endParaRPr kumimoji="0" lang="en-AU" sz="1000" b="0" i="0" u="none" strike="noStrike" kern="1200" cap="none" spc="0" normalizeH="0" baseline="0" noProof="0">
                        <a:ln>
                          <a:noFill/>
                        </a:ln>
                        <a:solidFill>
                          <a:prstClr val="black"/>
                        </a:solidFill>
                        <a:effectLst/>
                        <a:highlight>
                          <a:srgbClr val="FFFF00"/>
                        </a:highlight>
                        <a:uLnTx/>
                        <a:uFillTx/>
                        <a:latin typeface="+mn-lt"/>
                        <a:ea typeface="+mn-ea"/>
                        <a:cs typeface="Calibri" panose="020F050202020403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extLst>
                  <a:ext uri="{0D108BD9-81ED-4DB2-BD59-A6C34878D82A}">
                    <a16:rowId xmlns:a16="http://schemas.microsoft.com/office/drawing/2014/main" val="10006"/>
                  </a:ext>
                </a:extLst>
              </a:tr>
              <a:tr h="556009">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000">
                          <a:latin typeface="+mn-lt"/>
                        </a:rPr>
                        <a:t>3</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000">
                          <a:latin typeface="+mn-lt"/>
                        </a:rPr>
                        <a:t>Connectivity</a:t>
                      </a:r>
                      <a:endParaRPr lang="en-US" sz="1000" baseline="0">
                        <a:latin typeface="+mn-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prstClr val="black"/>
                          </a:solidFill>
                          <a:effectLst/>
                          <a:uLnTx/>
                          <a:uFillTx/>
                          <a:latin typeface="+mn-lt"/>
                          <a:ea typeface="+mn-ea"/>
                          <a:cs typeface="Calibri" panose="020F0502020204030204" pitchFamily="34" charset="0"/>
                        </a:rPr>
                        <a:t>The </a:t>
                      </a:r>
                      <a:r>
                        <a:rPr kumimoji="0" lang="en-GB" sz="1000" b="1" i="0" u="none" strike="noStrike" kern="1200" cap="none" spc="0" normalizeH="0" baseline="0" noProof="0">
                          <a:ln>
                            <a:noFill/>
                          </a:ln>
                          <a:solidFill>
                            <a:prstClr val="black"/>
                          </a:solidFill>
                          <a:effectLst/>
                          <a:uLnTx/>
                          <a:uFillTx/>
                          <a:latin typeface="+mn-lt"/>
                          <a:ea typeface="+mn-ea"/>
                          <a:cs typeface="Calibri" panose="020F0502020204030204" pitchFamily="34" charset="0"/>
                        </a:rPr>
                        <a:t>Connectivity </a:t>
                      </a:r>
                      <a:r>
                        <a:rPr kumimoji="0" lang="en-GB" sz="1000" b="0" i="0" u="none" strike="noStrike" kern="1200" cap="none" spc="0" normalizeH="0" baseline="0" noProof="0">
                          <a:ln>
                            <a:noFill/>
                          </a:ln>
                          <a:solidFill>
                            <a:prstClr val="black"/>
                          </a:solidFill>
                          <a:effectLst/>
                          <a:uLnTx/>
                          <a:uFillTx/>
                          <a:latin typeface="+mn-lt"/>
                          <a:ea typeface="+mn-ea"/>
                          <a:cs typeface="Calibri" panose="020F0502020204030204" pitchFamily="34" charset="0"/>
                        </a:rPr>
                        <a:t>layer represents the digital connectivity between end-point/gateway devices (layer 1, 2) and various platforms in layers 4, 5 or 6. Digital connectivity technologies in this layer can be any of the followings, wired or wireless: Bluetooth, </a:t>
                      </a:r>
                      <a:r>
                        <a:rPr kumimoji="0" lang="en-GB" sz="1000" b="0" i="0" u="none" strike="noStrike" kern="1200" cap="none" spc="0" normalizeH="0" baseline="0" noProof="0" err="1">
                          <a:ln>
                            <a:noFill/>
                          </a:ln>
                          <a:solidFill>
                            <a:prstClr val="black"/>
                          </a:solidFill>
                          <a:effectLst/>
                          <a:uLnTx/>
                          <a:uFillTx/>
                          <a:latin typeface="+mn-lt"/>
                          <a:ea typeface="+mn-ea"/>
                          <a:cs typeface="Calibri" panose="020F0502020204030204" pitchFamily="34" charset="0"/>
                        </a:rPr>
                        <a:t>WiFi</a:t>
                      </a:r>
                      <a:r>
                        <a:rPr kumimoji="0" lang="en-GB" sz="1000" b="0" i="0" u="none" strike="noStrike" kern="1200" cap="none" spc="0" normalizeH="0" baseline="0" noProof="0">
                          <a:ln>
                            <a:noFill/>
                          </a:ln>
                          <a:solidFill>
                            <a:prstClr val="black"/>
                          </a:solidFill>
                          <a:effectLst/>
                          <a:uLnTx/>
                          <a:uFillTx/>
                          <a:latin typeface="+mn-lt"/>
                          <a:ea typeface="+mn-ea"/>
                          <a:cs typeface="Calibri" panose="020F0502020204030204" pitchFamily="34" charset="0"/>
                        </a:rPr>
                        <a:t>, Ethernet, 6LoPAN, </a:t>
                      </a:r>
                      <a:r>
                        <a:rPr kumimoji="0" lang="en-GB" sz="1000" b="0" i="0" u="none" strike="noStrike" kern="1200" cap="none" spc="0" normalizeH="0" baseline="0" noProof="0" err="1">
                          <a:ln>
                            <a:noFill/>
                          </a:ln>
                          <a:solidFill>
                            <a:prstClr val="black"/>
                          </a:solidFill>
                          <a:effectLst/>
                          <a:uLnTx/>
                          <a:uFillTx/>
                          <a:latin typeface="+mn-lt"/>
                          <a:ea typeface="+mn-ea"/>
                          <a:cs typeface="Calibri" panose="020F0502020204030204" pitchFamily="34" charset="0"/>
                        </a:rPr>
                        <a:t>LoRaWAN</a:t>
                      </a:r>
                      <a:r>
                        <a:rPr kumimoji="0" lang="en-GB" sz="1000" b="0" i="0" u="none" strike="noStrike" kern="1200" cap="none" spc="0" normalizeH="0" baseline="0" noProof="0">
                          <a:ln>
                            <a:noFill/>
                          </a:ln>
                          <a:solidFill>
                            <a:prstClr val="black"/>
                          </a:solidFill>
                          <a:effectLst/>
                          <a:uLnTx/>
                          <a:uFillTx/>
                          <a:latin typeface="+mn-lt"/>
                          <a:ea typeface="+mn-ea"/>
                          <a:cs typeface="Calibri" panose="020F0502020204030204" pitchFamily="34" charset="0"/>
                        </a:rPr>
                        <a:t>, Sigfox, </a:t>
                      </a:r>
                      <a:r>
                        <a:rPr kumimoji="0" lang="en-GB" sz="1000" b="0" i="0" u="none" strike="noStrike" kern="1200" cap="none" spc="0" normalizeH="0" baseline="0" noProof="0" err="1">
                          <a:ln>
                            <a:noFill/>
                          </a:ln>
                          <a:solidFill>
                            <a:prstClr val="black"/>
                          </a:solidFill>
                          <a:effectLst/>
                          <a:uLnTx/>
                          <a:uFillTx/>
                          <a:latin typeface="+mn-lt"/>
                          <a:ea typeface="+mn-ea"/>
                          <a:cs typeface="Calibri" panose="020F0502020204030204" pitchFamily="34" charset="0"/>
                        </a:rPr>
                        <a:t>Weighless</a:t>
                      </a:r>
                      <a:r>
                        <a:rPr kumimoji="0" lang="en-GB" sz="1000" b="0" i="0" u="none" strike="noStrike" kern="1200" cap="none" spc="0" normalizeH="0" baseline="0" noProof="0">
                          <a:ln>
                            <a:noFill/>
                          </a:ln>
                          <a:solidFill>
                            <a:prstClr val="black"/>
                          </a:solidFill>
                          <a:effectLst/>
                          <a:uLnTx/>
                          <a:uFillTx/>
                          <a:latin typeface="+mn-lt"/>
                          <a:ea typeface="+mn-ea"/>
                          <a:cs typeface="Calibri" panose="020F0502020204030204" pitchFamily="34" charset="0"/>
                        </a:rPr>
                        <a:t>-D, 2G/3G/4G LTE, 5G (Cat-M1, NB-IoT and 5G NR), DECT (</a:t>
                      </a:r>
                      <a:r>
                        <a:rPr kumimoji="0" lang="en-GB" sz="1000" b="0" i="0" u="none" strike="noStrike" kern="1200" cap="none" spc="0" normalizeH="0" baseline="0" noProof="0" err="1">
                          <a:ln>
                            <a:noFill/>
                          </a:ln>
                          <a:solidFill>
                            <a:prstClr val="black"/>
                          </a:solidFill>
                          <a:effectLst/>
                          <a:uLnTx/>
                          <a:uFillTx/>
                          <a:latin typeface="+mn-lt"/>
                          <a:ea typeface="+mn-ea"/>
                          <a:cs typeface="Calibri" panose="020F0502020204030204" pitchFamily="34" charset="0"/>
                        </a:rPr>
                        <a:t>Wirepas</a:t>
                      </a:r>
                      <a:r>
                        <a:rPr kumimoji="0" lang="en-GB" sz="1000" b="0" i="0" u="none" strike="noStrike" kern="1200" cap="none" spc="0" normalizeH="0" baseline="0" noProof="0">
                          <a:ln>
                            <a:noFill/>
                          </a:ln>
                          <a:solidFill>
                            <a:prstClr val="black"/>
                          </a:solidFill>
                          <a:effectLst/>
                          <a:uLnTx/>
                          <a:uFillTx/>
                          <a:latin typeface="+mn-lt"/>
                          <a:ea typeface="+mn-ea"/>
                          <a:cs typeface="Calibri" panose="020F0502020204030204" pitchFamily="34" charset="0"/>
                        </a:rPr>
                        <a:t>) as well as any other proprietary radio technologies (e.g., Taggle); This layer can also represent </a:t>
                      </a:r>
                      <a:r>
                        <a:rPr kumimoji="0" lang="en-GB" sz="1000" b="1" i="0" u="none" strike="noStrike" kern="1200" cap="none" spc="0" normalizeH="0" baseline="0" noProof="0">
                          <a:ln>
                            <a:noFill/>
                          </a:ln>
                          <a:solidFill>
                            <a:prstClr val="black"/>
                          </a:solidFill>
                          <a:effectLst/>
                          <a:uLnTx/>
                          <a:uFillTx/>
                          <a:latin typeface="+mn-lt"/>
                          <a:ea typeface="+mn-ea"/>
                          <a:cs typeface="Calibri" panose="020F0502020204030204" pitchFamily="34" charset="0"/>
                        </a:rPr>
                        <a:t>(Internet) Access Network </a:t>
                      </a:r>
                      <a:r>
                        <a:rPr kumimoji="0" lang="en-GB" sz="1000" b="0" i="0" u="none" strike="noStrike" kern="1200" cap="none" spc="0" normalizeH="0" baseline="0" noProof="0">
                          <a:ln>
                            <a:noFill/>
                          </a:ln>
                          <a:solidFill>
                            <a:prstClr val="black"/>
                          </a:solidFill>
                          <a:effectLst/>
                          <a:uLnTx/>
                          <a:uFillTx/>
                          <a:latin typeface="+mn-lt"/>
                          <a:ea typeface="+mn-ea"/>
                          <a:cs typeface="Calibri" panose="020F0502020204030204" pitchFamily="34" charset="0"/>
                        </a:rPr>
                        <a:t>for IoT client devices, which could be fixed or mobile broadband, as well as connectivity to ISP.</a:t>
                      </a:r>
                      <a:endParaRPr kumimoji="0" lang="en-AU" sz="1000" b="0" i="0" u="none" strike="noStrike" kern="1200" cap="none" spc="0" normalizeH="0" baseline="0" noProof="0">
                        <a:ln>
                          <a:noFill/>
                        </a:ln>
                        <a:solidFill>
                          <a:prstClr val="black"/>
                        </a:solidFill>
                        <a:effectLst/>
                        <a:uLnTx/>
                        <a:uFillTx/>
                        <a:latin typeface="+mn-lt"/>
                        <a:ea typeface="+mn-ea"/>
                        <a:cs typeface="Calibri" panose="020F050202020403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extLst>
                  <a:ext uri="{0D108BD9-81ED-4DB2-BD59-A6C34878D82A}">
                    <a16:rowId xmlns:a16="http://schemas.microsoft.com/office/drawing/2014/main" val="10007"/>
                  </a:ext>
                </a:extLst>
              </a:tr>
              <a:tr h="556009">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000">
                          <a:latin typeface="+mn-lt"/>
                        </a:rPr>
                        <a:t>2</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000" err="1">
                          <a:latin typeface="+mn-lt"/>
                        </a:rPr>
                        <a:t>IoT</a:t>
                      </a:r>
                      <a:r>
                        <a:rPr lang="en-US" sz="1000" baseline="0">
                          <a:latin typeface="+mn-lt"/>
                        </a:rPr>
                        <a:t> Gateway</a:t>
                      </a:r>
                      <a:endParaRPr lang="en-US" sz="1000">
                        <a:latin typeface="+mn-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a:ln>
                            <a:noFill/>
                          </a:ln>
                          <a:solidFill>
                            <a:prstClr val="black"/>
                          </a:solidFill>
                          <a:effectLst/>
                          <a:uLnTx/>
                          <a:uFillTx/>
                          <a:latin typeface="+mn-lt"/>
                          <a:ea typeface="+mn-ea"/>
                          <a:cs typeface="Calibri" panose="020F0502020204030204" pitchFamily="34" charset="0"/>
                        </a:rPr>
                        <a:t>IoT Gateway</a:t>
                      </a:r>
                      <a:r>
                        <a:rPr kumimoji="0" lang="en-GB" sz="1000" b="0" i="0" u="none" strike="noStrike" kern="1200" cap="none" spc="0" normalizeH="0" baseline="0" noProof="0">
                          <a:ln>
                            <a:noFill/>
                          </a:ln>
                          <a:solidFill>
                            <a:prstClr val="black"/>
                          </a:solidFill>
                          <a:effectLst/>
                          <a:uLnTx/>
                          <a:uFillTx/>
                          <a:latin typeface="+mn-lt"/>
                          <a:ea typeface="+mn-ea"/>
                          <a:cs typeface="Calibri" panose="020F0502020204030204" pitchFamily="34" charset="0"/>
                        </a:rPr>
                        <a:t> layer represents 1) the </a:t>
                      </a:r>
                      <a:r>
                        <a:rPr kumimoji="0" lang="en-GB" sz="1000" b="1" i="0" u="none" strike="noStrike" kern="1200" cap="none" spc="0" normalizeH="0" baseline="0" noProof="0">
                          <a:ln>
                            <a:noFill/>
                          </a:ln>
                          <a:solidFill>
                            <a:prstClr val="black"/>
                          </a:solidFill>
                          <a:effectLst/>
                          <a:uLnTx/>
                          <a:uFillTx/>
                          <a:latin typeface="+mn-lt"/>
                          <a:ea typeface="+mn-ea"/>
                          <a:cs typeface="Calibri" panose="020F0502020204030204" pitchFamily="34" charset="0"/>
                        </a:rPr>
                        <a:t>Aggregation Point </a:t>
                      </a:r>
                      <a:r>
                        <a:rPr kumimoji="0" lang="en-GB" sz="1000" b="0" i="0" u="none" strike="noStrike" kern="1200" cap="none" spc="0" normalizeH="0" baseline="0" noProof="0">
                          <a:ln>
                            <a:noFill/>
                          </a:ln>
                          <a:solidFill>
                            <a:prstClr val="black"/>
                          </a:solidFill>
                          <a:effectLst/>
                          <a:uLnTx/>
                          <a:uFillTx/>
                          <a:latin typeface="+mn-lt"/>
                          <a:ea typeface="+mn-ea"/>
                          <a:cs typeface="Calibri" panose="020F0502020204030204" pitchFamily="34" charset="0"/>
                        </a:rPr>
                        <a:t>for a group of sensors and actuators to coordinate the connectivity of these devices to each other and to an external network such as a connectivity network; 2) a </a:t>
                      </a:r>
                      <a:r>
                        <a:rPr kumimoji="0" lang="en-GB" sz="1000" b="1" i="0" u="none" strike="noStrike" kern="1200" cap="none" spc="0" normalizeH="0" baseline="0" noProof="0">
                          <a:ln>
                            <a:noFill/>
                          </a:ln>
                          <a:solidFill>
                            <a:prstClr val="black"/>
                          </a:solidFill>
                          <a:effectLst/>
                          <a:uLnTx/>
                          <a:uFillTx/>
                          <a:latin typeface="+mn-lt"/>
                          <a:ea typeface="+mn-ea"/>
                          <a:cs typeface="Calibri" panose="020F0502020204030204" pitchFamily="34" charset="0"/>
                        </a:rPr>
                        <a:t>Protocol Gateway</a:t>
                      </a:r>
                      <a:r>
                        <a:rPr kumimoji="0" lang="en-GB" sz="1000" b="0" i="0" u="none" strike="noStrike" kern="1200" cap="none" spc="0" normalizeH="0" baseline="0" noProof="0">
                          <a:ln>
                            <a:noFill/>
                          </a:ln>
                          <a:solidFill>
                            <a:prstClr val="black"/>
                          </a:solidFill>
                          <a:effectLst/>
                          <a:uLnTx/>
                          <a:uFillTx/>
                          <a:latin typeface="+mn-lt"/>
                          <a:ea typeface="+mn-ea"/>
                          <a:cs typeface="Calibri" panose="020F0502020204030204" pitchFamily="34" charset="0"/>
                        </a:rPr>
                        <a:t> that performs protocol conversion between devices and the core platform; and/or 3) a </a:t>
                      </a:r>
                      <a:r>
                        <a:rPr kumimoji="0" lang="en-GB" sz="1000" b="1" i="0" u="none" strike="noStrike" kern="1200" cap="none" spc="0" normalizeH="0" baseline="0" noProof="0">
                          <a:ln>
                            <a:noFill/>
                          </a:ln>
                          <a:solidFill>
                            <a:prstClr val="black"/>
                          </a:solidFill>
                          <a:effectLst/>
                          <a:uLnTx/>
                          <a:uFillTx/>
                          <a:latin typeface="+mn-lt"/>
                          <a:ea typeface="+mn-ea"/>
                          <a:cs typeface="Calibri" panose="020F0502020204030204" pitchFamily="34" charset="0"/>
                        </a:rPr>
                        <a:t>Edge Computing Gateway</a:t>
                      </a:r>
                      <a:r>
                        <a:rPr kumimoji="0" lang="en-GB" sz="1000" b="0" i="0" u="none" strike="noStrike" kern="1200" cap="none" spc="0" normalizeH="0" baseline="0" noProof="0">
                          <a:ln>
                            <a:noFill/>
                          </a:ln>
                          <a:solidFill>
                            <a:prstClr val="black"/>
                          </a:solidFill>
                          <a:effectLst/>
                          <a:uLnTx/>
                          <a:uFillTx/>
                          <a:latin typeface="+mn-lt"/>
                          <a:ea typeface="+mn-ea"/>
                          <a:cs typeface="Calibri" panose="020F0502020204030204" pitchFamily="34" charset="0"/>
                        </a:rPr>
                        <a:t> that performs a subset of functions from layer 4, 5 and 6 above, such as data storage, analytics, ML, etc.</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extLst>
                  <a:ext uri="{0D108BD9-81ED-4DB2-BD59-A6C34878D82A}">
                    <a16:rowId xmlns:a16="http://schemas.microsoft.com/office/drawing/2014/main" val="10008"/>
                  </a:ext>
                </a:extLst>
              </a:tr>
              <a:tr h="574022">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000">
                          <a:latin typeface="+mn-lt"/>
                        </a:rPr>
                        <a:t>1</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000">
                          <a:latin typeface="+mn-lt"/>
                        </a:rPr>
                        <a:t>IoT </a:t>
                      </a:r>
                      <a:r>
                        <a:rPr lang="en-US" sz="1000" err="1">
                          <a:latin typeface="+mn-lt"/>
                        </a:rPr>
                        <a:t>EndPoint</a:t>
                      </a:r>
                      <a:endParaRPr lang="en-US" sz="1000">
                        <a:latin typeface="+mn-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a:ln>
                            <a:noFill/>
                          </a:ln>
                          <a:solidFill>
                            <a:prstClr val="black"/>
                          </a:solidFill>
                          <a:effectLst/>
                          <a:uLnTx/>
                          <a:uFillTx/>
                          <a:latin typeface="+mn-lt"/>
                          <a:ea typeface="+mn-ea"/>
                          <a:cs typeface="Calibri" panose="020F0502020204030204" pitchFamily="34" charset="0"/>
                        </a:rPr>
                        <a:t>IoT End Point (EP)</a:t>
                      </a:r>
                      <a:r>
                        <a:rPr kumimoji="0" lang="en-GB" sz="1000" b="0" i="0" u="none" strike="noStrike" kern="1200" cap="none" spc="0" normalizeH="0" baseline="0" noProof="0">
                          <a:ln>
                            <a:noFill/>
                          </a:ln>
                          <a:solidFill>
                            <a:prstClr val="black"/>
                          </a:solidFill>
                          <a:effectLst/>
                          <a:uLnTx/>
                          <a:uFillTx/>
                          <a:latin typeface="+mn-lt"/>
                          <a:ea typeface="+mn-ea"/>
                          <a:cs typeface="Calibri" panose="020F0502020204030204" pitchFamily="34" charset="0"/>
                        </a:rPr>
                        <a:t> layer represents end point devices that can be remotely managed. These endpoints can either be simple, stand-alone device such as wearables, sensors, or embedded devices, etc., or complex products that have multiple endpoints embedded in it, or an appliance (e.g., washing machines, vehicle, industrial machines, etc.) that has embedded sensors.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extLst>
                  <a:ext uri="{0D108BD9-81ED-4DB2-BD59-A6C34878D82A}">
                    <a16:rowId xmlns:a16="http://schemas.microsoft.com/office/drawing/2014/main" val="10009"/>
                  </a:ext>
                </a:extLst>
              </a:tr>
            </a:tbl>
          </a:graphicData>
        </a:graphic>
      </p:graphicFrame>
      <p:pic>
        <p:nvPicPr>
          <p:cNvPr id="25" name="Picture 24">
            <a:extLst>
              <a:ext uri="{FF2B5EF4-FFF2-40B4-BE49-F238E27FC236}">
                <a16:creationId xmlns:a16="http://schemas.microsoft.com/office/drawing/2014/main" id="{4645B46E-97BE-4D39-932A-E9E25A9C0B3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00782" y="2112861"/>
            <a:ext cx="292677" cy="315472"/>
          </a:xfrm>
          <a:prstGeom prst="rect">
            <a:avLst/>
          </a:prstGeom>
        </p:spPr>
      </p:pic>
      <p:pic>
        <p:nvPicPr>
          <p:cNvPr id="34" name="Graphic 33">
            <a:extLst>
              <a:ext uri="{FF2B5EF4-FFF2-40B4-BE49-F238E27FC236}">
                <a16:creationId xmlns:a16="http://schemas.microsoft.com/office/drawing/2014/main" id="{EB2FACD2-9045-4AE6-A56C-BEFB783F819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22750" y="1497504"/>
            <a:ext cx="448739" cy="448739"/>
          </a:xfrm>
          <a:prstGeom prst="rect">
            <a:avLst/>
          </a:prstGeom>
        </p:spPr>
      </p:pic>
      <p:pic>
        <p:nvPicPr>
          <p:cNvPr id="35" name="Picture 34" descr="Icon&#10;&#10;Description automatically generated">
            <a:extLst>
              <a:ext uri="{FF2B5EF4-FFF2-40B4-BE49-F238E27FC236}">
                <a16:creationId xmlns:a16="http://schemas.microsoft.com/office/drawing/2014/main" id="{7EE076A0-8D1A-430B-8818-42677A89646F}"/>
              </a:ext>
            </a:extLst>
          </p:cNvPr>
          <p:cNvPicPr>
            <a:picLocks noChangeAspect="1"/>
          </p:cNvPicPr>
          <p:nvPr/>
        </p:nvPicPr>
        <p:blipFill>
          <a:blip r:embed="rId5"/>
          <a:stretch>
            <a:fillRect/>
          </a:stretch>
        </p:blipFill>
        <p:spPr>
          <a:xfrm>
            <a:off x="1913169" y="3192348"/>
            <a:ext cx="467906" cy="467906"/>
          </a:xfrm>
          <a:prstGeom prst="rect">
            <a:avLst/>
          </a:prstGeom>
        </p:spPr>
      </p:pic>
      <p:pic>
        <p:nvPicPr>
          <p:cNvPr id="36" name="Graphic 35">
            <a:extLst>
              <a:ext uri="{FF2B5EF4-FFF2-40B4-BE49-F238E27FC236}">
                <a16:creationId xmlns:a16="http://schemas.microsoft.com/office/drawing/2014/main" id="{999F4C9C-F61F-4AA6-82D4-5FCB3F75113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923054" y="2569343"/>
            <a:ext cx="448737" cy="448737"/>
          </a:xfrm>
          <a:prstGeom prst="rect">
            <a:avLst/>
          </a:prstGeom>
        </p:spPr>
      </p:pic>
      <p:pic>
        <p:nvPicPr>
          <p:cNvPr id="37" name="Graphic 36">
            <a:extLst>
              <a:ext uri="{FF2B5EF4-FFF2-40B4-BE49-F238E27FC236}">
                <a16:creationId xmlns:a16="http://schemas.microsoft.com/office/drawing/2014/main" id="{65D20DD2-FD99-42FC-A966-F89EA168E6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868453" y="6227932"/>
            <a:ext cx="557337" cy="557337"/>
          </a:xfrm>
          <a:prstGeom prst="rect">
            <a:avLst/>
          </a:prstGeom>
        </p:spPr>
      </p:pic>
      <p:pic>
        <p:nvPicPr>
          <p:cNvPr id="38" name="Graphic 37">
            <a:extLst>
              <a:ext uri="{FF2B5EF4-FFF2-40B4-BE49-F238E27FC236}">
                <a16:creationId xmlns:a16="http://schemas.microsoft.com/office/drawing/2014/main" id="{440C4B8A-1C8F-4355-8625-EE173BE79A1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930185" y="5643001"/>
            <a:ext cx="443921" cy="443921"/>
          </a:xfrm>
          <a:prstGeom prst="rect">
            <a:avLst/>
          </a:prstGeom>
        </p:spPr>
      </p:pic>
      <p:pic>
        <p:nvPicPr>
          <p:cNvPr id="39" name="Graphic 38">
            <a:extLst>
              <a:ext uri="{FF2B5EF4-FFF2-40B4-BE49-F238E27FC236}">
                <a16:creationId xmlns:a16="http://schemas.microsoft.com/office/drawing/2014/main" id="{7A90A746-BA2E-42AF-AB97-A8B4E27BE8F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920324" y="5020754"/>
            <a:ext cx="458598" cy="458598"/>
          </a:xfrm>
          <a:prstGeom prst="rect">
            <a:avLst/>
          </a:prstGeom>
        </p:spPr>
      </p:pic>
      <p:pic>
        <p:nvPicPr>
          <p:cNvPr id="40" name="Graphic 39">
            <a:extLst>
              <a:ext uri="{FF2B5EF4-FFF2-40B4-BE49-F238E27FC236}">
                <a16:creationId xmlns:a16="http://schemas.microsoft.com/office/drawing/2014/main" id="{8623DF52-32CF-402C-B4E0-802090DD882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801565" y="3702885"/>
            <a:ext cx="705976" cy="705976"/>
          </a:xfrm>
          <a:prstGeom prst="rect">
            <a:avLst/>
          </a:prstGeom>
        </p:spPr>
      </p:pic>
      <p:pic>
        <p:nvPicPr>
          <p:cNvPr id="41" name="Graphic 40">
            <a:extLst>
              <a:ext uri="{FF2B5EF4-FFF2-40B4-BE49-F238E27FC236}">
                <a16:creationId xmlns:a16="http://schemas.microsoft.com/office/drawing/2014/main" id="{7213E196-800A-4638-854B-027F1CFF7E6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034946" y="4436596"/>
            <a:ext cx="356146" cy="418960"/>
          </a:xfrm>
          <a:prstGeom prst="rect">
            <a:avLst/>
          </a:prstGeom>
        </p:spPr>
      </p:pic>
      <p:pic>
        <p:nvPicPr>
          <p:cNvPr id="42" name="Graphic 41">
            <a:extLst>
              <a:ext uri="{FF2B5EF4-FFF2-40B4-BE49-F238E27FC236}">
                <a16:creationId xmlns:a16="http://schemas.microsoft.com/office/drawing/2014/main" id="{CCFE07DA-5D26-4BB7-8CE2-7F8459F055CA}"/>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879299" y="4426577"/>
            <a:ext cx="461368" cy="461368"/>
          </a:xfrm>
          <a:prstGeom prst="rect">
            <a:avLst/>
          </a:prstGeom>
        </p:spPr>
      </p:pic>
      <p:pic>
        <p:nvPicPr>
          <p:cNvPr id="6" name="Graphic 5">
            <a:extLst>
              <a:ext uri="{FF2B5EF4-FFF2-40B4-BE49-F238E27FC236}">
                <a16:creationId xmlns:a16="http://schemas.microsoft.com/office/drawing/2014/main" id="{9652F587-57DD-3968-E7DA-3D3434F902D8}"/>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942354" y="942511"/>
            <a:ext cx="448738" cy="448738"/>
          </a:xfrm>
          <a:prstGeom prst="rect">
            <a:avLst/>
          </a:prstGeom>
        </p:spPr>
      </p:pic>
    </p:spTree>
    <p:extLst>
      <p:ext uri="{BB962C8B-B14F-4D97-AF65-F5344CB8AC3E}">
        <p14:creationId xmlns:p14="http://schemas.microsoft.com/office/powerpoint/2010/main" val="1669652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B6134-C5B8-4EDA-8222-A4F264967DBE}"/>
              </a:ext>
            </a:extLst>
          </p:cNvPr>
          <p:cNvSpPr>
            <a:spLocks noGrp="1"/>
          </p:cNvSpPr>
          <p:nvPr>
            <p:ph type="title"/>
          </p:nvPr>
        </p:nvSpPr>
        <p:spPr>
          <a:xfrm>
            <a:off x="838200" y="365126"/>
            <a:ext cx="10515600" cy="708740"/>
          </a:xfrm>
        </p:spPr>
        <p:txBody>
          <a:bodyPr/>
          <a:lstStyle/>
          <a:p>
            <a:r>
              <a:rPr lang="en-AU"/>
              <a:t>IoT Reference Framework – Template</a:t>
            </a:r>
          </a:p>
        </p:txBody>
      </p:sp>
      <p:graphicFrame>
        <p:nvGraphicFramePr>
          <p:cNvPr id="5" name="Table 3">
            <a:extLst>
              <a:ext uri="{FF2B5EF4-FFF2-40B4-BE49-F238E27FC236}">
                <a16:creationId xmlns:a16="http://schemas.microsoft.com/office/drawing/2014/main" id="{8F48137B-42C2-4CB2-B4CF-2F8E3D3E9B58}"/>
              </a:ext>
            </a:extLst>
          </p:cNvPr>
          <p:cNvGraphicFramePr>
            <a:graphicFrameLocks noGrp="1"/>
          </p:cNvGraphicFramePr>
          <p:nvPr/>
        </p:nvGraphicFramePr>
        <p:xfrm>
          <a:off x="263236" y="1048817"/>
          <a:ext cx="11314682" cy="5578103"/>
        </p:xfrm>
        <a:graphic>
          <a:graphicData uri="http://schemas.openxmlformats.org/drawingml/2006/table">
            <a:tbl>
              <a:tblPr bandRow="1"/>
              <a:tblGrid>
                <a:gridCol w="462905">
                  <a:extLst>
                    <a:ext uri="{9D8B030D-6E8A-4147-A177-3AD203B41FA5}">
                      <a16:colId xmlns:a16="http://schemas.microsoft.com/office/drawing/2014/main" val="20000"/>
                    </a:ext>
                  </a:extLst>
                </a:gridCol>
                <a:gridCol w="1048871">
                  <a:extLst>
                    <a:ext uri="{9D8B030D-6E8A-4147-A177-3AD203B41FA5}">
                      <a16:colId xmlns:a16="http://schemas.microsoft.com/office/drawing/2014/main" val="20001"/>
                    </a:ext>
                  </a:extLst>
                </a:gridCol>
                <a:gridCol w="672353">
                  <a:extLst>
                    <a:ext uri="{9D8B030D-6E8A-4147-A177-3AD203B41FA5}">
                      <a16:colId xmlns:a16="http://schemas.microsoft.com/office/drawing/2014/main" val="20002"/>
                    </a:ext>
                  </a:extLst>
                </a:gridCol>
                <a:gridCol w="9130553">
                  <a:extLst>
                    <a:ext uri="{9D8B030D-6E8A-4147-A177-3AD203B41FA5}">
                      <a16:colId xmlns:a16="http://schemas.microsoft.com/office/drawing/2014/main" val="20003"/>
                    </a:ext>
                  </a:extLst>
                </a:gridCol>
              </a:tblGrid>
              <a:tr h="556009">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200"/>
                        <a:t>10</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000"/>
                        <a:t>Industry</a:t>
                      </a:r>
                      <a:r>
                        <a:rPr lang="en-US" sz="1000" baseline="0"/>
                        <a:t> </a:t>
                      </a:r>
                      <a:endParaRPr lang="en-US" sz="1000"/>
                    </a:p>
                    <a:p>
                      <a:pPr lvl="0" algn="ctr">
                        <a:buNone/>
                      </a:pPr>
                      <a:r>
                        <a:rPr lang="en-US" sz="1000" baseline="0"/>
                        <a:t>Sector &amp; Solution</a:t>
                      </a:r>
                      <a:endParaRPr lang="en-US" sz="100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extLst>
                  <a:ext uri="{0D108BD9-81ED-4DB2-BD59-A6C34878D82A}">
                    <a16:rowId xmlns:a16="http://schemas.microsoft.com/office/drawing/2014/main" val="10000"/>
                  </a:ext>
                </a:extLst>
              </a:tr>
              <a:tr h="556009">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200"/>
                        <a:t>9</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000"/>
                        <a:t>Solution</a:t>
                      </a:r>
                      <a:r>
                        <a:rPr lang="en-US" sz="1000" baseline="0"/>
                        <a:t> / Service Provider</a:t>
                      </a:r>
                      <a:endParaRPr lang="en-US" sz="100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extLst>
                  <a:ext uri="{0D108BD9-81ED-4DB2-BD59-A6C34878D82A}">
                    <a16:rowId xmlns:a16="http://schemas.microsoft.com/office/drawing/2014/main" val="10001"/>
                  </a:ext>
                </a:extLst>
              </a:tr>
              <a:tr h="556009">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200"/>
                        <a:t>8</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000"/>
                        <a:t>Users</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extLst>
                  <a:ext uri="{0D108BD9-81ED-4DB2-BD59-A6C34878D82A}">
                    <a16:rowId xmlns:a16="http://schemas.microsoft.com/office/drawing/2014/main" val="10002"/>
                  </a:ext>
                </a:extLst>
              </a:tr>
              <a:tr h="556009">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200"/>
                        <a:t>7</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aseline="0"/>
                        <a:t>User Interface</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extLst>
                  <a:ext uri="{0D108BD9-81ED-4DB2-BD59-A6C34878D82A}">
                    <a16:rowId xmlns:a16="http://schemas.microsoft.com/office/drawing/2014/main" val="10003"/>
                  </a:ext>
                </a:extLst>
              </a:tr>
              <a:tr h="556009">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200"/>
                        <a:t>6</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000"/>
                        <a:t>Application Enablement</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extLst>
                  <a:ext uri="{0D108BD9-81ED-4DB2-BD59-A6C34878D82A}">
                    <a16:rowId xmlns:a16="http://schemas.microsoft.com/office/drawing/2014/main" val="10004"/>
                  </a:ext>
                </a:extLst>
              </a:tr>
              <a:tr h="556009">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200"/>
                        <a:t>5</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000"/>
                        <a:t>Intelligence</a:t>
                      </a:r>
                    </a:p>
                    <a:p>
                      <a:pPr algn="ctr"/>
                      <a:r>
                        <a:rPr lang="en-US" sz="1000"/>
                        <a:t>Enablement</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extLst>
                  <a:ext uri="{0D108BD9-81ED-4DB2-BD59-A6C34878D82A}">
                    <a16:rowId xmlns:a16="http://schemas.microsoft.com/office/drawing/2014/main" val="10005"/>
                  </a:ext>
                </a:extLst>
              </a:tr>
              <a:tr h="556009">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200"/>
                        <a:t>4</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000"/>
                        <a:t>Connection</a:t>
                      </a:r>
                    </a:p>
                    <a:p>
                      <a:pPr algn="ctr"/>
                      <a:r>
                        <a:rPr lang="en-US" sz="1000" baseline="0"/>
                        <a:t>Management</a:t>
                      </a:r>
                      <a:endParaRPr lang="en-US" sz="100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extLst>
                  <a:ext uri="{0D108BD9-81ED-4DB2-BD59-A6C34878D82A}">
                    <a16:rowId xmlns:a16="http://schemas.microsoft.com/office/drawing/2014/main" val="10006"/>
                  </a:ext>
                </a:extLst>
              </a:tr>
              <a:tr h="556009">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200"/>
                        <a:t>3</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000"/>
                        <a:t>Connectivity</a:t>
                      </a:r>
                      <a:endParaRPr lang="en-US" sz="1000" baseline="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extLst>
                  <a:ext uri="{0D108BD9-81ED-4DB2-BD59-A6C34878D82A}">
                    <a16:rowId xmlns:a16="http://schemas.microsoft.com/office/drawing/2014/main" val="10007"/>
                  </a:ext>
                </a:extLst>
              </a:tr>
              <a:tr h="556009">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200"/>
                        <a:t>2</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000" baseline="0"/>
                        <a:t>Edge Gateway</a:t>
                      </a:r>
                      <a:endParaRPr lang="en-US" sz="100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60000"/>
                        <a:lumOff val="40000"/>
                      </a:srgbClr>
                    </a:solidFill>
                  </a:tcPr>
                </a:tc>
                <a:extLst>
                  <a:ext uri="{0D108BD9-81ED-4DB2-BD59-A6C34878D82A}">
                    <a16:rowId xmlns:a16="http://schemas.microsoft.com/office/drawing/2014/main" val="10008"/>
                  </a:ext>
                </a:extLst>
              </a:tr>
              <a:tr h="574022">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200"/>
                        <a:t>1</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000"/>
                        <a:t>IoT Endpoint</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extLst>
                  <a:ext uri="{0D108BD9-81ED-4DB2-BD59-A6C34878D82A}">
                    <a16:rowId xmlns:a16="http://schemas.microsoft.com/office/drawing/2014/main" val="10009"/>
                  </a:ext>
                </a:extLst>
              </a:tr>
            </a:tbl>
          </a:graphicData>
        </a:graphic>
      </p:graphicFrame>
      <p:pic>
        <p:nvPicPr>
          <p:cNvPr id="53" name="Graphic 52">
            <a:extLst>
              <a:ext uri="{FF2B5EF4-FFF2-40B4-BE49-F238E27FC236}">
                <a16:creationId xmlns:a16="http://schemas.microsoft.com/office/drawing/2014/main" id="{F4EDC08B-C439-40E7-AEFF-D9D16399DAC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37756" y="6100565"/>
            <a:ext cx="557337" cy="557337"/>
          </a:xfrm>
          <a:prstGeom prst="rect">
            <a:avLst/>
          </a:prstGeom>
        </p:spPr>
      </p:pic>
      <p:pic>
        <p:nvPicPr>
          <p:cNvPr id="63" name="Graphic 62">
            <a:extLst>
              <a:ext uri="{FF2B5EF4-FFF2-40B4-BE49-F238E27FC236}">
                <a16:creationId xmlns:a16="http://schemas.microsoft.com/office/drawing/2014/main" id="{6DD5ACBB-052E-4854-8D4F-C3EC133323D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64352" y="1670729"/>
            <a:ext cx="448739" cy="448739"/>
          </a:xfrm>
          <a:prstGeom prst="rect">
            <a:avLst/>
          </a:prstGeom>
        </p:spPr>
      </p:pic>
      <p:pic>
        <p:nvPicPr>
          <p:cNvPr id="100" name="Graphic 99">
            <a:extLst>
              <a:ext uri="{FF2B5EF4-FFF2-40B4-BE49-F238E27FC236}">
                <a16:creationId xmlns:a16="http://schemas.microsoft.com/office/drawing/2014/main" id="{51D6A1F9-D0CA-4BDB-AEFC-C45997DCC15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884064" y="2774126"/>
            <a:ext cx="448737" cy="448737"/>
          </a:xfrm>
          <a:prstGeom prst="rect">
            <a:avLst/>
          </a:prstGeom>
        </p:spPr>
      </p:pic>
      <p:pic>
        <p:nvPicPr>
          <p:cNvPr id="103" name="Graphic 102">
            <a:extLst>
              <a:ext uri="{FF2B5EF4-FFF2-40B4-BE49-F238E27FC236}">
                <a16:creationId xmlns:a16="http://schemas.microsoft.com/office/drawing/2014/main" id="{0E1AF5EF-927B-4FF4-A9F9-C7D1B6BE290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890618" y="2232982"/>
            <a:ext cx="448148" cy="448148"/>
          </a:xfrm>
          <a:prstGeom prst="rect">
            <a:avLst/>
          </a:prstGeom>
        </p:spPr>
      </p:pic>
      <p:pic>
        <p:nvPicPr>
          <p:cNvPr id="104" name="Graphic 103">
            <a:extLst>
              <a:ext uri="{FF2B5EF4-FFF2-40B4-BE49-F238E27FC236}">
                <a16:creationId xmlns:a16="http://schemas.microsoft.com/office/drawing/2014/main" id="{40B96457-1592-44CE-B9C9-04424B721FE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876630" y="5597679"/>
            <a:ext cx="443921" cy="443921"/>
          </a:xfrm>
          <a:prstGeom prst="rect">
            <a:avLst/>
          </a:prstGeom>
        </p:spPr>
      </p:pic>
      <p:pic>
        <p:nvPicPr>
          <p:cNvPr id="106" name="Graphic 105">
            <a:extLst>
              <a:ext uri="{FF2B5EF4-FFF2-40B4-BE49-F238E27FC236}">
                <a16:creationId xmlns:a16="http://schemas.microsoft.com/office/drawing/2014/main" id="{72E42A5C-A335-4931-9194-B61E9F110D5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887126" y="5007831"/>
            <a:ext cx="458598" cy="458598"/>
          </a:xfrm>
          <a:prstGeom prst="rect">
            <a:avLst/>
          </a:prstGeom>
        </p:spPr>
      </p:pic>
      <p:pic>
        <p:nvPicPr>
          <p:cNvPr id="107" name="Graphic 106">
            <a:extLst>
              <a:ext uri="{FF2B5EF4-FFF2-40B4-BE49-F238E27FC236}">
                <a16:creationId xmlns:a16="http://schemas.microsoft.com/office/drawing/2014/main" id="{DCF88D32-E3E6-4C1F-9871-EB5C5DA9AE1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761993" y="3749108"/>
            <a:ext cx="705976" cy="705976"/>
          </a:xfrm>
          <a:prstGeom prst="rect">
            <a:avLst/>
          </a:prstGeom>
        </p:spPr>
      </p:pic>
      <p:pic>
        <p:nvPicPr>
          <p:cNvPr id="114" name="Graphic 113">
            <a:extLst>
              <a:ext uri="{FF2B5EF4-FFF2-40B4-BE49-F238E27FC236}">
                <a16:creationId xmlns:a16="http://schemas.microsoft.com/office/drawing/2014/main" id="{0F3512D2-FAE7-44F7-A6FE-76A0425A5B7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004426" y="4475073"/>
            <a:ext cx="356146" cy="418960"/>
          </a:xfrm>
          <a:prstGeom prst="rect">
            <a:avLst/>
          </a:prstGeom>
        </p:spPr>
      </p:pic>
      <p:pic>
        <p:nvPicPr>
          <p:cNvPr id="115" name="Graphic 114">
            <a:extLst>
              <a:ext uri="{FF2B5EF4-FFF2-40B4-BE49-F238E27FC236}">
                <a16:creationId xmlns:a16="http://schemas.microsoft.com/office/drawing/2014/main" id="{AD4CE166-CEA8-4C5C-BAF0-94F9EADD8FCE}"/>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846593" y="4453933"/>
            <a:ext cx="461368" cy="461368"/>
          </a:xfrm>
          <a:prstGeom prst="rect">
            <a:avLst/>
          </a:prstGeom>
        </p:spPr>
      </p:pic>
      <p:pic>
        <p:nvPicPr>
          <p:cNvPr id="122" name="Picture 121" descr="Icon&#10;&#10;Description automatically generated">
            <a:extLst>
              <a:ext uri="{FF2B5EF4-FFF2-40B4-BE49-F238E27FC236}">
                <a16:creationId xmlns:a16="http://schemas.microsoft.com/office/drawing/2014/main" id="{3B410FA7-570F-46DC-8013-0762AC0F8B5A}"/>
              </a:ext>
            </a:extLst>
          </p:cNvPr>
          <p:cNvPicPr>
            <a:picLocks noChangeAspect="1"/>
          </p:cNvPicPr>
          <p:nvPr/>
        </p:nvPicPr>
        <p:blipFill>
          <a:blip r:embed="rId20"/>
          <a:stretch>
            <a:fillRect/>
          </a:stretch>
        </p:blipFill>
        <p:spPr>
          <a:xfrm>
            <a:off x="1864637" y="3341825"/>
            <a:ext cx="467906" cy="467906"/>
          </a:xfrm>
          <a:prstGeom prst="rect">
            <a:avLst/>
          </a:prstGeom>
        </p:spPr>
      </p:pic>
      <p:pic>
        <p:nvPicPr>
          <p:cNvPr id="123" name="Graphic 122">
            <a:extLst>
              <a:ext uri="{FF2B5EF4-FFF2-40B4-BE49-F238E27FC236}">
                <a16:creationId xmlns:a16="http://schemas.microsoft.com/office/drawing/2014/main" id="{6C1B58A0-4E5A-42E1-A7D2-B0EDFBFBE860}"/>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874223" y="1123081"/>
            <a:ext cx="448737" cy="448737"/>
          </a:xfrm>
          <a:prstGeom prst="rect">
            <a:avLst/>
          </a:prstGeom>
        </p:spPr>
      </p:pic>
      <p:sp>
        <p:nvSpPr>
          <p:cNvPr id="3" name="Footer Placeholder 6">
            <a:extLst>
              <a:ext uri="{FF2B5EF4-FFF2-40B4-BE49-F238E27FC236}">
                <a16:creationId xmlns:a16="http://schemas.microsoft.com/office/drawing/2014/main" id="{BF9B61C3-5388-32FA-2477-9D1896A8ED21}"/>
              </a:ext>
            </a:extLst>
          </p:cNvPr>
          <p:cNvSpPr txBox="1">
            <a:spLocks/>
          </p:cNvSpPr>
          <p:nvPr/>
        </p:nvSpPr>
        <p:spPr>
          <a:xfrm>
            <a:off x="9881618" y="6333461"/>
            <a:ext cx="184677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a:solidFill>
                  <a:schemeClr val="bg1"/>
                </a:solidFill>
              </a:rPr>
              <a:t>© 2022 Licensed to </a:t>
            </a:r>
            <a:r>
              <a:rPr lang="en-US" sz="700" err="1">
                <a:solidFill>
                  <a:schemeClr val="bg1"/>
                </a:solidFill>
              </a:rPr>
              <a:t>IoTAA</a:t>
            </a:r>
            <a:r>
              <a:rPr lang="en-US" sz="700">
                <a:solidFill>
                  <a:schemeClr val="bg1"/>
                </a:solidFill>
              </a:rPr>
              <a:t> by INFYRA</a:t>
            </a:r>
          </a:p>
        </p:txBody>
      </p:sp>
    </p:spTree>
    <p:extLst>
      <p:ext uri="{BB962C8B-B14F-4D97-AF65-F5344CB8AC3E}">
        <p14:creationId xmlns:p14="http://schemas.microsoft.com/office/powerpoint/2010/main" val="3482634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A4BC51B-83B5-4767-BE1D-1D976ADCED11}"/>
              </a:ext>
            </a:extLst>
          </p:cNvPr>
          <p:cNvPicPr>
            <a:picLocks noChangeAspect="1"/>
          </p:cNvPicPr>
          <p:nvPr/>
        </p:nvPicPr>
        <p:blipFill>
          <a:blip r:embed="rId2"/>
          <a:stretch>
            <a:fillRect/>
          </a:stretch>
        </p:blipFill>
        <p:spPr>
          <a:xfrm>
            <a:off x="4174817" y="1867379"/>
            <a:ext cx="7606195" cy="3768431"/>
          </a:xfrm>
          <a:prstGeom prst="rect">
            <a:avLst/>
          </a:prstGeom>
        </p:spPr>
      </p:pic>
      <p:sp>
        <p:nvSpPr>
          <p:cNvPr id="4" name="Text Placeholder 3"/>
          <p:cNvSpPr>
            <a:spLocks noGrp="1"/>
          </p:cNvSpPr>
          <p:nvPr>
            <p:ph type="body" sz="half" idx="2"/>
          </p:nvPr>
        </p:nvSpPr>
        <p:spPr>
          <a:xfrm>
            <a:off x="627917" y="1196075"/>
            <a:ext cx="3546900" cy="4943372"/>
          </a:xfrm>
        </p:spPr>
        <p:txBody>
          <a:bodyPr>
            <a:normAutofit fontScale="92500" lnSpcReduction="20000"/>
          </a:bodyPr>
          <a:lstStyle/>
          <a:p>
            <a:r>
              <a:rPr lang="en-US" sz="2000"/>
              <a:t>The IoT Reference Framework shows</a:t>
            </a:r>
          </a:p>
          <a:p>
            <a:pPr marL="342900" indent="-342900">
              <a:buFont typeface="Arial" panose="020B0604020202020204" pitchFamily="34" charset="0"/>
              <a:buChar char="•"/>
            </a:pPr>
            <a:r>
              <a:rPr lang="en-US" sz="2000"/>
              <a:t>Contextual View </a:t>
            </a:r>
          </a:p>
          <a:p>
            <a:pPr marL="800100" lvl="1" indent="-342900">
              <a:buFont typeface="Arial" panose="020B0604020202020204" pitchFamily="34" charset="0"/>
              <a:buChar char="•"/>
            </a:pPr>
            <a:r>
              <a:rPr lang="en-US" sz="1800"/>
              <a:t>Industries, markets, solution, revenue, value-chain</a:t>
            </a:r>
          </a:p>
          <a:p>
            <a:pPr marL="800100" lvl="1" indent="-342900">
              <a:buFont typeface="Arial" panose="020B0604020202020204" pitchFamily="34" charset="0"/>
              <a:buChar char="•"/>
            </a:pPr>
            <a:r>
              <a:rPr lang="en-US" sz="1800"/>
              <a:t>security, risks, regulations, etc. </a:t>
            </a:r>
          </a:p>
          <a:p>
            <a:pPr marL="342900" indent="-342900">
              <a:buFont typeface="Arial" panose="020B0604020202020204" pitchFamily="34" charset="0"/>
              <a:buChar char="•"/>
            </a:pPr>
            <a:r>
              <a:rPr lang="en-US" sz="2000"/>
              <a:t>Business View</a:t>
            </a:r>
          </a:p>
          <a:p>
            <a:pPr marL="800100" lvl="1" indent="-342900">
              <a:buFont typeface="Arial" panose="020B0604020202020204" pitchFamily="34" charset="0"/>
              <a:buChar char="•"/>
            </a:pPr>
            <a:r>
              <a:rPr lang="en-US" sz="1800"/>
              <a:t>Stakeholders, processes, policies, industry and regulatory compliance</a:t>
            </a:r>
          </a:p>
          <a:p>
            <a:pPr marL="342900" indent="-342900">
              <a:buFont typeface="Arial" panose="020B0604020202020204" pitchFamily="34" charset="0"/>
              <a:buChar char="•"/>
            </a:pPr>
            <a:r>
              <a:rPr lang="en-US" sz="2000"/>
              <a:t>User View</a:t>
            </a:r>
          </a:p>
          <a:p>
            <a:pPr marL="800100" lvl="1" indent="-342900">
              <a:buFont typeface="Arial" panose="020B0604020202020204" pitchFamily="34" charset="0"/>
              <a:buChar char="•"/>
            </a:pPr>
            <a:r>
              <a:rPr lang="en-US" sz="1800" err="1"/>
              <a:t>Organisations</a:t>
            </a:r>
            <a:r>
              <a:rPr lang="en-US" sz="1800"/>
              <a:t>, consumers, governments, communities</a:t>
            </a:r>
          </a:p>
          <a:p>
            <a:pPr marL="342900" indent="-342900">
              <a:buFont typeface="Arial" panose="020B0604020202020204" pitchFamily="34" charset="0"/>
              <a:buChar char="•"/>
            </a:pPr>
            <a:r>
              <a:rPr lang="en-US" sz="2000"/>
              <a:t>Architectural View </a:t>
            </a:r>
          </a:p>
          <a:p>
            <a:pPr marL="800100" lvl="1" indent="-342900">
              <a:buFont typeface="Arial" panose="020B0604020202020204" pitchFamily="34" charset="0"/>
              <a:buChar char="•"/>
            </a:pPr>
            <a:r>
              <a:rPr lang="en-US" sz="1800"/>
              <a:t>Solution, architecture, network, system, sub-system (each layer), component (detailed view)</a:t>
            </a:r>
          </a:p>
        </p:txBody>
      </p:sp>
      <p:sp>
        <p:nvSpPr>
          <p:cNvPr id="20" name="Date Placeholder 4">
            <a:extLst>
              <a:ext uri="{FF2B5EF4-FFF2-40B4-BE49-F238E27FC236}">
                <a16:creationId xmlns:a16="http://schemas.microsoft.com/office/drawing/2014/main" id="{2F1FD49F-F233-BE47-8AAC-48D3C1B57C43}"/>
              </a:ext>
            </a:extLst>
          </p:cNvPr>
          <p:cNvSpPr>
            <a:spLocks noGrp="1"/>
          </p:cNvSpPr>
          <p:nvPr>
            <p:ph type="dt" sz="half" idx="10"/>
          </p:nvPr>
        </p:nvSpPr>
        <p:spPr>
          <a:xfrm>
            <a:off x="838200" y="6356350"/>
            <a:ext cx="2743200" cy="365125"/>
          </a:xfrm>
        </p:spPr>
        <p:txBody>
          <a:bodyPr/>
          <a:lstStyle/>
          <a:p>
            <a:r>
              <a:rPr lang="en-US"/>
              <a:t>v1.3 08/2022</a:t>
            </a:r>
          </a:p>
        </p:txBody>
      </p:sp>
      <p:sp>
        <p:nvSpPr>
          <p:cNvPr id="21" name="Title 1">
            <a:extLst>
              <a:ext uri="{FF2B5EF4-FFF2-40B4-BE49-F238E27FC236}">
                <a16:creationId xmlns:a16="http://schemas.microsoft.com/office/drawing/2014/main" id="{F115537F-D3D8-0449-8632-C5E392388270}"/>
              </a:ext>
            </a:extLst>
          </p:cNvPr>
          <p:cNvSpPr>
            <a:spLocks noGrp="1"/>
          </p:cNvSpPr>
          <p:nvPr>
            <p:ph type="title"/>
          </p:nvPr>
        </p:nvSpPr>
        <p:spPr>
          <a:xfrm>
            <a:off x="791734" y="105436"/>
            <a:ext cx="10383841" cy="873735"/>
          </a:xfrm>
        </p:spPr>
        <p:txBody>
          <a:bodyPr>
            <a:normAutofit/>
          </a:bodyPr>
          <a:lstStyle/>
          <a:p>
            <a:r>
              <a:rPr lang="en-AU" sz="4400"/>
              <a:t>IoT Reference Framework </a:t>
            </a:r>
            <a:r>
              <a:rPr lang="mr-IN" sz="4400"/>
              <a:t>–</a:t>
            </a:r>
            <a:r>
              <a:rPr lang="en-AU" sz="4400"/>
              <a:t> Views</a:t>
            </a:r>
          </a:p>
        </p:txBody>
      </p:sp>
      <p:sp>
        <p:nvSpPr>
          <p:cNvPr id="2" name="Footer Placeholder 1">
            <a:extLst>
              <a:ext uri="{FF2B5EF4-FFF2-40B4-BE49-F238E27FC236}">
                <a16:creationId xmlns:a16="http://schemas.microsoft.com/office/drawing/2014/main" id="{1AA2DF19-4A4D-467A-924B-DBFA437B036C}"/>
              </a:ext>
            </a:extLst>
          </p:cNvPr>
          <p:cNvSpPr>
            <a:spLocks noGrp="1"/>
          </p:cNvSpPr>
          <p:nvPr>
            <p:ph type="ftr" sz="quarter" idx="11"/>
          </p:nvPr>
        </p:nvSpPr>
        <p:spPr/>
        <p:txBody>
          <a:bodyPr/>
          <a:lstStyle/>
          <a:p>
            <a:r>
              <a:rPr lang="en-US"/>
              <a:t>Enabler WorkStream #3 - Cybersecurity &amp; Network Resilience</a:t>
            </a:r>
          </a:p>
        </p:txBody>
      </p:sp>
      <p:sp>
        <p:nvSpPr>
          <p:cNvPr id="5" name="Slide Number Placeholder 4">
            <a:extLst>
              <a:ext uri="{FF2B5EF4-FFF2-40B4-BE49-F238E27FC236}">
                <a16:creationId xmlns:a16="http://schemas.microsoft.com/office/drawing/2014/main" id="{7283E2A0-DA8F-4C1D-A43C-705B48BFFF99}"/>
              </a:ext>
            </a:extLst>
          </p:cNvPr>
          <p:cNvSpPr>
            <a:spLocks noGrp="1"/>
          </p:cNvSpPr>
          <p:nvPr>
            <p:ph type="sldNum" sz="quarter" idx="12"/>
          </p:nvPr>
        </p:nvSpPr>
        <p:spPr/>
        <p:txBody>
          <a:bodyPr/>
          <a:lstStyle/>
          <a:p>
            <a:fld id="{5EDD4F5A-420E-784D-8DCF-9718B56B2E58}" type="slidenum">
              <a:rPr lang="en-US" smtClean="0"/>
              <a:t>7</a:t>
            </a:fld>
            <a:endParaRPr lang="en-US"/>
          </a:p>
        </p:txBody>
      </p:sp>
      <p:sp>
        <p:nvSpPr>
          <p:cNvPr id="3" name="Line Callout 2 (Accent Bar) 9">
            <a:extLst>
              <a:ext uri="{FF2B5EF4-FFF2-40B4-BE49-F238E27FC236}">
                <a16:creationId xmlns:a16="http://schemas.microsoft.com/office/drawing/2014/main" id="{297A6028-AAE7-9156-E308-C6EC4051985C}"/>
              </a:ext>
            </a:extLst>
          </p:cNvPr>
          <p:cNvSpPr/>
          <p:nvPr/>
        </p:nvSpPr>
        <p:spPr>
          <a:xfrm>
            <a:off x="7213500" y="1175943"/>
            <a:ext cx="1299599" cy="451624"/>
          </a:xfrm>
          <a:prstGeom prst="accentCallout2">
            <a:avLst>
              <a:gd name="adj1" fmla="val 18750"/>
              <a:gd name="adj2" fmla="val -8333"/>
              <a:gd name="adj3" fmla="val 18690"/>
              <a:gd name="adj4" fmla="val -23746"/>
              <a:gd name="adj5" fmla="val 156749"/>
              <a:gd name="adj6" fmla="val -86084"/>
            </a:avLst>
          </a:prstGeom>
          <a:solidFill>
            <a:schemeClr val="accent4">
              <a:lumMod val="60000"/>
              <a:lumOff val="40000"/>
            </a:schemeClr>
          </a:solidFill>
          <a:ln>
            <a:solidFill>
              <a:srgbClr val="FF0000"/>
            </a:solidFill>
            <a:headEnd type="none" w="med" len="med"/>
            <a:tailEnd type="triangl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a:solidFill>
                  <a:schemeClr val="tx1"/>
                </a:solidFill>
              </a:rPr>
              <a:t>Contextual View</a:t>
            </a:r>
          </a:p>
        </p:txBody>
      </p:sp>
      <p:sp>
        <p:nvSpPr>
          <p:cNvPr id="7" name="Rounded Rectangle 10">
            <a:extLst>
              <a:ext uri="{FF2B5EF4-FFF2-40B4-BE49-F238E27FC236}">
                <a16:creationId xmlns:a16="http://schemas.microsoft.com/office/drawing/2014/main" id="{93AD7FB8-9C6C-038A-E64E-5CCD098DA935}"/>
              </a:ext>
            </a:extLst>
          </p:cNvPr>
          <p:cNvSpPr/>
          <p:nvPr/>
        </p:nvSpPr>
        <p:spPr>
          <a:xfrm>
            <a:off x="4994957" y="1854960"/>
            <a:ext cx="1150687" cy="375137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ounded Rectangle 11">
            <a:extLst>
              <a:ext uri="{FF2B5EF4-FFF2-40B4-BE49-F238E27FC236}">
                <a16:creationId xmlns:a16="http://schemas.microsoft.com/office/drawing/2014/main" id="{14C7FDA3-8162-0E21-9AF4-7074935D4013}"/>
              </a:ext>
            </a:extLst>
          </p:cNvPr>
          <p:cNvSpPr/>
          <p:nvPr/>
        </p:nvSpPr>
        <p:spPr>
          <a:xfrm>
            <a:off x="5346701" y="2231133"/>
            <a:ext cx="1150687" cy="3383267"/>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Line Callout 2 (Accent Bar) 12">
            <a:extLst>
              <a:ext uri="{FF2B5EF4-FFF2-40B4-BE49-F238E27FC236}">
                <a16:creationId xmlns:a16="http://schemas.microsoft.com/office/drawing/2014/main" id="{6B2B4A2C-9CCE-1B21-DF54-BB6AA29F7425}"/>
              </a:ext>
            </a:extLst>
          </p:cNvPr>
          <p:cNvSpPr/>
          <p:nvPr/>
        </p:nvSpPr>
        <p:spPr>
          <a:xfrm>
            <a:off x="7667749" y="1659782"/>
            <a:ext cx="1299599" cy="458255"/>
          </a:xfrm>
          <a:prstGeom prst="accentCallout2">
            <a:avLst>
              <a:gd name="adj1" fmla="val 18750"/>
              <a:gd name="adj2" fmla="val -8333"/>
              <a:gd name="adj3" fmla="val 18690"/>
              <a:gd name="adj4" fmla="val -23746"/>
              <a:gd name="adj5" fmla="val 156749"/>
              <a:gd name="adj6" fmla="val -86084"/>
            </a:avLst>
          </a:prstGeom>
          <a:solidFill>
            <a:schemeClr val="accent4">
              <a:lumMod val="60000"/>
              <a:lumOff val="40000"/>
            </a:schemeClr>
          </a:solidFill>
          <a:ln>
            <a:solidFill>
              <a:srgbClr val="0070C0"/>
            </a:solidFill>
            <a:headEnd type="none" w="med" len="med"/>
            <a:tailEnd type="triangl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a:solidFill>
                  <a:schemeClr val="tx1"/>
                </a:solidFill>
              </a:rPr>
              <a:t>Business View</a:t>
            </a:r>
          </a:p>
        </p:txBody>
      </p:sp>
      <p:sp>
        <p:nvSpPr>
          <p:cNvPr id="11" name="Rounded Rectangle 13">
            <a:extLst>
              <a:ext uri="{FF2B5EF4-FFF2-40B4-BE49-F238E27FC236}">
                <a16:creationId xmlns:a16="http://schemas.microsoft.com/office/drawing/2014/main" id="{D4595E7E-8E7F-49A9-5502-80E6A8A466EB}"/>
              </a:ext>
            </a:extLst>
          </p:cNvPr>
          <p:cNvSpPr/>
          <p:nvPr/>
        </p:nvSpPr>
        <p:spPr>
          <a:xfrm>
            <a:off x="5657971" y="2688228"/>
            <a:ext cx="1150687" cy="293596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Line Callout 2 (Accent Bar) 14">
            <a:extLst>
              <a:ext uri="{FF2B5EF4-FFF2-40B4-BE49-F238E27FC236}">
                <a16:creationId xmlns:a16="http://schemas.microsoft.com/office/drawing/2014/main" id="{37DA5AF4-CA1C-F792-5A07-1367A59B757B}"/>
              </a:ext>
            </a:extLst>
          </p:cNvPr>
          <p:cNvSpPr/>
          <p:nvPr/>
        </p:nvSpPr>
        <p:spPr>
          <a:xfrm>
            <a:off x="7863299" y="2154303"/>
            <a:ext cx="1299599" cy="458255"/>
          </a:xfrm>
          <a:prstGeom prst="accentCallout2">
            <a:avLst>
              <a:gd name="adj1" fmla="val 18750"/>
              <a:gd name="adj2" fmla="val -8333"/>
              <a:gd name="adj3" fmla="val 18690"/>
              <a:gd name="adj4" fmla="val -23746"/>
              <a:gd name="adj5" fmla="val 143130"/>
              <a:gd name="adj6" fmla="val -81817"/>
            </a:avLst>
          </a:prstGeom>
          <a:solidFill>
            <a:schemeClr val="accent4">
              <a:lumMod val="60000"/>
              <a:lumOff val="40000"/>
            </a:schemeClr>
          </a:solidFill>
          <a:ln>
            <a:solidFill>
              <a:srgbClr val="00B050"/>
            </a:solidFill>
            <a:headEnd type="none" w="med" len="med"/>
            <a:tailEnd type="triangl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a:solidFill>
                  <a:schemeClr val="tx1"/>
                </a:solidFill>
              </a:rPr>
              <a:t>User View</a:t>
            </a:r>
          </a:p>
        </p:txBody>
      </p:sp>
      <p:sp>
        <p:nvSpPr>
          <p:cNvPr id="13" name="Rounded Rectangle 15">
            <a:extLst>
              <a:ext uri="{FF2B5EF4-FFF2-40B4-BE49-F238E27FC236}">
                <a16:creationId xmlns:a16="http://schemas.microsoft.com/office/drawing/2014/main" id="{022EC8D0-8F03-C5E1-7FBF-E2B0EF8B6EAF}"/>
              </a:ext>
            </a:extLst>
          </p:cNvPr>
          <p:cNvSpPr/>
          <p:nvPr/>
        </p:nvSpPr>
        <p:spPr>
          <a:xfrm>
            <a:off x="5969241" y="3053770"/>
            <a:ext cx="1150687" cy="2578261"/>
          </a:xfrm>
          <a:prstGeom prst="round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Line Callout 2 (Accent Bar) 16">
            <a:extLst>
              <a:ext uri="{FF2B5EF4-FFF2-40B4-BE49-F238E27FC236}">
                <a16:creationId xmlns:a16="http://schemas.microsoft.com/office/drawing/2014/main" id="{850D92E2-C4A3-4DB1-3A57-9AA655266EB4}"/>
              </a:ext>
            </a:extLst>
          </p:cNvPr>
          <p:cNvSpPr/>
          <p:nvPr/>
        </p:nvSpPr>
        <p:spPr>
          <a:xfrm>
            <a:off x="8153399" y="2636455"/>
            <a:ext cx="1530927" cy="555637"/>
          </a:xfrm>
          <a:prstGeom prst="accentCallout2">
            <a:avLst>
              <a:gd name="adj1" fmla="val 18750"/>
              <a:gd name="adj2" fmla="val -8333"/>
              <a:gd name="adj3" fmla="val 18690"/>
              <a:gd name="adj4" fmla="val -23746"/>
              <a:gd name="adj5" fmla="val 143395"/>
              <a:gd name="adj6" fmla="val -71878"/>
            </a:avLst>
          </a:prstGeom>
          <a:solidFill>
            <a:schemeClr val="accent4">
              <a:lumMod val="60000"/>
              <a:lumOff val="40000"/>
            </a:schemeClr>
          </a:solidFill>
          <a:ln>
            <a:solidFill>
              <a:schemeClr val="accent4">
                <a:lumMod val="60000"/>
                <a:lumOff val="40000"/>
              </a:schemeClr>
            </a:solidFill>
            <a:headEnd type="none" w="med" len="med"/>
            <a:tailEnd type="triangl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a:solidFill>
                  <a:schemeClr val="tx1"/>
                </a:solidFill>
              </a:rPr>
              <a:t>Architectural / Implementation View</a:t>
            </a:r>
          </a:p>
        </p:txBody>
      </p:sp>
    </p:spTree>
    <p:extLst>
      <p:ext uri="{BB962C8B-B14F-4D97-AF65-F5344CB8AC3E}">
        <p14:creationId xmlns:p14="http://schemas.microsoft.com/office/powerpoint/2010/main" val="1004534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7469841" y="859700"/>
            <a:ext cx="476401" cy="5235378"/>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50"/>
          </a:p>
        </p:txBody>
      </p:sp>
      <p:sp>
        <p:nvSpPr>
          <p:cNvPr id="12" name="Oval 11"/>
          <p:cNvSpPr/>
          <p:nvPr/>
        </p:nvSpPr>
        <p:spPr>
          <a:xfrm>
            <a:off x="9562381" y="869677"/>
            <a:ext cx="476401" cy="5235378"/>
          </a:xfrm>
          <a:prstGeom prst="ellipse">
            <a:avLst/>
          </a:prstGeom>
          <a:solidFill>
            <a:srgbClr val="007635"/>
          </a:solidFill>
          <a:ln>
            <a:solidFill>
              <a:srgbClr val="0076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50"/>
          </a:p>
        </p:txBody>
      </p:sp>
      <p:sp>
        <p:nvSpPr>
          <p:cNvPr id="13" name="Oval 12"/>
          <p:cNvSpPr/>
          <p:nvPr/>
        </p:nvSpPr>
        <p:spPr>
          <a:xfrm>
            <a:off x="9038257" y="869678"/>
            <a:ext cx="476401" cy="5235378"/>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50"/>
          </a:p>
        </p:txBody>
      </p:sp>
      <p:sp>
        <p:nvSpPr>
          <p:cNvPr id="14" name="Oval 13"/>
          <p:cNvSpPr/>
          <p:nvPr/>
        </p:nvSpPr>
        <p:spPr>
          <a:xfrm>
            <a:off x="8520321" y="869677"/>
            <a:ext cx="476401" cy="5235378"/>
          </a:xfrm>
          <a:prstGeom prst="ellipse">
            <a:avLst/>
          </a:prstGeom>
          <a:solidFill>
            <a:srgbClr val="67178D"/>
          </a:solidFill>
          <a:ln>
            <a:solidFill>
              <a:srgbClr val="6717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50"/>
          </a:p>
        </p:txBody>
      </p:sp>
      <p:sp>
        <p:nvSpPr>
          <p:cNvPr id="11" name="Oval 10"/>
          <p:cNvSpPr/>
          <p:nvPr/>
        </p:nvSpPr>
        <p:spPr>
          <a:xfrm>
            <a:off x="7995557" y="869681"/>
            <a:ext cx="476401" cy="5235378"/>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50"/>
          </a:p>
        </p:txBody>
      </p:sp>
      <p:sp>
        <p:nvSpPr>
          <p:cNvPr id="9" name="Oval 8"/>
          <p:cNvSpPr/>
          <p:nvPr/>
        </p:nvSpPr>
        <p:spPr>
          <a:xfrm>
            <a:off x="10097263" y="848510"/>
            <a:ext cx="476401" cy="523537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50"/>
          </a:p>
        </p:txBody>
      </p:sp>
      <p:sp>
        <p:nvSpPr>
          <p:cNvPr id="8" name="Oval 7">
            <a:extLst>
              <a:ext uri="{FF2B5EF4-FFF2-40B4-BE49-F238E27FC236}">
                <a16:creationId xmlns:a16="http://schemas.microsoft.com/office/drawing/2014/main" id="{48FEEE32-4C5F-0C4D-8478-B3AD1A7CEEAC}"/>
              </a:ext>
            </a:extLst>
          </p:cNvPr>
          <p:cNvSpPr/>
          <p:nvPr/>
        </p:nvSpPr>
        <p:spPr>
          <a:xfrm>
            <a:off x="6947235" y="883065"/>
            <a:ext cx="476401" cy="5235378"/>
          </a:xfrm>
          <a:prstGeom prst="ellipse">
            <a:avLst/>
          </a:prstGeom>
          <a:solidFill>
            <a:srgbClr val="1F6BBF"/>
          </a:solidFill>
          <a:ln>
            <a:solidFill>
              <a:srgbClr val="1F6B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50"/>
          </a:p>
        </p:txBody>
      </p:sp>
      <p:sp>
        <p:nvSpPr>
          <p:cNvPr id="7" name="Date Placeholder 4">
            <a:extLst>
              <a:ext uri="{FF2B5EF4-FFF2-40B4-BE49-F238E27FC236}">
                <a16:creationId xmlns:a16="http://schemas.microsoft.com/office/drawing/2014/main" id="{AF6254E2-DDF0-9640-BD08-2213AB0D38CC}"/>
              </a:ext>
            </a:extLst>
          </p:cNvPr>
          <p:cNvSpPr>
            <a:spLocks noGrp="1"/>
          </p:cNvSpPr>
          <p:nvPr>
            <p:ph type="dt" sz="half" idx="10"/>
          </p:nvPr>
        </p:nvSpPr>
        <p:spPr>
          <a:xfrm>
            <a:off x="838200" y="6356350"/>
            <a:ext cx="2743200" cy="365125"/>
          </a:xfrm>
        </p:spPr>
        <p:txBody>
          <a:bodyPr/>
          <a:lstStyle/>
          <a:p>
            <a:r>
              <a:rPr lang="en-US"/>
              <a:t>v1.3 08/2022</a:t>
            </a:r>
          </a:p>
        </p:txBody>
      </p:sp>
      <p:sp>
        <p:nvSpPr>
          <p:cNvPr id="47" name="Text Placeholder 3"/>
          <p:cNvSpPr>
            <a:spLocks noGrp="1"/>
          </p:cNvSpPr>
          <p:nvPr>
            <p:ph type="body" sz="half" idx="2"/>
          </p:nvPr>
        </p:nvSpPr>
        <p:spPr>
          <a:xfrm>
            <a:off x="606593" y="1338024"/>
            <a:ext cx="2793832" cy="4780415"/>
          </a:xfrm>
        </p:spPr>
        <p:txBody>
          <a:bodyPr>
            <a:normAutofit/>
          </a:bodyPr>
          <a:lstStyle/>
          <a:p>
            <a:pPr>
              <a:spcBef>
                <a:spcPts val="600"/>
              </a:spcBef>
            </a:pPr>
            <a:r>
              <a:rPr lang="en-US"/>
              <a:t>IoT solution requirements can be viewed through the lenses of:</a:t>
            </a:r>
          </a:p>
          <a:p>
            <a:pPr marL="342900" indent="-342900">
              <a:spcBef>
                <a:spcPts val="600"/>
              </a:spcBef>
              <a:buFont typeface="Arial" panose="020B0604020202020204" pitchFamily="34" charset="0"/>
              <a:buChar char="•"/>
            </a:pPr>
            <a:r>
              <a:rPr lang="en-US"/>
              <a:t>Business requirements</a:t>
            </a:r>
          </a:p>
          <a:p>
            <a:pPr marL="342900" indent="-342900">
              <a:spcBef>
                <a:spcPts val="600"/>
              </a:spcBef>
              <a:buFont typeface="Arial" panose="020B0604020202020204" pitchFamily="34" charset="0"/>
              <a:buChar char="•"/>
            </a:pPr>
            <a:r>
              <a:rPr lang="en-US"/>
              <a:t>Technical solution;</a:t>
            </a:r>
          </a:p>
          <a:p>
            <a:pPr marL="342900" indent="-342900">
              <a:spcBef>
                <a:spcPts val="600"/>
              </a:spcBef>
              <a:buFont typeface="Arial" panose="020B0604020202020204" pitchFamily="34" charset="0"/>
              <a:buChar char="•"/>
            </a:pPr>
            <a:r>
              <a:rPr lang="en-US"/>
              <a:t>Security;</a:t>
            </a:r>
          </a:p>
          <a:p>
            <a:pPr marL="342900" indent="-342900">
              <a:spcBef>
                <a:spcPts val="600"/>
              </a:spcBef>
              <a:buFont typeface="Arial" panose="020B0604020202020204" pitchFamily="34" charset="0"/>
              <a:buChar char="•"/>
            </a:pPr>
            <a:r>
              <a:rPr lang="en-US"/>
              <a:t>Privacy;</a:t>
            </a:r>
          </a:p>
          <a:p>
            <a:pPr marL="342900" indent="-342900">
              <a:spcBef>
                <a:spcPts val="600"/>
              </a:spcBef>
              <a:buFont typeface="Arial" panose="020B0604020202020204" pitchFamily="34" charset="0"/>
              <a:buChar char="•"/>
            </a:pPr>
            <a:r>
              <a:rPr lang="en-US"/>
              <a:t>Safety;</a:t>
            </a:r>
          </a:p>
          <a:p>
            <a:pPr marL="342900" indent="-342900">
              <a:spcBef>
                <a:spcPts val="600"/>
              </a:spcBef>
              <a:buFont typeface="Arial" panose="020B0604020202020204" pitchFamily="34" charset="0"/>
              <a:buChar char="•"/>
            </a:pPr>
            <a:r>
              <a:rPr lang="en-US"/>
              <a:t>Data;</a:t>
            </a:r>
          </a:p>
          <a:p>
            <a:pPr marL="342900" indent="-342900">
              <a:spcBef>
                <a:spcPts val="600"/>
              </a:spcBef>
              <a:buFont typeface="Arial" panose="020B0604020202020204" pitchFamily="34" charset="0"/>
              <a:buChar char="•"/>
            </a:pPr>
            <a:r>
              <a:rPr lang="en-US"/>
              <a:t>reliability;</a:t>
            </a:r>
          </a:p>
          <a:p>
            <a:pPr marL="342900" indent="-342900">
              <a:spcBef>
                <a:spcPts val="600"/>
              </a:spcBef>
              <a:buFont typeface="Arial" panose="020B0604020202020204" pitchFamily="34" charset="0"/>
              <a:buChar char="•"/>
            </a:pPr>
            <a:r>
              <a:rPr lang="en-US"/>
              <a:t>Integration;</a:t>
            </a:r>
          </a:p>
          <a:p>
            <a:pPr marL="342900" indent="-342900">
              <a:spcBef>
                <a:spcPts val="600"/>
              </a:spcBef>
              <a:buFont typeface="Arial" panose="020B0604020202020204" pitchFamily="34" charset="0"/>
              <a:buChar char="•"/>
            </a:pPr>
            <a:r>
              <a:rPr lang="en-US"/>
              <a:t>And more</a:t>
            </a:r>
          </a:p>
          <a:p>
            <a:pPr>
              <a:spcBef>
                <a:spcPts val="600"/>
              </a:spcBef>
            </a:pPr>
            <a:endParaRPr lang="en-US"/>
          </a:p>
        </p:txBody>
      </p:sp>
      <p:sp>
        <p:nvSpPr>
          <p:cNvPr id="50" name="Title 1">
            <a:extLst>
              <a:ext uri="{FF2B5EF4-FFF2-40B4-BE49-F238E27FC236}">
                <a16:creationId xmlns:a16="http://schemas.microsoft.com/office/drawing/2014/main" id="{25C383F9-D15F-C34E-8DFC-F249861DA91B}"/>
              </a:ext>
            </a:extLst>
          </p:cNvPr>
          <p:cNvSpPr>
            <a:spLocks noGrp="1"/>
          </p:cNvSpPr>
          <p:nvPr>
            <p:ph type="title"/>
          </p:nvPr>
        </p:nvSpPr>
        <p:spPr>
          <a:xfrm>
            <a:off x="791734" y="105436"/>
            <a:ext cx="10383841" cy="748421"/>
          </a:xfrm>
        </p:spPr>
        <p:txBody>
          <a:bodyPr>
            <a:normAutofit/>
          </a:bodyPr>
          <a:lstStyle/>
          <a:p>
            <a:r>
              <a:rPr lang="en-AU" sz="4000"/>
              <a:t>IoT Reference Framework </a:t>
            </a:r>
            <a:r>
              <a:rPr lang="mr-IN" sz="4000"/>
              <a:t>–</a:t>
            </a:r>
            <a:r>
              <a:rPr lang="en-AU" sz="4000"/>
              <a:t> Lenses</a:t>
            </a:r>
          </a:p>
        </p:txBody>
      </p:sp>
      <p:sp>
        <p:nvSpPr>
          <p:cNvPr id="3" name="Footer Placeholder 2">
            <a:extLst>
              <a:ext uri="{FF2B5EF4-FFF2-40B4-BE49-F238E27FC236}">
                <a16:creationId xmlns:a16="http://schemas.microsoft.com/office/drawing/2014/main" id="{2037C38B-2C3A-490E-9E5A-B4A09B5199EC}"/>
              </a:ext>
            </a:extLst>
          </p:cNvPr>
          <p:cNvSpPr>
            <a:spLocks noGrp="1"/>
          </p:cNvSpPr>
          <p:nvPr>
            <p:ph type="ftr" sz="quarter" idx="11"/>
          </p:nvPr>
        </p:nvSpPr>
        <p:spPr/>
        <p:txBody>
          <a:bodyPr/>
          <a:lstStyle/>
          <a:p>
            <a:r>
              <a:rPr lang="en-US"/>
              <a:t>Enabler WorkStream #3 - Cybersecurity &amp; Network Resilience</a:t>
            </a:r>
          </a:p>
        </p:txBody>
      </p:sp>
      <p:sp>
        <p:nvSpPr>
          <p:cNvPr id="4" name="Slide Number Placeholder 3">
            <a:extLst>
              <a:ext uri="{FF2B5EF4-FFF2-40B4-BE49-F238E27FC236}">
                <a16:creationId xmlns:a16="http://schemas.microsoft.com/office/drawing/2014/main" id="{E48E682D-8B8B-4211-AC85-969EF89895DC}"/>
              </a:ext>
            </a:extLst>
          </p:cNvPr>
          <p:cNvSpPr>
            <a:spLocks noGrp="1"/>
          </p:cNvSpPr>
          <p:nvPr>
            <p:ph type="sldNum" sz="quarter" idx="12"/>
          </p:nvPr>
        </p:nvSpPr>
        <p:spPr/>
        <p:txBody>
          <a:bodyPr/>
          <a:lstStyle/>
          <a:p>
            <a:fld id="{5EDD4F5A-420E-784D-8DCF-9718B56B2E58}" type="slidenum">
              <a:rPr lang="en-US" smtClean="0"/>
              <a:t>8</a:t>
            </a:fld>
            <a:endParaRPr lang="en-US"/>
          </a:p>
        </p:txBody>
      </p:sp>
      <p:pic>
        <p:nvPicPr>
          <p:cNvPr id="5" name="Picture 4">
            <a:extLst>
              <a:ext uri="{FF2B5EF4-FFF2-40B4-BE49-F238E27FC236}">
                <a16:creationId xmlns:a16="http://schemas.microsoft.com/office/drawing/2014/main" id="{C93A881B-ACB9-49AC-A6D8-677379A4BE12}"/>
              </a:ext>
            </a:extLst>
          </p:cNvPr>
          <p:cNvPicPr>
            <a:picLocks noChangeAspect="1"/>
          </p:cNvPicPr>
          <p:nvPr/>
        </p:nvPicPr>
        <p:blipFill>
          <a:blip r:embed="rId3"/>
          <a:stretch>
            <a:fillRect/>
          </a:stretch>
        </p:blipFill>
        <p:spPr>
          <a:xfrm>
            <a:off x="3186040" y="1331244"/>
            <a:ext cx="9047684" cy="4482606"/>
          </a:xfrm>
          <a:prstGeom prst="rect">
            <a:avLst/>
          </a:prstGeom>
        </p:spPr>
      </p:pic>
      <p:grpSp>
        <p:nvGrpSpPr>
          <p:cNvPr id="39" name="Group 38"/>
          <p:cNvGrpSpPr/>
          <p:nvPr/>
        </p:nvGrpSpPr>
        <p:grpSpPr>
          <a:xfrm>
            <a:off x="7106509" y="883065"/>
            <a:ext cx="503728" cy="5235375"/>
            <a:chOff x="4715317" y="710151"/>
            <a:chExt cx="590086" cy="5646195"/>
          </a:xfrm>
        </p:grpSpPr>
        <p:sp>
          <p:nvSpPr>
            <p:cNvPr id="35" name="Rectangle 34">
              <a:extLst>
                <a:ext uri="{FF2B5EF4-FFF2-40B4-BE49-F238E27FC236}">
                  <a16:creationId xmlns:a16="http://schemas.microsoft.com/office/drawing/2014/main" id="{5F45289D-8553-AC47-B085-38B581F6072C}"/>
                </a:ext>
              </a:extLst>
            </p:cNvPr>
            <p:cNvSpPr/>
            <p:nvPr/>
          </p:nvSpPr>
          <p:spPr>
            <a:xfrm>
              <a:off x="4809537" y="710151"/>
              <a:ext cx="463854" cy="5646195"/>
            </a:xfrm>
            <a:prstGeom prst="rect">
              <a:avLst/>
            </a:prstGeom>
            <a:solidFill>
              <a:srgbClr val="3A8EEA"/>
            </a:solidFill>
            <a:ln>
              <a:solidFill>
                <a:srgbClr val="3A8EEA"/>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endParaRPr lang="en-AU" sz="900" b="1"/>
            </a:p>
          </p:txBody>
        </p:sp>
        <p:sp>
          <p:nvSpPr>
            <p:cNvPr id="36" name="Rectangle 35">
              <a:extLst>
                <a:ext uri="{FF2B5EF4-FFF2-40B4-BE49-F238E27FC236}">
                  <a16:creationId xmlns:a16="http://schemas.microsoft.com/office/drawing/2014/main" id="{77C1CE2C-5838-0646-96AC-2F9E5D023EFA}"/>
                </a:ext>
              </a:extLst>
            </p:cNvPr>
            <p:cNvSpPr/>
            <p:nvPr/>
          </p:nvSpPr>
          <p:spPr>
            <a:xfrm>
              <a:off x="4715317" y="805998"/>
              <a:ext cx="590086" cy="3265133"/>
            </a:xfrm>
            <a:prstGeom prst="rect">
              <a:avLst/>
            </a:prstGeom>
            <a:noFill/>
          </p:spPr>
          <p:txBody>
            <a:bodyPr vert="wordArtVert" wrap="none" lIns="68580" tIns="34290" rIns="68580" bIns="34290">
              <a:spAutoFit/>
            </a:bodyPr>
            <a:lstStyle/>
            <a:p>
              <a:pPr algn="ctr"/>
              <a:r>
                <a:rPr lang="en-US" sz="2000" b="1" spc="38">
                  <a:ln w="0"/>
                  <a:solidFill>
                    <a:schemeClr val="bg1"/>
                  </a:solidFill>
                </a:rPr>
                <a:t>BUSINESS</a:t>
              </a:r>
            </a:p>
          </p:txBody>
        </p:sp>
      </p:grpSp>
      <p:grpSp>
        <p:nvGrpSpPr>
          <p:cNvPr id="38" name="Group 37"/>
          <p:cNvGrpSpPr/>
          <p:nvPr/>
        </p:nvGrpSpPr>
        <p:grpSpPr>
          <a:xfrm>
            <a:off x="10301719" y="848510"/>
            <a:ext cx="503728" cy="5235375"/>
            <a:chOff x="8447142" y="672884"/>
            <a:chExt cx="590085" cy="5646195"/>
          </a:xfrm>
        </p:grpSpPr>
        <p:sp>
          <p:nvSpPr>
            <p:cNvPr id="32" name="Rectangle 31"/>
            <p:cNvSpPr/>
            <p:nvPr/>
          </p:nvSpPr>
          <p:spPr>
            <a:xfrm>
              <a:off x="8488429" y="672884"/>
              <a:ext cx="463854" cy="5646195"/>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endParaRPr lang="en-AU" sz="900" b="1"/>
            </a:p>
          </p:txBody>
        </p:sp>
        <p:sp>
          <p:nvSpPr>
            <p:cNvPr id="33" name="Rectangle 32"/>
            <p:cNvSpPr/>
            <p:nvPr/>
          </p:nvSpPr>
          <p:spPr>
            <a:xfrm>
              <a:off x="8447142" y="793537"/>
              <a:ext cx="590085" cy="4439535"/>
            </a:xfrm>
            <a:prstGeom prst="rect">
              <a:avLst/>
            </a:prstGeom>
            <a:noFill/>
          </p:spPr>
          <p:txBody>
            <a:bodyPr vert="wordArtVert" wrap="none" lIns="68580" tIns="34290" rIns="68580" bIns="34290">
              <a:spAutoFit/>
            </a:bodyPr>
            <a:lstStyle/>
            <a:p>
              <a:pPr algn="ctr"/>
              <a:r>
                <a:rPr lang="en-US" sz="2000" b="1" spc="38">
                  <a:ln w="0"/>
                  <a:solidFill>
                    <a:schemeClr val="bg1"/>
                  </a:solidFill>
                </a:rPr>
                <a:t>INTEGRATION</a:t>
              </a:r>
            </a:p>
          </p:txBody>
        </p:sp>
      </p:grpSp>
      <p:grpSp>
        <p:nvGrpSpPr>
          <p:cNvPr id="40" name="Group 39"/>
          <p:cNvGrpSpPr/>
          <p:nvPr/>
        </p:nvGrpSpPr>
        <p:grpSpPr>
          <a:xfrm>
            <a:off x="7662142" y="859700"/>
            <a:ext cx="503728" cy="5235375"/>
            <a:chOff x="7820948" y="684952"/>
            <a:chExt cx="590085" cy="5646195"/>
          </a:xfrm>
        </p:grpSpPr>
        <p:sp>
          <p:nvSpPr>
            <p:cNvPr id="29" name="Rectangle 28"/>
            <p:cNvSpPr/>
            <p:nvPr/>
          </p:nvSpPr>
          <p:spPr>
            <a:xfrm>
              <a:off x="7876483" y="684952"/>
              <a:ext cx="463854" cy="564619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endParaRPr lang="en-AU" sz="900" b="1"/>
            </a:p>
          </p:txBody>
        </p:sp>
        <p:sp>
          <p:nvSpPr>
            <p:cNvPr id="30" name="Rectangle 29"/>
            <p:cNvSpPr/>
            <p:nvPr/>
          </p:nvSpPr>
          <p:spPr>
            <a:xfrm>
              <a:off x="7820948" y="784411"/>
              <a:ext cx="590085" cy="3261053"/>
            </a:xfrm>
            <a:prstGeom prst="rect">
              <a:avLst/>
            </a:prstGeom>
            <a:noFill/>
          </p:spPr>
          <p:txBody>
            <a:bodyPr vert="wordArtVert" wrap="none" lIns="68580" tIns="34290" rIns="68580" bIns="34290">
              <a:spAutoFit/>
            </a:bodyPr>
            <a:lstStyle/>
            <a:p>
              <a:pPr algn="ctr"/>
              <a:r>
                <a:rPr lang="en-US" sz="2000" b="1" spc="38">
                  <a:ln w="0"/>
                  <a:solidFill>
                    <a:schemeClr val="bg1"/>
                  </a:solidFill>
                </a:rPr>
                <a:t>SOLUTION</a:t>
              </a:r>
            </a:p>
          </p:txBody>
        </p:sp>
      </p:grpSp>
      <p:grpSp>
        <p:nvGrpSpPr>
          <p:cNvPr id="42" name="Group 41"/>
          <p:cNvGrpSpPr/>
          <p:nvPr/>
        </p:nvGrpSpPr>
        <p:grpSpPr>
          <a:xfrm>
            <a:off x="9770349" y="869677"/>
            <a:ext cx="503728" cy="5235375"/>
            <a:chOff x="7222149" y="695712"/>
            <a:chExt cx="590085" cy="5646195"/>
          </a:xfrm>
        </p:grpSpPr>
        <p:sp>
          <p:nvSpPr>
            <p:cNvPr id="23" name="Rectangle 22"/>
            <p:cNvSpPr/>
            <p:nvPr/>
          </p:nvSpPr>
          <p:spPr>
            <a:xfrm>
              <a:off x="7259327" y="695712"/>
              <a:ext cx="463854" cy="5646195"/>
            </a:xfrm>
            <a:prstGeom prst="rect">
              <a:avLst/>
            </a:prstGeom>
            <a:solidFill>
              <a:srgbClr val="56A45F"/>
            </a:solidFill>
            <a:ln>
              <a:solidFill>
                <a:srgbClr val="56A45F"/>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endParaRPr lang="en-AU" sz="900" b="1"/>
            </a:p>
          </p:txBody>
        </p:sp>
        <p:sp>
          <p:nvSpPr>
            <p:cNvPr id="24" name="Rectangle 23"/>
            <p:cNvSpPr/>
            <p:nvPr/>
          </p:nvSpPr>
          <p:spPr>
            <a:xfrm>
              <a:off x="7222149" y="793537"/>
              <a:ext cx="590085" cy="1621399"/>
            </a:xfrm>
            <a:prstGeom prst="rect">
              <a:avLst/>
            </a:prstGeom>
            <a:noFill/>
          </p:spPr>
          <p:txBody>
            <a:bodyPr vert="wordArtVert" wrap="none" lIns="68580" tIns="34290" rIns="68580" bIns="34290">
              <a:spAutoFit/>
            </a:bodyPr>
            <a:lstStyle/>
            <a:p>
              <a:pPr algn="ctr"/>
              <a:r>
                <a:rPr lang="en-US" sz="2000" b="1" spc="38">
                  <a:ln w="0"/>
                  <a:solidFill>
                    <a:schemeClr val="bg1"/>
                  </a:solidFill>
                </a:rPr>
                <a:t>DATA</a:t>
              </a:r>
            </a:p>
          </p:txBody>
        </p:sp>
      </p:grpSp>
      <p:grpSp>
        <p:nvGrpSpPr>
          <p:cNvPr id="43" name="Group 42"/>
          <p:cNvGrpSpPr/>
          <p:nvPr/>
        </p:nvGrpSpPr>
        <p:grpSpPr>
          <a:xfrm>
            <a:off x="9242086" y="869678"/>
            <a:ext cx="431845" cy="5235375"/>
            <a:chOff x="6603322" y="695713"/>
            <a:chExt cx="505879" cy="5646195"/>
          </a:xfrm>
        </p:grpSpPr>
        <p:sp>
          <p:nvSpPr>
            <p:cNvPr id="20" name="Rectangle 19"/>
            <p:cNvSpPr/>
            <p:nvPr/>
          </p:nvSpPr>
          <p:spPr>
            <a:xfrm>
              <a:off x="6645347" y="695713"/>
              <a:ext cx="463854" cy="5646195"/>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endParaRPr lang="en-AU" sz="900" b="1"/>
            </a:p>
          </p:txBody>
        </p:sp>
        <p:sp>
          <p:nvSpPr>
            <p:cNvPr id="21" name="Rectangle 20"/>
            <p:cNvSpPr/>
            <p:nvPr/>
          </p:nvSpPr>
          <p:spPr>
            <a:xfrm>
              <a:off x="6603322" y="899281"/>
              <a:ext cx="503728" cy="2286715"/>
            </a:xfrm>
            <a:prstGeom prst="rect">
              <a:avLst/>
            </a:prstGeom>
            <a:noFill/>
          </p:spPr>
          <p:txBody>
            <a:bodyPr vert="wordArtVert" wrap="none" lIns="68580" tIns="34290" rIns="68580" bIns="34290">
              <a:spAutoFit/>
            </a:bodyPr>
            <a:lstStyle/>
            <a:p>
              <a:pPr algn="ctr"/>
              <a:r>
                <a:rPr lang="en-US" sz="2000" b="1" spc="38">
                  <a:ln w="0"/>
                  <a:solidFill>
                    <a:srgbClr val="FF0000"/>
                  </a:solidFill>
                </a:rPr>
                <a:t>SAFETY</a:t>
              </a:r>
            </a:p>
          </p:txBody>
        </p:sp>
      </p:grpSp>
      <p:grpSp>
        <p:nvGrpSpPr>
          <p:cNvPr id="44" name="Group 43"/>
          <p:cNvGrpSpPr/>
          <p:nvPr/>
        </p:nvGrpSpPr>
        <p:grpSpPr>
          <a:xfrm>
            <a:off x="8720248" y="869677"/>
            <a:ext cx="435752" cy="5235375"/>
            <a:chOff x="5992022" y="695712"/>
            <a:chExt cx="510456" cy="5646195"/>
          </a:xfrm>
        </p:grpSpPr>
        <p:sp>
          <p:nvSpPr>
            <p:cNvPr id="17" name="Rectangle 16"/>
            <p:cNvSpPr/>
            <p:nvPr/>
          </p:nvSpPr>
          <p:spPr>
            <a:xfrm>
              <a:off x="6038624" y="695712"/>
              <a:ext cx="463854" cy="5646195"/>
            </a:xfrm>
            <a:prstGeom prst="rect">
              <a:avLst/>
            </a:prstGeom>
            <a:solidFill>
              <a:srgbClr val="942092"/>
            </a:solidFill>
            <a:ln>
              <a:solidFill>
                <a:srgbClr val="942092"/>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endParaRPr lang="en-AU" sz="900" b="1"/>
            </a:p>
          </p:txBody>
        </p:sp>
        <p:sp>
          <p:nvSpPr>
            <p:cNvPr id="18" name="Rectangle 17"/>
            <p:cNvSpPr/>
            <p:nvPr/>
          </p:nvSpPr>
          <p:spPr>
            <a:xfrm>
              <a:off x="5992022" y="912977"/>
              <a:ext cx="503727" cy="2643289"/>
            </a:xfrm>
            <a:prstGeom prst="rect">
              <a:avLst/>
            </a:prstGeom>
            <a:noFill/>
          </p:spPr>
          <p:txBody>
            <a:bodyPr vert="wordArtVert" wrap="none" lIns="68580" tIns="34290" rIns="68580" bIns="34290">
              <a:spAutoFit/>
            </a:bodyPr>
            <a:lstStyle/>
            <a:p>
              <a:pPr algn="ctr"/>
              <a:r>
                <a:rPr lang="en-US" sz="2000" b="1" spc="38">
                  <a:ln w="0"/>
                  <a:solidFill>
                    <a:schemeClr val="bg1"/>
                  </a:solidFill>
                </a:rPr>
                <a:t>PRIVACY</a:t>
              </a:r>
            </a:p>
          </p:txBody>
        </p:sp>
      </p:grpSp>
      <p:grpSp>
        <p:nvGrpSpPr>
          <p:cNvPr id="41" name="Group 40"/>
          <p:cNvGrpSpPr/>
          <p:nvPr/>
        </p:nvGrpSpPr>
        <p:grpSpPr>
          <a:xfrm>
            <a:off x="8186759" y="869678"/>
            <a:ext cx="444477" cy="5235375"/>
            <a:chOff x="5367074" y="695713"/>
            <a:chExt cx="520676" cy="5646195"/>
          </a:xfrm>
        </p:grpSpPr>
        <p:sp>
          <p:nvSpPr>
            <p:cNvPr id="26" name="Rectangle 25"/>
            <p:cNvSpPr/>
            <p:nvPr/>
          </p:nvSpPr>
          <p:spPr>
            <a:xfrm>
              <a:off x="5423896" y="695713"/>
              <a:ext cx="463854" cy="564619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endParaRPr lang="en-AU" sz="900" b="1"/>
            </a:p>
          </p:txBody>
        </p:sp>
        <p:sp>
          <p:nvSpPr>
            <p:cNvPr id="27" name="Rectangle 26"/>
            <p:cNvSpPr/>
            <p:nvPr/>
          </p:nvSpPr>
          <p:spPr>
            <a:xfrm>
              <a:off x="5367074" y="926674"/>
              <a:ext cx="503727" cy="3026278"/>
            </a:xfrm>
            <a:prstGeom prst="rect">
              <a:avLst/>
            </a:prstGeom>
            <a:noFill/>
          </p:spPr>
          <p:txBody>
            <a:bodyPr vert="wordArtVert" wrap="none" lIns="68580" tIns="34290" rIns="68580" bIns="34290">
              <a:spAutoFit/>
            </a:bodyPr>
            <a:lstStyle/>
            <a:p>
              <a:pPr algn="ctr"/>
              <a:r>
                <a:rPr lang="en-US" sz="2000" b="1" spc="38">
                  <a:ln w="0"/>
                  <a:solidFill>
                    <a:schemeClr val="bg1"/>
                  </a:solidFill>
                </a:rPr>
                <a:t>SECURITY</a:t>
              </a:r>
            </a:p>
          </p:txBody>
        </p:sp>
      </p:grpSp>
    </p:spTree>
    <p:extLst>
      <p:ext uri="{BB962C8B-B14F-4D97-AF65-F5344CB8AC3E}">
        <p14:creationId xmlns:p14="http://schemas.microsoft.com/office/powerpoint/2010/main" val="1893076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AA849-0500-9447-964A-6D3EC21522D3}"/>
              </a:ext>
            </a:extLst>
          </p:cNvPr>
          <p:cNvSpPr>
            <a:spLocks noGrp="1"/>
          </p:cNvSpPr>
          <p:nvPr>
            <p:ph type="title"/>
          </p:nvPr>
        </p:nvSpPr>
        <p:spPr>
          <a:xfrm>
            <a:off x="839788" y="161926"/>
            <a:ext cx="10515600" cy="823912"/>
          </a:xfrm>
        </p:spPr>
        <p:txBody>
          <a:bodyPr/>
          <a:lstStyle/>
          <a:p>
            <a:r>
              <a:rPr lang="en-US"/>
              <a:t>Acknowledgements</a:t>
            </a:r>
          </a:p>
        </p:txBody>
      </p:sp>
      <p:sp>
        <p:nvSpPr>
          <p:cNvPr id="3" name="Text Placeholder 2">
            <a:extLst>
              <a:ext uri="{FF2B5EF4-FFF2-40B4-BE49-F238E27FC236}">
                <a16:creationId xmlns:a16="http://schemas.microsoft.com/office/drawing/2014/main" id="{0CD1D8B3-088E-9E43-8F36-9DAFC3ECDC2B}"/>
              </a:ext>
            </a:extLst>
          </p:cNvPr>
          <p:cNvSpPr>
            <a:spLocks noGrp="1"/>
          </p:cNvSpPr>
          <p:nvPr>
            <p:ph type="body" idx="1"/>
          </p:nvPr>
        </p:nvSpPr>
        <p:spPr/>
        <p:txBody>
          <a:bodyPr/>
          <a:lstStyle/>
          <a:p>
            <a:r>
              <a:rPr lang="en-AU"/>
              <a:t>This IoT Reference Framework was developed by</a:t>
            </a:r>
          </a:p>
        </p:txBody>
      </p:sp>
      <p:sp>
        <p:nvSpPr>
          <p:cNvPr id="4" name="Content Placeholder 3">
            <a:extLst>
              <a:ext uri="{FF2B5EF4-FFF2-40B4-BE49-F238E27FC236}">
                <a16:creationId xmlns:a16="http://schemas.microsoft.com/office/drawing/2014/main" id="{10C8C673-DC79-714D-861E-BA1A08FA6809}"/>
              </a:ext>
            </a:extLst>
          </p:cNvPr>
          <p:cNvSpPr>
            <a:spLocks noGrp="1"/>
          </p:cNvSpPr>
          <p:nvPr>
            <p:ph sz="half" idx="2"/>
          </p:nvPr>
        </p:nvSpPr>
        <p:spPr>
          <a:xfrm>
            <a:off x="839788" y="2679699"/>
            <a:ext cx="5157787" cy="3509963"/>
          </a:xfrm>
        </p:spPr>
        <p:txBody>
          <a:bodyPr/>
          <a:lstStyle/>
          <a:p>
            <a:pPr marL="0" indent="0">
              <a:buNone/>
            </a:pPr>
            <a:r>
              <a:rPr lang="en-AU" sz="2000" b="1"/>
              <a:t>Nam Nguyen</a:t>
            </a:r>
          </a:p>
          <a:p>
            <a:pPr marL="0" indent="0">
              <a:spcBef>
                <a:spcPts val="0"/>
              </a:spcBef>
              <a:buNone/>
            </a:pPr>
            <a:r>
              <a:rPr lang="en-AU" sz="1800" i="1"/>
              <a:t>Principal Consultant</a:t>
            </a:r>
          </a:p>
          <a:p>
            <a:pPr marL="0" indent="0">
              <a:buNone/>
            </a:pPr>
            <a:r>
              <a:rPr lang="en-AU" sz="1800" b="1"/>
              <a:t>INFYRA</a:t>
            </a:r>
          </a:p>
          <a:p>
            <a:pPr marL="0" indent="0">
              <a:buNone/>
            </a:pPr>
            <a:endParaRPr lang="en-AU" b="1"/>
          </a:p>
          <a:p>
            <a:pPr marL="0" indent="0">
              <a:buNone/>
            </a:pPr>
            <a:r>
              <a:rPr lang="en-AU" sz="1600">
                <a:hlinkClick r:id="rId2"/>
              </a:rPr>
              <a:t>www.infyra.net</a:t>
            </a:r>
            <a:endParaRPr lang="en-AU" sz="1600"/>
          </a:p>
          <a:p>
            <a:pPr marL="0" indent="0">
              <a:buNone/>
            </a:pPr>
            <a:r>
              <a:rPr lang="en-AU" sz="1600">
                <a:hlinkClick r:id="rId3"/>
              </a:rPr>
              <a:t>nam@infyra.net</a:t>
            </a:r>
            <a:endParaRPr lang="en-AU" sz="1600"/>
          </a:p>
          <a:p>
            <a:pPr marL="0" indent="0">
              <a:buNone/>
            </a:pPr>
            <a:r>
              <a:rPr lang="en-AU" sz="1600">
                <a:hlinkClick r:id="rId4"/>
              </a:rPr>
              <a:t>nam.nguyen@iot.org.au</a:t>
            </a:r>
            <a:endParaRPr lang="en-AU" sz="1600"/>
          </a:p>
          <a:p>
            <a:pPr marL="0" indent="0">
              <a:buNone/>
            </a:pPr>
            <a:endParaRPr lang="en-AU" sz="1600"/>
          </a:p>
          <a:p>
            <a:pPr marL="0" indent="0">
              <a:buNone/>
            </a:pPr>
            <a:endParaRPr lang="en-US"/>
          </a:p>
        </p:txBody>
      </p:sp>
      <p:sp>
        <p:nvSpPr>
          <p:cNvPr id="5" name="Text Placeholder 4">
            <a:extLst>
              <a:ext uri="{FF2B5EF4-FFF2-40B4-BE49-F238E27FC236}">
                <a16:creationId xmlns:a16="http://schemas.microsoft.com/office/drawing/2014/main" id="{4C581A63-6309-A646-A296-430B59A2E0E2}"/>
              </a:ext>
            </a:extLst>
          </p:cNvPr>
          <p:cNvSpPr>
            <a:spLocks noGrp="1"/>
          </p:cNvSpPr>
          <p:nvPr>
            <p:ph type="body" sz="quarter" idx="3"/>
          </p:nvPr>
        </p:nvSpPr>
        <p:spPr/>
        <p:txBody>
          <a:bodyPr/>
          <a:lstStyle/>
          <a:p>
            <a:r>
              <a:rPr lang="en-AU"/>
              <a:t>The IoT Reference Framework was further refined with contributors from </a:t>
            </a:r>
          </a:p>
        </p:txBody>
      </p:sp>
      <p:sp>
        <p:nvSpPr>
          <p:cNvPr id="6" name="Content Placeholder 5">
            <a:extLst>
              <a:ext uri="{FF2B5EF4-FFF2-40B4-BE49-F238E27FC236}">
                <a16:creationId xmlns:a16="http://schemas.microsoft.com/office/drawing/2014/main" id="{1674D93F-956E-DF4B-A214-2C8A41236A90}"/>
              </a:ext>
            </a:extLst>
          </p:cNvPr>
          <p:cNvSpPr>
            <a:spLocks noGrp="1"/>
          </p:cNvSpPr>
          <p:nvPr>
            <p:ph sz="quarter" idx="4"/>
          </p:nvPr>
        </p:nvSpPr>
        <p:spPr>
          <a:xfrm>
            <a:off x="6172200" y="2679699"/>
            <a:ext cx="5295900" cy="3509964"/>
          </a:xfrm>
        </p:spPr>
        <p:txBody>
          <a:bodyPr/>
          <a:lstStyle/>
          <a:p>
            <a:pPr marL="0" indent="0">
              <a:buNone/>
            </a:pPr>
            <a:r>
              <a:rPr lang="en-AU" sz="2000" b="1"/>
              <a:t>Members of Enabler Workstream 3 </a:t>
            </a:r>
          </a:p>
          <a:p>
            <a:pPr marL="0" indent="0">
              <a:lnSpc>
                <a:spcPct val="100000"/>
              </a:lnSpc>
              <a:spcBef>
                <a:spcPts val="0"/>
              </a:spcBef>
              <a:buNone/>
            </a:pPr>
            <a:r>
              <a:rPr lang="en-AU" sz="1800" i="1"/>
              <a:t>Cybersecurity &amp; Network Resilience</a:t>
            </a:r>
          </a:p>
          <a:p>
            <a:pPr marL="0" indent="0">
              <a:buNone/>
            </a:pPr>
            <a:r>
              <a:rPr lang="en-AU" sz="1800" b="1"/>
              <a:t>IoT ALLIANCE AUSTRALIA</a:t>
            </a:r>
            <a:endParaRPr lang="en-US" sz="1800" b="1"/>
          </a:p>
          <a:p>
            <a:pPr marL="0" indent="0">
              <a:buNone/>
            </a:pPr>
            <a:endParaRPr lang="en-US"/>
          </a:p>
          <a:p>
            <a:pPr marL="0" indent="0">
              <a:buNone/>
            </a:pPr>
            <a:r>
              <a:rPr lang="en-US" sz="1600" err="1"/>
              <a:t>www.iot.org.au</a:t>
            </a:r>
            <a:endParaRPr lang="en-US" sz="1600"/>
          </a:p>
        </p:txBody>
      </p:sp>
      <p:pic>
        <p:nvPicPr>
          <p:cNvPr id="7" name="Picture 6">
            <a:extLst>
              <a:ext uri="{FF2B5EF4-FFF2-40B4-BE49-F238E27FC236}">
                <a16:creationId xmlns:a16="http://schemas.microsoft.com/office/drawing/2014/main" id="{204B6FF7-C5DF-9848-A6D7-29880954935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24600" y="3798110"/>
            <a:ext cx="803412" cy="406367"/>
          </a:xfrm>
          <a:prstGeom prst="rect">
            <a:avLst/>
          </a:prstGeom>
        </p:spPr>
      </p:pic>
      <p:pic>
        <p:nvPicPr>
          <p:cNvPr id="8" name="Picture 7">
            <a:hlinkClick r:id="rId2"/>
            <a:extLst>
              <a:ext uri="{FF2B5EF4-FFF2-40B4-BE49-F238E27FC236}">
                <a16:creationId xmlns:a16="http://schemas.microsoft.com/office/drawing/2014/main" id="{51ECD668-1699-0F4A-80B4-E0F4AA5EC2AF}"/>
              </a:ext>
            </a:extLst>
          </p:cNvPr>
          <p:cNvPicPr>
            <a:picLocks noChangeAspect="1"/>
          </p:cNvPicPr>
          <p:nvPr/>
        </p:nvPicPr>
        <p:blipFill>
          <a:blip r:embed="rId6"/>
          <a:stretch>
            <a:fillRect/>
          </a:stretch>
        </p:blipFill>
        <p:spPr>
          <a:xfrm>
            <a:off x="939799" y="3674007"/>
            <a:ext cx="955043" cy="440790"/>
          </a:xfrm>
          <a:prstGeom prst="rect">
            <a:avLst/>
          </a:prstGeom>
        </p:spPr>
      </p:pic>
      <p:sp>
        <p:nvSpPr>
          <p:cNvPr id="11" name="Date Placeholder 10">
            <a:extLst>
              <a:ext uri="{FF2B5EF4-FFF2-40B4-BE49-F238E27FC236}">
                <a16:creationId xmlns:a16="http://schemas.microsoft.com/office/drawing/2014/main" id="{6D94979A-64A5-7343-8E47-F773E022E52F}"/>
              </a:ext>
            </a:extLst>
          </p:cNvPr>
          <p:cNvSpPr>
            <a:spLocks noGrp="1"/>
          </p:cNvSpPr>
          <p:nvPr>
            <p:ph type="dt" sz="half" idx="10"/>
          </p:nvPr>
        </p:nvSpPr>
        <p:spPr/>
        <p:txBody>
          <a:bodyPr/>
          <a:lstStyle/>
          <a:p>
            <a:r>
              <a:rPr lang="en-US"/>
              <a:t>v1.3 08/2022</a:t>
            </a:r>
          </a:p>
        </p:txBody>
      </p:sp>
      <p:sp>
        <p:nvSpPr>
          <p:cNvPr id="9" name="Footer Placeholder 8">
            <a:extLst>
              <a:ext uri="{FF2B5EF4-FFF2-40B4-BE49-F238E27FC236}">
                <a16:creationId xmlns:a16="http://schemas.microsoft.com/office/drawing/2014/main" id="{653B72EC-4DC3-423B-A9F6-E00F3F6C13AE}"/>
              </a:ext>
            </a:extLst>
          </p:cNvPr>
          <p:cNvSpPr>
            <a:spLocks noGrp="1"/>
          </p:cNvSpPr>
          <p:nvPr>
            <p:ph type="ftr" sz="quarter" idx="11"/>
          </p:nvPr>
        </p:nvSpPr>
        <p:spPr/>
        <p:txBody>
          <a:bodyPr/>
          <a:lstStyle/>
          <a:p>
            <a:r>
              <a:rPr lang="en-US"/>
              <a:t>Enabler WorkStream #3 - Cybersecurity &amp; Network Resilience</a:t>
            </a:r>
          </a:p>
        </p:txBody>
      </p:sp>
      <p:sp>
        <p:nvSpPr>
          <p:cNvPr id="10" name="Slide Number Placeholder 9">
            <a:extLst>
              <a:ext uri="{FF2B5EF4-FFF2-40B4-BE49-F238E27FC236}">
                <a16:creationId xmlns:a16="http://schemas.microsoft.com/office/drawing/2014/main" id="{1BA62B7D-547C-4285-A12D-DB652EF94C21}"/>
              </a:ext>
            </a:extLst>
          </p:cNvPr>
          <p:cNvSpPr>
            <a:spLocks noGrp="1"/>
          </p:cNvSpPr>
          <p:nvPr>
            <p:ph type="sldNum" sz="quarter" idx="12"/>
          </p:nvPr>
        </p:nvSpPr>
        <p:spPr/>
        <p:txBody>
          <a:bodyPr/>
          <a:lstStyle/>
          <a:p>
            <a:fld id="{5EDD4F5A-420E-784D-8DCF-9718B56B2E58}" type="slidenum">
              <a:rPr lang="en-US" smtClean="0"/>
              <a:t>9</a:t>
            </a:fld>
            <a:endParaRPr lang="en-US"/>
          </a:p>
        </p:txBody>
      </p:sp>
    </p:spTree>
    <p:extLst>
      <p:ext uri="{BB962C8B-B14F-4D97-AF65-F5344CB8AC3E}">
        <p14:creationId xmlns:p14="http://schemas.microsoft.com/office/powerpoint/2010/main" val="4899779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oT Reference Framework v0.9a" id="{AB7C7E1F-904E-9E45-9E76-5A192BDEC3DA}" vid="{DA2A86D6-B0AE-C74A-9903-63CCF13FFA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ACD4D25A2BFCA48A06278CF2A5B943A" ma:contentTypeVersion="14" ma:contentTypeDescription="Create a new document." ma:contentTypeScope="" ma:versionID="14483afd5ac93762884ce19882e21b7f">
  <xsd:schema xmlns:xsd="http://www.w3.org/2001/XMLSchema" xmlns:xs="http://www.w3.org/2001/XMLSchema" xmlns:p="http://schemas.microsoft.com/office/2006/metadata/properties" xmlns:ns3="503a8c9d-4dcd-4592-aba1-e09057c2e47b" xmlns:ns4="a518d9f7-6f2a-4646-9cf8-d31ef2c51e0c" targetNamespace="http://schemas.microsoft.com/office/2006/metadata/properties" ma:root="true" ma:fieldsID="9be6190fc97c12c550a4328c43737026" ns3:_="" ns4:_="">
    <xsd:import namespace="503a8c9d-4dcd-4592-aba1-e09057c2e47b"/>
    <xsd:import namespace="a518d9f7-6f2a-4646-9cf8-d31ef2c51e0c"/>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3a8c9d-4dcd-4592-aba1-e09057c2e4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518d9f7-6f2a-4646-9cf8-d31ef2c51e0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B489B8-668D-441B-934B-24BF7BB988B8}">
  <ds:schemaRefs>
    <ds:schemaRef ds:uri="http://schemas.microsoft.com/office/2006/documentManagement/types"/>
    <ds:schemaRef ds:uri="http://schemas.microsoft.com/office/2006/metadata/properties"/>
    <ds:schemaRef ds:uri="http://schemas.openxmlformats.org/package/2006/metadata/core-properties"/>
    <ds:schemaRef ds:uri="503a8c9d-4dcd-4592-aba1-e09057c2e47b"/>
    <ds:schemaRef ds:uri="http://purl.org/dc/terms/"/>
    <ds:schemaRef ds:uri="a518d9f7-6f2a-4646-9cf8-d31ef2c51e0c"/>
    <ds:schemaRef ds:uri="http://purl.org/dc/elements/1.1/"/>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F637DA61-A3DD-4249-BF4D-59FB666790E5}">
  <ds:schemaRefs>
    <ds:schemaRef ds:uri="503a8c9d-4dcd-4592-aba1-e09057c2e47b"/>
    <ds:schemaRef ds:uri="a518d9f7-6f2a-4646-9cf8-d31ef2c51e0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33B9C1F-ADE1-4A2C-95CB-2214D683EC0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1761</Words>
  <Application>Microsoft Macintosh PowerPoint</Application>
  <PresentationFormat>Widescreen</PresentationFormat>
  <Paragraphs>292</Paragraphs>
  <Slides>11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IoT Reference Framework</vt:lpstr>
      <vt:lpstr>PowerPoint Presentation</vt:lpstr>
      <vt:lpstr>PowerPoint Presentation</vt:lpstr>
      <vt:lpstr>IoT Reference Framework – editable icons </vt:lpstr>
      <vt:lpstr>IoT Reference Framework – Overview</vt:lpstr>
      <vt:lpstr>IoT Reference Framework – Template</vt:lpstr>
      <vt:lpstr>IoT Reference Framework – Views</vt:lpstr>
      <vt:lpstr>IoT Reference Framework – Lenses</vt:lpstr>
      <vt:lpstr>Acknowledgements</vt:lpstr>
      <vt:lpstr>Terms of Use</vt:lpstr>
      <vt:lpstr>Revision History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REFERENCE FRAMEWORK </dc:title>
  <dc:creator>Nam Nguyen</dc:creator>
  <cp:lastModifiedBy>Nam Nguyen</cp:lastModifiedBy>
  <cp:revision>1</cp:revision>
  <dcterms:created xsi:type="dcterms:W3CDTF">2020-10-06T03:27:18Z</dcterms:created>
  <dcterms:modified xsi:type="dcterms:W3CDTF">2023-05-30T11:12:00Z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0x0101002ACD4D25A2BFCA48A06278CF2A5B943A</vt:lpwstr>
  </property>
</Properties>
</file>