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notesMasterIdLst>
    <p:notesMasterId r:id="rId14"/>
  </p:notesMasterIdLst>
  <p:sldIdLst>
    <p:sldId id="256" r:id="rId2"/>
    <p:sldId id="269" r:id="rId3"/>
    <p:sldId id="265" r:id="rId4"/>
    <p:sldId id="257" r:id="rId5"/>
    <p:sldId id="258" r:id="rId6"/>
    <p:sldId id="259" r:id="rId7"/>
    <p:sldId id="260" r:id="rId8"/>
    <p:sldId id="262" r:id="rId9"/>
    <p:sldId id="261" r:id="rId10"/>
    <p:sldId id="263"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5BF195-6EDE-A7AB-5417-EF1D29974DD5}" v="9" dt="2024-08-06T09:49:22.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13" d="100"/>
          <a:sy n="113" d="100"/>
        </p:scale>
        <p:origin x="115" y="13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e Naylor-Lawrence" userId="71cbe2231c903b18" providerId="Windows Live" clId="Web-{A5FE5702-1013-0821-3918-1514B6322807}"/>
    <pc:docChg chg="addSld delSld modSld">
      <pc:chgData name="Nicole Naylor-Lawrence" userId="71cbe2231c903b18" providerId="Windows Live" clId="Web-{A5FE5702-1013-0821-3918-1514B6322807}" dt="2024-07-31T09:51:37.191" v="63"/>
      <pc:docMkLst>
        <pc:docMk/>
      </pc:docMkLst>
      <pc:sldChg chg="del">
        <pc:chgData name="Nicole Naylor-Lawrence" userId="71cbe2231c903b18" providerId="Windows Live" clId="Web-{A5FE5702-1013-0821-3918-1514B6322807}" dt="2024-07-31T09:36:36.160" v="42"/>
        <pc:sldMkLst>
          <pc:docMk/>
          <pc:sldMk cId="3762608225" sldId="267"/>
        </pc:sldMkLst>
      </pc:sldChg>
      <pc:sldChg chg="del">
        <pc:chgData name="Nicole Naylor-Lawrence" userId="71cbe2231c903b18" providerId="Windows Live" clId="Web-{A5FE5702-1013-0821-3918-1514B6322807}" dt="2024-07-31T09:36:34.425" v="41"/>
        <pc:sldMkLst>
          <pc:docMk/>
          <pc:sldMk cId="3029658206" sldId="268"/>
        </pc:sldMkLst>
      </pc:sldChg>
      <pc:sldChg chg="addSp delSp modSp new del mod modClrScheme chgLayout">
        <pc:chgData name="Nicole Naylor-Lawrence" userId="71cbe2231c903b18" providerId="Windows Live" clId="Web-{A5FE5702-1013-0821-3918-1514B6322807}" dt="2024-07-31T09:18:33.312" v="10"/>
        <pc:sldMkLst>
          <pc:docMk/>
          <pc:sldMk cId="383906442" sldId="269"/>
        </pc:sldMkLst>
        <pc:spChg chg="del">
          <ac:chgData name="Nicole Naylor-Lawrence" userId="71cbe2231c903b18" providerId="Windows Live" clId="Web-{A5FE5702-1013-0821-3918-1514B6322807}" dt="2024-07-31T09:17:36.417" v="2"/>
          <ac:spMkLst>
            <pc:docMk/>
            <pc:sldMk cId="383906442" sldId="269"/>
            <ac:spMk id="2" creationId="{949A6A68-0A61-5BA0-9CE0-8344F927713F}"/>
          </ac:spMkLst>
        </pc:spChg>
        <pc:spChg chg="del">
          <ac:chgData name="Nicole Naylor-Lawrence" userId="71cbe2231c903b18" providerId="Windows Live" clId="Web-{A5FE5702-1013-0821-3918-1514B6322807}" dt="2024-07-31T09:17:36.417" v="2"/>
          <ac:spMkLst>
            <pc:docMk/>
            <pc:sldMk cId="383906442" sldId="269"/>
            <ac:spMk id="3" creationId="{A2AF989D-7152-DA09-0B06-91ACF757F6CC}"/>
          </ac:spMkLst>
        </pc:spChg>
        <pc:spChg chg="add mod">
          <ac:chgData name="Nicole Naylor-Lawrence" userId="71cbe2231c903b18" providerId="Windows Live" clId="Web-{A5FE5702-1013-0821-3918-1514B6322807}" dt="2024-07-31T09:18:17.451" v="9" actId="1076"/>
          <ac:spMkLst>
            <pc:docMk/>
            <pc:sldMk cId="383906442" sldId="269"/>
            <ac:spMk id="4" creationId="{F0E37C96-13BD-4F0C-B379-77591A183D9B}"/>
          </ac:spMkLst>
        </pc:spChg>
        <pc:spChg chg="add">
          <ac:chgData name="Nicole Naylor-Lawrence" userId="71cbe2231c903b18" providerId="Windows Live" clId="Web-{A5FE5702-1013-0821-3918-1514B6322807}" dt="2024-07-31T09:17:40.683" v="3"/>
          <ac:spMkLst>
            <pc:docMk/>
            <pc:sldMk cId="383906442" sldId="269"/>
            <ac:spMk id="5" creationId="{F7CC8F6F-F722-4F6F-8BAB-BAAF3438C6A2}"/>
          </ac:spMkLst>
        </pc:spChg>
        <pc:spChg chg="add">
          <ac:chgData name="Nicole Naylor-Lawrence" userId="71cbe2231c903b18" providerId="Windows Live" clId="Web-{A5FE5702-1013-0821-3918-1514B6322807}" dt="2024-07-31T09:17:40.683" v="3"/>
          <ac:spMkLst>
            <pc:docMk/>
            <pc:sldMk cId="383906442" sldId="269"/>
            <ac:spMk id="6" creationId="{BE6D86FE-D8F1-40C0-8751-D4F20FB58738}"/>
          </ac:spMkLst>
        </pc:spChg>
        <pc:spChg chg="add">
          <ac:chgData name="Nicole Naylor-Lawrence" userId="71cbe2231c903b18" providerId="Windows Live" clId="Web-{A5FE5702-1013-0821-3918-1514B6322807}" dt="2024-07-31T09:17:40.683" v="3"/>
          <ac:spMkLst>
            <pc:docMk/>
            <pc:sldMk cId="383906442" sldId="269"/>
            <ac:spMk id="7" creationId="{A62C49D4-82EC-4578-A00C-A6CC31BD214D}"/>
          </ac:spMkLst>
        </pc:spChg>
        <pc:spChg chg="add">
          <ac:chgData name="Nicole Naylor-Lawrence" userId="71cbe2231c903b18" providerId="Windows Live" clId="Web-{A5FE5702-1013-0821-3918-1514B6322807}" dt="2024-07-31T09:17:40.683" v="3"/>
          <ac:spMkLst>
            <pc:docMk/>
            <pc:sldMk cId="383906442" sldId="269"/>
            <ac:spMk id="11" creationId="{95B8C019-47BE-4B43-B41C-4FCEAA2CC419}"/>
          </ac:spMkLst>
        </pc:spChg>
        <pc:spChg chg="add">
          <ac:chgData name="Nicole Naylor-Lawrence" userId="71cbe2231c903b18" providerId="Windows Live" clId="Web-{A5FE5702-1013-0821-3918-1514B6322807}" dt="2024-07-31T09:17:40.683" v="3"/>
          <ac:spMkLst>
            <pc:docMk/>
            <pc:sldMk cId="383906442" sldId="269"/>
            <ac:spMk id="12" creationId="{31130DA0-F302-4CF0-8361-CB3677DBB715}"/>
          </ac:spMkLst>
        </pc:spChg>
        <pc:spChg chg="add">
          <ac:chgData name="Nicole Naylor-Lawrence" userId="71cbe2231c903b18" providerId="Windows Live" clId="Web-{A5FE5702-1013-0821-3918-1514B6322807}" dt="2024-07-31T09:17:40.683" v="3"/>
          <ac:spMkLst>
            <pc:docMk/>
            <pc:sldMk cId="383906442" sldId="269"/>
            <ac:spMk id="13" creationId="{5C4D64FD-5C62-45E9-858E-546F1AECB6C5}"/>
          </ac:spMkLst>
        </pc:spChg>
        <pc:spChg chg="add">
          <ac:chgData name="Nicole Naylor-Lawrence" userId="71cbe2231c903b18" providerId="Windows Live" clId="Web-{A5FE5702-1013-0821-3918-1514B6322807}" dt="2024-07-31T09:17:40.683" v="3"/>
          <ac:spMkLst>
            <pc:docMk/>
            <pc:sldMk cId="383906442" sldId="269"/>
            <ac:spMk id="14" creationId="{ABCC00AA-7819-4FD2-BA28-F71657D39EA4}"/>
          </ac:spMkLst>
        </pc:spChg>
        <pc:spChg chg="add">
          <ac:chgData name="Nicole Naylor-Lawrence" userId="71cbe2231c903b18" providerId="Windows Live" clId="Web-{A5FE5702-1013-0821-3918-1514B6322807}" dt="2024-07-31T09:17:40.683" v="3"/>
          <ac:spMkLst>
            <pc:docMk/>
            <pc:sldMk cId="383906442" sldId="269"/>
            <ac:spMk id="15" creationId="{7D8877A8-B79B-451E-9282-EF06063653D9}"/>
          </ac:spMkLst>
        </pc:spChg>
        <pc:spChg chg="add">
          <ac:chgData name="Nicole Naylor-Lawrence" userId="71cbe2231c903b18" providerId="Windows Live" clId="Web-{A5FE5702-1013-0821-3918-1514B6322807}" dt="2024-07-31T09:17:40.683" v="3"/>
          <ac:spMkLst>
            <pc:docMk/>
            <pc:sldMk cId="383906442" sldId="269"/>
            <ac:spMk id="16" creationId="{3C9A63EC-2279-4DA5-9EA5-C39900D86633}"/>
          </ac:spMkLst>
        </pc:spChg>
        <pc:spChg chg="add">
          <ac:chgData name="Nicole Naylor-Lawrence" userId="71cbe2231c903b18" providerId="Windows Live" clId="Web-{A5FE5702-1013-0821-3918-1514B6322807}" dt="2024-07-31T09:17:40.683" v="3"/>
          <ac:spMkLst>
            <pc:docMk/>
            <pc:sldMk cId="383906442" sldId="269"/>
            <ac:spMk id="17" creationId="{CC6ED4EA-C861-45A2-9BF2-6E7EB1C5DF96}"/>
          </ac:spMkLst>
        </pc:spChg>
        <pc:spChg chg="add">
          <ac:chgData name="Nicole Naylor-Lawrence" userId="71cbe2231c903b18" providerId="Windows Live" clId="Web-{A5FE5702-1013-0821-3918-1514B6322807}" dt="2024-07-31T09:17:40.683" v="3"/>
          <ac:spMkLst>
            <pc:docMk/>
            <pc:sldMk cId="383906442" sldId="269"/>
            <ac:spMk id="18" creationId="{D038EB5B-2572-4B84-AB8A-361511072402}"/>
          </ac:spMkLst>
        </pc:spChg>
        <pc:spChg chg="add">
          <ac:chgData name="Nicole Naylor-Lawrence" userId="71cbe2231c903b18" providerId="Windows Live" clId="Web-{A5FE5702-1013-0821-3918-1514B6322807}" dt="2024-07-31T09:17:40.683" v="3"/>
          <ac:spMkLst>
            <pc:docMk/>
            <pc:sldMk cId="383906442" sldId="269"/>
            <ac:spMk id="21" creationId="{C4671329-F797-486B-9650-838365381ED1}"/>
          </ac:spMkLst>
        </pc:spChg>
        <pc:spChg chg="add">
          <ac:chgData name="Nicole Naylor-Lawrence" userId="71cbe2231c903b18" providerId="Windows Live" clId="Web-{A5FE5702-1013-0821-3918-1514B6322807}" dt="2024-07-31T09:17:40.683" v="3"/>
          <ac:spMkLst>
            <pc:docMk/>
            <pc:sldMk cId="383906442" sldId="269"/>
            <ac:spMk id="22" creationId="{708AACB7-4A4E-4CDE-B928-1B8D543E53C4}"/>
          </ac:spMkLst>
        </pc:spChg>
        <pc:spChg chg="add">
          <ac:chgData name="Nicole Naylor-Lawrence" userId="71cbe2231c903b18" providerId="Windows Live" clId="Web-{A5FE5702-1013-0821-3918-1514B6322807}" dt="2024-07-31T09:17:40.683" v="3"/>
          <ac:spMkLst>
            <pc:docMk/>
            <pc:sldMk cId="383906442" sldId="269"/>
            <ac:spMk id="23" creationId="{395CD832-529A-40E2-98DE-0C47CA2FE28D}"/>
          </ac:spMkLst>
        </pc:spChg>
        <pc:spChg chg="add">
          <ac:chgData name="Nicole Naylor-Lawrence" userId="71cbe2231c903b18" providerId="Windows Live" clId="Web-{A5FE5702-1013-0821-3918-1514B6322807}" dt="2024-07-31T09:17:40.683" v="3"/>
          <ac:spMkLst>
            <pc:docMk/>
            <pc:sldMk cId="383906442" sldId="269"/>
            <ac:spMk id="24" creationId="{F293DF5D-1B04-458A-B887-478040537796}"/>
          </ac:spMkLst>
        </pc:spChg>
        <pc:spChg chg="add">
          <ac:chgData name="Nicole Naylor-Lawrence" userId="71cbe2231c903b18" providerId="Windows Live" clId="Web-{A5FE5702-1013-0821-3918-1514B6322807}" dt="2024-07-31T09:17:40.683" v="3"/>
          <ac:spMkLst>
            <pc:docMk/>
            <pc:sldMk cId="383906442" sldId="269"/>
            <ac:spMk id="25" creationId="{35033F43-3346-4BB3-AEE8-01FDDAFD051E}"/>
          </ac:spMkLst>
        </pc:spChg>
        <pc:spChg chg="add">
          <ac:chgData name="Nicole Naylor-Lawrence" userId="71cbe2231c903b18" providerId="Windows Live" clId="Web-{A5FE5702-1013-0821-3918-1514B6322807}" dt="2024-07-31T09:17:40.683" v="3"/>
          <ac:spMkLst>
            <pc:docMk/>
            <pc:sldMk cId="383906442" sldId="269"/>
            <ac:spMk id="31" creationId="{869265EE-C657-4193-BA7D-C3FEB064B0A1}"/>
          </ac:spMkLst>
        </pc:spChg>
        <pc:spChg chg="add">
          <ac:chgData name="Nicole Naylor-Lawrence" userId="71cbe2231c903b18" providerId="Windows Live" clId="Web-{A5FE5702-1013-0821-3918-1514B6322807}" dt="2024-07-31T09:17:40.683" v="3"/>
          <ac:spMkLst>
            <pc:docMk/>
            <pc:sldMk cId="383906442" sldId="269"/>
            <ac:spMk id="32" creationId="{6A0225A3-009E-423E-A54B-EEFA0E42F069}"/>
          </ac:spMkLst>
        </pc:spChg>
        <pc:spChg chg="add">
          <ac:chgData name="Nicole Naylor-Lawrence" userId="71cbe2231c903b18" providerId="Windows Live" clId="Web-{A5FE5702-1013-0821-3918-1514B6322807}" dt="2024-07-31T09:17:40.683" v="3"/>
          <ac:spMkLst>
            <pc:docMk/>
            <pc:sldMk cId="383906442" sldId="269"/>
            <ac:spMk id="33" creationId="{8F7C8AA3-D6DA-4FA5-987E-8D102FE0CF0D}"/>
          </ac:spMkLst>
        </pc:spChg>
        <pc:spChg chg="add">
          <ac:chgData name="Nicole Naylor-Lawrence" userId="71cbe2231c903b18" providerId="Windows Live" clId="Web-{A5FE5702-1013-0821-3918-1514B6322807}" dt="2024-07-31T09:17:40.683" v="3"/>
          <ac:spMkLst>
            <pc:docMk/>
            <pc:sldMk cId="383906442" sldId="269"/>
            <ac:spMk id="34" creationId="{A2BF61C6-63AC-4E49-86A5-DAB147487B6E}"/>
          </ac:spMkLst>
        </pc:spChg>
        <pc:spChg chg="add">
          <ac:chgData name="Nicole Naylor-Lawrence" userId="71cbe2231c903b18" providerId="Windows Live" clId="Web-{A5FE5702-1013-0821-3918-1514B6322807}" dt="2024-07-31T09:17:40.683" v="3"/>
          <ac:spMkLst>
            <pc:docMk/>
            <pc:sldMk cId="383906442" sldId="269"/>
            <ac:spMk id="35" creationId="{5B02BA49-8E09-460D-870D-1492E6E99AB4}"/>
          </ac:spMkLst>
        </pc:spChg>
        <pc:spChg chg="add">
          <ac:chgData name="Nicole Naylor-Lawrence" userId="71cbe2231c903b18" providerId="Windows Live" clId="Web-{A5FE5702-1013-0821-3918-1514B6322807}" dt="2024-07-31T09:17:40.683" v="3"/>
          <ac:spMkLst>
            <pc:docMk/>
            <pc:sldMk cId="383906442" sldId="269"/>
            <ac:spMk id="38" creationId="{9F7E7B4E-0523-44F6-B5D5-CB12952EBEBC}"/>
          </ac:spMkLst>
        </pc:spChg>
        <pc:spChg chg="add">
          <ac:chgData name="Nicole Naylor-Lawrence" userId="71cbe2231c903b18" providerId="Windows Live" clId="Web-{A5FE5702-1013-0821-3918-1514B6322807}" dt="2024-07-31T09:17:40.683" v="3"/>
          <ac:spMkLst>
            <pc:docMk/>
            <pc:sldMk cId="383906442" sldId="269"/>
            <ac:spMk id="39" creationId="{4B3F6126-9772-4752-95EE-17CE868756C9}"/>
          </ac:spMkLst>
        </pc:spChg>
        <pc:spChg chg="add">
          <ac:chgData name="Nicole Naylor-Lawrence" userId="71cbe2231c903b18" providerId="Windows Live" clId="Web-{A5FE5702-1013-0821-3918-1514B6322807}" dt="2024-07-31T09:17:40.683" v="3"/>
          <ac:spMkLst>
            <pc:docMk/>
            <pc:sldMk cId="383906442" sldId="269"/>
            <ac:spMk id="41" creationId="{C5484132-A9FD-470B-B860-2217E3196106}"/>
          </ac:spMkLst>
        </pc:spChg>
        <pc:spChg chg="add">
          <ac:chgData name="Nicole Naylor-Lawrence" userId="71cbe2231c903b18" providerId="Windows Live" clId="Web-{A5FE5702-1013-0821-3918-1514B6322807}" dt="2024-07-31T09:17:40.683" v="3"/>
          <ac:spMkLst>
            <pc:docMk/>
            <pc:sldMk cId="383906442" sldId="269"/>
            <ac:spMk id="42" creationId="{A410FDE2-88CC-4456-BD41-9425341828BF}"/>
          </ac:spMkLst>
        </pc:spChg>
        <pc:spChg chg="add">
          <ac:chgData name="Nicole Naylor-Lawrence" userId="71cbe2231c903b18" providerId="Windows Live" clId="Web-{A5FE5702-1013-0821-3918-1514B6322807}" dt="2024-07-31T09:17:40.683" v="3"/>
          <ac:spMkLst>
            <pc:docMk/>
            <pc:sldMk cId="383906442" sldId="269"/>
            <ac:spMk id="45" creationId="{48B96AF2-33E5-483E-A108-B2AC8022D548}"/>
          </ac:spMkLst>
        </pc:spChg>
        <pc:spChg chg="add">
          <ac:chgData name="Nicole Naylor-Lawrence" userId="71cbe2231c903b18" providerId="Windows Live" clId="Web-{A5FE5702-1013-0821-3918-1514B6322807}" dt="2024-07-31T09:17:40.683" v="3"/>
          <ac:spMkLst>
            <pc:docMk/>
            <pc:sldMk cId="383906442" sldId="269"/>
            <ac:spMk id="48" creationId="{457F9445-ACF8-4512-AA7C-16DC669BFF1A}"/>
          </ac:spMkLst>
        </pc:spChg>
        <pc:spChg chg="add">
          <ac:chgData name="Nicole Naylor-Lawrence" userId="71cbe2231c903b18" providerId="Windows Live" clId="Web-{A5FE5702-1013-0821-3918-1514B6322807}" dt="2024-07-31T09:17:40.683" v="3"/>
          <ac:spMkLst>
            <pc:docMk/>
            <pc:sldMk cId="383906442" sldId="269"/>
            <ac:spMk id="50" creationId="{D6A33934-8389-40A1-ABCE-F8BCB00B37F1}"/>
          </ac:spMkLst>
        </pc:spChg>
        <pc:spChg chg="add del mod ord">
          <ac:chgData name="Nicole Naylor-Lawrence" userId="71cbe2231c903b18" providerId="Windows Live" clId="Web-{A5FE5702-1013-0821-3918-1514B6322807}" dt="2024-07-31T09:18:06.763" v="6"/>
          <ac:spMkLst>
            <pc:docMk/>
            <pc:sldMk cId="383906442" sldId="269"/>
            <ac:spMk id="51" creationId="{F128248A-6744-D761-6305-96DF6C587280}"/>
          </ac:spMkLst>
        </pc:spChg>
        <pc:spChg chg="add del mod ord">
          <ac:chgData name="Nicole Naylor-Lawrence" userId="71cbe2231c903b18" providerId="Windows Live" clId="Web-{A5FE5702-1013-0821-3918-1514B6322807}" dt="2024-07-31T09:18:06.763" v="6"/>
          <ac:spMkLst>
            <pc:docMk/>
            <pc:sldMk cId="383906442" sldId="269"/>
            <ac:spMk id="52" creationId="{14E565A6-EE54-6095-B53B-12111C9CB576}"/>
          </ac:spMkLst>
        </pc:spChg>
        <pc:cxnChg chg="add">
          <ac:chgData name="Nicole Naylor-Lawrence" userId="71cbe2231c903b18" providerId="Windows Live" clId="Web-{A5FE5702-1013-0821-3918-1514B6322807}" dt="2024-07-31T09:17:40.683" v="3"/>
          <ac:cxnSpMkLst>
            <pc:docMk/>
            <pc:sldMk cId="383906442" sldId="269"/>
            <ac:cxnSpMk id="8" creationId="{CAB0563B-8DE3-4C6D-A2EB-E25B76303051}"/>
          </ac:cxnSpMkLst>
        </pc:cxnChg>
        <pc:cxnChg chg="add">
          <ac:chgData name="Nicole Naylor-Lawrence" userId="71cbe2231c903b18" providerId="Windows Live" clId="Web-{A5FE5702-1013-0821-3918-1514B6322807}" dt="2024-07-31T09:17:40.683" v="3"/>
          <ac:cxnSpMkLst>
            <pc:docMk/>
            <pc:sldMk cId="383906442" sldId="269"/>
            <ac:cxnSpMk id="9" creationId="{F8D9E771-BBE9-4B75-98EC-7C6E822CB83A}"/>
          </ac:cxnSpMkLst>
        </pc:cxnChg>
        <pc:cxnChg chg="add del mod">
          <ac:chgData name="Nicole Naylor-Lawrence" userId="71cbe2231c903b18" providerId="Windows Live" clId="Web-{A5FE5702-1013-0821-3918-1514B6322807}" dt="2024-07-31T09:18:13.654" v="8"/>
          <ac:cxnSpMkLst>
            <pc:docMk/>
            <pc:sldMk cId="383906442" sldId="269"/>
            <ac:cxnSpMk id="10" creationId="{B5D26C0C-ABE4-436D-9169-215E6A514CFF}"/>
          </ac:cxnSpMkLst>
        </pc:cxnChg>
        <pc:cxnChg chg="add">
          <ac:chgData name="Nicole Naylor-Lawrence" userId="71cbe2231c903b18" providerId="Windows Live" clId="Web-{A5FE5702-1013-0821-3918-1514B6322807}" dt="2024-07-31T09:17:40.683" v="3"/>
          <ac:cxnSpMkLst>
            <pc:docMk/>
            <pc:sldMk cId="383906442" sldId="269"/>
            <ac:cxnSpMk id="19" creationId="{F823FFC3-DCD8-408E-A9D5-AACED83DB138}"/>
          </ac:cxnSpMkLst>
        </pc:cxnChg>
        <pc:cxnChg chg="add">
          <ac:chgData name="Nicole Naylor-Lawrence" userId="71cbe2231c903b18" providerId="Windows Live" clId="Web-{A5FE5702-1013-0821-3918-1514B6322807}" dt="2024-07-31T09:17:40.683" v="3"/>
          <ac:cxnSpMkLst>
            <pc:docMk/>
            <pc:sldMk cId="383906442" sldId="269"/>
            <ac:cxnSpMk id="20" creationId="{541E318B-2D9A-47C0-A331-FBBB5FDA0A5B}"/>
          </ac:cxnSpMkLst>
        </pc:cxnChg>
        <pc:cxnChg chg="add">
          <ac:chgData name="Nicole Naylor-Lawrence" userId="71cbe2231c903b18" providerId="Windows Live" clId="Web-{A5FE5702-1013-0821-3918-1514B6322807}" dt="2024-07-31T09:17:40.683" v="3"/>
          <ac:cxnSpMkLst>
            <pc:docMk/>
            <pc:sldMk cId="383906442" sldId="269"/>
            <ac:cxnSpMk id="26" creationId="{9D19E7F2-5FDA-41CD-93F8-3A658C0D7B4F}"/>
          </ac:cxnSpMkLst>
        </pc:cxnChg>
        <pc:cxnChg chg="add">
          <ac:chgData name="Nicole Naylor-Lawrence" userId="71cbe2231c903b18" providerId="Windows Live" clId="Web-{A5FE5702-1013-0821-3918-1514B6322807}" dt="2024-07-31T09:17:40.683" v="3"/>
          <ac:cxnSpMkLst>
            <pc:docMk/>
            <pc:sldMk cId="383906442" sldId="269"/>
            <ac:cxnSpMk id="27" creationId="{1AE4E0FA-38D9-4A69-9114-FED9499F55D0}"/>
          </ac:cxnSpMkLst>
        </pc:cxnChg>
        <pc:cxnChg chg="add mod">
          <ac:chgData name="Nicole Naylor-Lawrence" userId="71cbe2231c903b18" providerId="Windows Live" clId="Web-{A5FE5702-1013-0821-3918-1514B6322807}" dt="2024-07-31T09:18:06.763" v="6"/>
          <ac:cxnSpMkLst>
            <pc:docMk/>
            <pc:sldMk cId="383906442" sldId="269"/>
            <ac:cxnSpMk id="28" creationId="{F883A0FE-70AD-45D9-B3F8-D7A81E788A62}"/>
          </ac:cxnSpMkLst>
        </pc:cxnChg>
        <pc:cxnChg chg="add mod">
          <ac:chgData name="Nicole Naylor-Lawrence" userId="71cbe2231c903b18" providerId="Windows Live" clId="Web-{A5FE5702-1013-0821-3918-1514B6322807}" dt="2024-07-31T09:18:06.763" v="6"/>
          <ac:cxnSpMkLst>
            <pc:docMk/>
            <pc:sldMk cId="383906442" sldId="269"/>
            <ac:cxnSpMk id="29" creationId="{FDEFC01C-EA8B-4F7F-BB9B-C82DAC9CD755}"/>
          </ac:cxnSpMkLst>
        </pc:cxnChg>
        <pc:cxnChg chg="add">
          <ac:chgData name="Nicole Naylor-Lawrence" userId="71cbe2231c903b18" providerId="Windows Live" clId="Web-{A5FE5702-1013-0821-3918-1514B6322807}" dt="2024-07-31T09:17:40.683" v="3"/>
          <ac:cxnSpMkLst>
            <pc:docMk/>
            <pc:sldMk cId="383906442" sldId="269"/>
            <ac:cxnSpMk id="30" creationId="{A65392D9-4B95-4E1E-8C7E-8FC5ADACB837}"/>
          </ac:cxnSpMkLst>
        </pc:cxnChg>
        <pc:cxnChg chg="add">
          <ac:chgData name="Nicole Naylor-Lawrence" userId="71cbe2231c903b18" providerId="Windows Live" clId="Web-{A5FE5702-1013-0821-3918-1514B6322807}" dt="2024-07-31T09:17:40.683" v="3"/>
          <ac:cxnSpMkLst>
            <pc:docMk/>
            <pc:sldMk cId="383906442" sldId="269"/>
            <ac:cxnSpMk id="36" creationId="{004F4F80-0C39-419D-A10A-30C9ADC883DD}"/>
          </ac:cxnSpMkLst>
        </pc:cxnChg>
        <pc:cxnChg chg="add">
          <ac:chgData name="Nicole Naylor-Lawrence" userId="71cbe2231c903b18" providerId="Windows Live" clId="Web-{A5FE5702-1013-0821-3918-1514B6322807}" dt="2024-07-31T09:17:40.683" v="3"/>
          <ac:cxnSpMkLst>
            <pc:docMk/>
            <pc:sldMk cId="383906442" sldId="269"/>
            <ac:cxnSpMk id="37" creationId="{6331B4FA-2EB8-40C2-B801-4C9EA72260D8}"/>
          </ac:cxnSpMkLst>
        </pc:cxnChg>
        <pc:cxnChg chg="add">
          <ac:chgData name="Nicole Naylor-Lawrence" userId="71cbe2231c903b18" providerId="Windows Live" clId="Web-{A5FE5702-1013-0821-3918-1514B6322807}" dt="2024-07-31T09:17:40.683" v="3"/>
          <ac:cxnSpMkLst>
            <pc:docMk/>
            <pc:sldMk cId="383906442" sldId="269"/>
            <ac:cxnSpMk id="40" creationId="{2A25632F-650B-4EAA-8F4C-AB1B8FBCB235}"/>
          </ac:cxnSpMkLst>
        </pc:cxnChg>
        <pc:cxnChg chg="add">
          <ac:chgData name="Nicole Naylor-Lawrence" userId="71cbe2231c903b18" providerId="Windows Live" clId="Web-{A5FE5702-1013-0821-3918-1514B6322807}" dt="2024-07-31T09:17:40.683" v="3"/>
          <ac:cxnSpMkLst>
            <pc:docMk/>
            <pc:sldMk cId="383906442" sldId="269"/>
            <ac:cxnSpMk id="43" creationId="{8A55046B-E493-4187-8423-5F6D1F01B499}"/>
          </ac:cxnSpMkLst>
        </pc:cxnChg>
        <pc:cxnChg chg="add">
          <ac:chgData name="Nicole Naylor-Lawrence" userId="71cbe2231c903b18" providerId="Windows Live" clId="Web-{A5FE5702-1013-0821-3918-1514B6322807}" dt="2024-07-31T09:17:40.683" v="3"/>
          <ac:cxnSpMkLst>
            <pc:docMk/>
            <pc:sldMk cId="383906442" sldId="269"/>
            <ac:cxnSpMk id="44" creationId="{534F76B6-7B8D-4434-8343-32EBA0364141}"/>
          </ac:cxnSpMkLst>
        </pc:cxnChg>
        <pc:cxnChg chg="add">
          <ac:chgData name="Nicole Naylor-Lawrence" userId="71cbe2231c903b18" providerId="Windows Live" clId="Web-{A5FE5702-1013-0821-3918-1514B6322807}" dt="2024-07-31T09:17:40.683" v="3"/>
          <ac:cxnSpMkLst>
            <pc:docMk/>
            <pc:sldMk cId="383906442" sldId="269"/>
            <ac:cxnSpMk id="46" creationId="{3F419B48-1950-4B4C-9F70-DD5A345C44C6}"/>
          </ac:cxnSpMkLst>
        </pc:cxnChg>
        <pc:cxnChg chg="add">
          <ac:chgData name="Nicole Naylor-Lawrence" userId="71cbe2231c903b18" providerId="Windows Live" clId="Web-{A5FE5702-1013-0821-3918-1514B6322807}" dt="2024-07-31T09:17:40.683" v="3"/>
          <ac:cxnSpMkLst>
            <pc:docMk/>
            <pc:sldMk cId="383906442" sldId="269"/>
            <ac:cxnSpMk id="47" creationId="{89475BAE-87CC-495F-B1E7-37A74C499C02}"/>
          </ac:cxnSpMkLst>
        </pc:cxnChg>
        <pc:cxnChg chg="add">
          <ac:chgData name="Nicole Naylor-Lawrence" userId="71cbe2231c903b18" providerId="Windows Live" clId="Web-{A5FE5702-1013-0821-3918-1514B6322807}" dt="2024-07-31T09:17:40.683" v="3"/>
          <ac:cxnSpMkLst>
            <pc:docMk/>
            <pc:sldMk cId="383906442" sldId="269"/>
            <ac:cxnSpMk id="49" creationId="{8DB6581D-52A9-4F39-94F6-D3CD63FBDC94}"/>
          </ac:cxnSpMkLst>
        </pc:cxnChg>
      </pc:sldChg>
      <pc:sldChg chg="addSp delSp modSp add replId">
        <pc:chgData name="Nicole Naylor-Lawrence" userId="71cbe2231c903b18" providerId="Windows Live" clId="Web-{A5FE5702-1013-0821-3918-1514B6322807}" dt="2024-07-31T09:18:45.234" v="40"/>
        <pc:sldMkLst>
          <pc:docMk/>
          <pc:sldMk cId="775060645" sldId="269"/>
        </pc:sldMkLst>
        <pc:spChg chg="add">
          <ac:chgData name="Nicole Naylor-Lawrence" userId="71cbe2231c903b18" providerId="Windows Live" clId="Web-{A5FE5702-1013-0821-3918-1514B6322807}" dt="2024-07-31T09:18:45.234" v="40"/>
          <ac:spMkLst>
            <pc:docMk/>
            <pc:sldMk cId="775060645" sldId="269"/>
            <ac:spMk id="2" creationId="{F0E37C96-13BD-4F0C-B379-77591A183D9B}"/>
          </ac:spMkLst>
        </pc:spChg>
        <pc:spChg chg="add">
          <ac:chgData name="Nicole Naylor-Lawrence" userId="71cbe2231c903b18" providerId="Windows Live" clId="Web-{A5FE5702-1013-0821-3918-1514B6322807}" dt="2024-07-31T09:18:45.234" v="40"/>
          <ac:spMkLst>
            <pc:docMk/>
            <pc:sldMk cId="775060645" sldId="269"/>
            <ac:spMk id="3" creationId="{F7CC8F6F-F722-4F6F-8BAB-BAAF3438C6A2}"/>
          </ac:spMkLst>
        </pc:spChg>
        <pc:spChg chg="del">
          <ac:chgData name="Nicole Naylor-Lawrence" userId="71cbe2231c903b18" providerId="Windows Live" clId="Web-{A5FE5702-1013-0821-3918-1514B6322807}" dt="2024-07-31T09:18:38.765" v="39"/>
          <ac:spMkLst>
            <pc:docMk/>
            <pc:sldMk cId="775060645" sldId="269"/>
            <ac:spMk id="4" creationId="{F0E37C96-13BD-4F0C-B379-77591A183D9B}"/>
          </ac:spMkLst>
        </pc:spChg>
        <pc:spChg chg="del">
          <ac:chgData name="Nicole Naylor-Lawrence" userId="71cbe2231c903b18" providerId="Windows Live" clId="Web-{A5FE5702-1013-0821-3918-1514B6322807}" dt="2024-07-31T09:18:38.765" v="38"/>
          <ac:spMkLst>
            <pc:docMk/>
            <pc:sldMk cId="775060645" sldId="269"/>
            <ac:spMk id="5" creationId="{F7CC8F6F-F722-4F6F-8BAB-BAAF3438C6A2}"/>
          </ac:spMkLst>
        </pc:spChg>
        <pc:spChg chg="del">
          <ac:chgData name="Nicole Naylor-Lawrence" userId="71cbe2231c903b18" providerId="Windows Live" clId="Web-{A5FE5702-1013-0821-3918-1514B6322807}" dt="2024-07-31T09:18:38.749" v="37"/>
          <ac:spMkLst>
            <pc:docMk/>
            <pc:sldMk cId="775060645" sldId="269"/>
            <ac:spMk id="6" creationId="{BE6D86FE-D8F1-40C0-8751-D4F20FB58738}"/>
          </ac:spMkLst>
        </pc:spChg>
        <pc:spChg chg="del">
          <ac:chgData name="Nicole Naylor-Lawrence" userId="71cbe2231c903b18" providerId="Windows Live" clId="Web-{A5FE5702-1013-0821-3918-1514B6322807}" dt="2024-07-31T09:18:38.749" v="36"/>
          <ac:spMkLst>
            <pc:docMk/>
            <pc:sldMk cId="775060645" sldId="269"/>
            <ac:spMk id="7" creationId="{A62C49D4-82EC-4578-A00C-A6CC31BD214D}"/>
          </ac:spMkLst>
        </pc:spChg>
        <pc:spChg chg="del">
          <ac:chgData name="Nicole Naylor-Lawrence" userId="71cbe2231c903b18" providerId="Windows Live" clId="Web-{A5FE5702-1013-0821-3918-1514B6322807}" dt="2024-07-31T09:18:38.749" v="32"/>
          <ac:spMkLst>
            <pc:docMk/>
            <pc:sldMk cId="775060645" sldId="269"/>
            <ac:spMk id="11" creationId="{67987464-1BC8-47B3-8E49-660CBBA650B6}"/>
          </ac:spMkLst>
        </pc:spChg>
        <pc:spChg chg="del">
          <ac:chgData name="Nicole Naylor-Lawrence" userId="71cbe2231c903b18" providerId="Windows Live" clId="Web-{A5FE5702-1013-0821-3918-1514B6322807}" dt="2024-07-31T09:18:38.749" v="31"/>
          <ac:spMkLst>
            <pc:docMk/>
            <pc:sldMk cId="775060645" sldId="269"/>
            <ac:spMk id="12" creationId="{4B4E9F8B-31BA-4E4E-84E7-360424AB2B99}"/>
          </ac:spMkLst>
        </pc:spChg>
        <pc:spChg chg="del">
          <ac:chgData name="Nicole Naylor-Lawrence" userId="71cbe2231c903b18" providerId="Windows Live" clId="Web-{A5FE5702-1013-0821-3918-1514B6322807}" dt="2024-07-31T09:18:38.749" v="28"/>
          <ac:spMkLst>
            <pc:docMk/>
            <pc:sldMk cId="775060645" sldId="269"/>
            <ac:spMk id="15" creationId="{95B8C019-47BE-4B43-B41C-4FCEAA2CC419}"/>
          </ac:spMkLst>
        </pc:spChg>
        <pc:spChg chg="del">
          <ac:chgData name="Nicole Naylor-Lawrence" userId="71cbe2231c903b18" providerId="Windows Live" clId="Web-{A5FE5702-1013-0821-3918-1514B6322807}" dt="2024-07-31T09:18:38.749" v="27"/>
          <ac:spMkLst>
            <pc:docMk/>
            <pc:sldMk cId="775060645" sldId="269"/>
            <ac:spMk id="16" creationId="{BB7C6221-E9EB-41A4-9AA7-0C7502ADEDE6}"/>
          </ac:spMkLst>
        </pc:spChg>
        <pc:spChg chg="del">
          <ac:chgData name="Nicole Naylor-Lawrence" userId="71cbe2231c903b18" providerId="Windows Live" clId="Web-{A5FE5702-1013-0821-3918-1514B6322807}" dt="2024-07-31T09:18:38.749" v="26"/>
          <ac:spMkLst>
            <pc:docMk/>
            <pc:sldMk cId="775060645" sldId="269"/>
            <ac:spMk id="17" creationId="{5D5EBDE0-AA51-4865-9FF5-44A227DF97C9}"/>
          </ac:spMkLst>
        </pc:spChg>
        <pc:spChg chg="del">
          <ac:chgData name="Nicole Naylor-Lawrence" userId="71cbe2231c903b18" providerId="Windows Live" clId="Web-{A5FE5702-1013-0821-3918-1514B6322807}" dt="2024-07-31T09:18:38.749" v="24"/>
          <ac:spMkLst>
            <pc:docMk/>
            <pc:sldMk cId="775060645" sldId="269"/>
            <ac:spMk id="19" creationId="{457A1530-DC83-408B-8648-E120B58931BA}"/>
          </ac:spMkLst>
        </pc:spChg>
        <pc:spChg chg="del">
          <ac:chgData name="Nicole Naylor-Lawrence" userId="71cbe2231c903b18" providerId="Windows Live" clId="Web-{A5FE5702-1013-0821-3918-1514B6322807}" dt="2024-07-31T09:18:38.749" v="23"/>
          <ac:spMkLst>
            <pc:docMk/>
            <pc:sldMk cId="775060645" sldId="269"/>
            <ac:spMk id="20" creationId="{3441AA68-E318-484B-B29B-91FD0369EB84}"/>
          </ac:spMkLst>
        </pc:spChg>
        <pc:spChg chg="del">
          <ac:chgData name="Nicole Naylor-Lawrence" userId="71cbe2231c903b18" providerId="Windows Live" clId="Web-{A5FE5702-1013-0821-3918-1514B6322807}" dt="2024-07-31T09:18:38.749" v="22"/>
          <ac:spMkLst>
            <pc:docMk/>
            <pc:sldMk cId="775060645" sldId="269"/>
            <ac:spMk id="21" creationId="{31130DA0-F302-4CF0-8361-CB3677DBB715}"/>
          </ac:spMkLst>
        </pc:spChg>
        <pc:spChg chg="del">
          <ac:chgData name="Nicole Naylor-Lawrence" userId="71cbe2231c903b18" providerId="Windows Live" clId="Web-{A5FE5702-1013-0821-3918-1514B6322807}" dt="2024-07-31T09:18:38.749" v="21"/>
          <ac:spMkLst>
            <pc:docMk/>
            <pc:sldMk cId="775060645" sldId="269"/>
            <ac:spMk id="22" creationId="{5C4D64FD-5C62-45E9-858E-546F1AECB6C5}"/>
          </ac:spMkLst>
        </pc:spChg>
        <pc:spChg chg="del">
          <ac:chgData name="Nicole Naylor-Lawrence" userId="71cbe2231c903b18" providerId="Windows Live" clId="Web-{A5FE5702-1013-0821-3918-1514B6322807}" dt="2024-07-31T09:18:38.749" v="20"/>
          <ac:spMkLst>
            <pc:docMk/>
            <pc:sldMk cId="775060645" sldId="269"/>
            <ac:spMk id="23" creationId="{ABCC00AA-7819-4FD2-BA28-F71657D39EA4}"/>
          </ac:spMkLst>
        </pc:spChg>
        <pc:spChg chg="del">
          <ac:chgData name="Nicole Naylor-Lawrence" userId="71cbe2231c903b18" providerId="Windows Live" clId="Web-{A5FE5702-1013-0821-3918-1514B6322807}" dt="2024-07-31T09:18:38.749" v="19"/>
          <ac:spMkLst>
            <pc:docMk/>
            <pc:sldMk cId="775060645" sldId="269"/>
            <ac:spMk id="24" creationId="{309A608E-B44E-4CD9-B18B-EF3483009025}"/>
          </ac:spMkLst>
        </pc:spChg>
        <pc:spChg chg="del">
          <ac:chgData name="Nicole Naylor-Lawrence" userId="71cbe2231c903b18" providerId="Windows Live" clId="Web-{A5FE5702-1013-0821-3918-1514B6322807}" dt="2024-07-31T09:18:38.734" v="18"/>
          <ac:spMkLst>
            <pc:docMk/>
            <pc:sldMk cId="775060645" sldId="269"/>
            <ac:spMk id="25" creationId="{D1D5D580-4FC2-465A-8090-AC4306ACAF07}"/>
          </ac:spMkLst>
        </pc:spChg>
        <pc:spChg chg="del">
          <ac:chgData name="Nicole Naylor-Lawrence" userId="71cbe2231c903b18" providerId="Windows Live" clId="Web-{A5FE5702-1013-0821-3918-1514B6322807}" dt="2024-07-31T09:18:38.718" v="14"/>
          <ac:spMkLst>
            <pc:docMk/>
            <pc:sldMk cId="775060645" sldId="269"/>
            <ac:spMk id="29" creationId="{7D8877A8-B79B-451E-9282-EF06063653D9}"/>
          </ac:spMkLst>
        </pc:spChg>
        <pc:spChg chg="del">
          <ac:chgData name="Nicole Naylor-Lawrence" userId="71cbe2231c903b18" providerId="Windows Live" clId="Web-{A5FE5702-1013-0821-3918-1514B6322807}" dt="2024-07-31T09:18:38.718" v="13"/>
          <ac:spMkLst>
            <pc:docMk/>
            <pc:sldMk cId="775060645" sldId="269"/>
            <ac:spMk id="30" creationId="{6F4F94F5-9AB0-4A03-B1F0-397C721C8473}"/>
          </ac:spMkLst>
        </pc:spChg>
        <pc:spChg chg="del">
          <ac:chgData name="Nicole Naylor-Lawrence" userId="71cbe2231c903b18" providerId="Windows Live" clId="Web-{A5FE5702-1013-0821-3918-1514B6322807}" dt="2024-07-31T09:18:38.718" v="12"/>
          <ac:spMkLst>
            <pc:docMk/>
            <pc:sldMk cId="775060645" sldId="269"/>
            <ac:spMk id="31" creationId="{2A9AFC25-7290-4912-A14D-4439454A9CA0}"/>
          </ac:spMkLst>
        </pc:spChg>
        <pc:spChg chg="add">
          <ac:chgData name="Nicole Naylor-Lawrence" userId="71cbe2231c903b18" providerId="Windows Live" clId="Web-{A5FE5702-1013-0821-3918-1514B6322807}" dt="2024-07-31T09:18:45.234" v="40"/>
          <ac:spMkLst>
            <pc:docMk/>
            <pc:sldMk cId="775060645" sldId="269"/>
            <ac:spMk id="32" creationId="{BE6D86FE-D8F1-40C0-8751-D4F20FB58738}"/>
          </ac:spMkLst>
        </pc:spChg>
        <pc:spChg chg="add">
          <ac:chgData name="Nicole Naylor-Lawrence" userId="71cbe2231c903b18" providerId="Windows Live" clId="Web-{A5FE5702-1013-0821-3918-1514B6322807}" dt="2024-07-31T09:18:45.234" v="40"/>
          <ac:spMkLst>
            <pc:docMk/>
            <pc:sldMk cId="775060645" sldId="269"/>
            <ac:spMk id="33" creationId="{A62C49D4-82EC-4578-A00C-A6CC31BD214D}"/>
          </ac:spMkLst>
        </pc:spChg>
        <pc:spChg chg="add">
          <ac:chgData name="Nicole Naylor-Lawrence" userId="71cbe2231c903b18" providerId="Windows Live" clId="Web-{A5FE5702-1013-0821-3918-1514B6322807}" dt="2024-07-31T09:18:45.234" v="40"/>
          <ac:spMkLst>
            <pc:docMk/>
            <pc:sldMk cId="775060645" sldId="269"/>
            <ac:spMk id="37" creationId="{95B8C019-47BE-4B43-B41C-4FCEAA2CC419}"/>
          </ac:spMkLst>
        </pc:spChg>
        <pc:spChg chg="add">
          <ac:chgData name="Nicole Naylor-Lawrence" userId="71cbe2231c903b18" providerId="Windows Live" clId="Web-{A5FE5702-1013-0821-3918-1514B6322807}" dt="2024-07-31T09:18:45.234" v="40"/>
          <ac:spMkLst>
            <pc:docMk/>
            <pc:sldMk cId="775060645" sldId="269"/>
            <ac:spMk id="38" creationId="{31130DA0-F302-4CF0-8361-CB3677DBB715}"/>
          </ac:spMkLst>
        </pc:spChg>
        <pc:spChg chg="add">
          <ac:chgData name="Nicole Naylor-Lawrence" userId="71cbe2231c903b18" providerId="Windows Live" clId="Web-{A5FE5702-1013-0821-3918-1514B6322807}" dt="2024-07-31T09:18:45.234" v="40"/>
          <ac:spMkLst>
            <pc:docMk/>
            <pc:sldMk cId="775060645" sldId="269"/>
            <ac:spMk id="39" creationId="{5C4D64FD-5C62-45E9-858E-546F1AECB6C5}"/>
          </ac:spMkLst>
        </pc:spChg>
        <pc:spChg chg="add">
          <ac:chgData name="Nicole Naylor-Lawrence" userId="71cbe2231c903b18" providerId="Windows Live" clId="Web-{A5FE5702-1013-0821-3918-1514B6322807}" dt="2024-07-31T09:18:45.234" v="40"/>
          <ac:spMkLst>
            <pc:docMk/>
            <pc:sldMk cId="775060645" sldId="269"/>
            <ac:spMk id="40" creationId="{ABCC00AA-7819-4FD2-BA28-F71657D39EA4}"/>
          </ac:spMkLst>
        </pc:spChg>
        <pc:spChg chg="add">
          <ac:chgData name="Nicole Naylor-Lawrence" userId="71cbe2231c903b18" providerId="Windows Live" clId="Web-{A5FE5702-1013-0821-3918-1514B6322807}" dt="2024-07-31T09:18:45.234" v="40"/>
          <ac:spMkLst>
            <pc:docMk/>
            <pc:sldMk cId="775060645" sldId="269"/>
            <ac:spMk id="41" creationId="{7D8877A8-B79B-451E-9282-EF06063653D9}"/>
          </ac:spMkLst>
        </pc:spChg>
        <pc:spChg chg="add">
          <ac:chgData name="Nicole Naylor-Lawrence" userId="71cbe2231c903b18" providerId="Windows Live" clId="Web-{A5FE5702-1013-0821-3918-1514B6322807}" dt="2024-07-31T09:18:45.234" v="40"/>
          <ac:spMkLst>
            <pc:docMk/>
            <pc:sldMk cId="775060645" sldId="269"/>
            <ac:spMk id="42" creationId="{3C9A63EC-2279-4DA5-9EA5-C39900D86633}"/>
          </ac:spMkLst>
        </pc:spChg>
        <pc:spChg chg="add">
          <ac:chgData name="Nicole Naylor-Lawrence" userId="71cbe2231c903b18" providerId="Windows Live" clId="Web-{A5FE5702-1013-0821-3918-1514B6322807}" dt="2024-07-31T09:18:45.234" v="40"/>
          <ac:spMkLst>
            <pc:docMk/>
            <pc:sldMk cId="775060645" sldId="269"/>
            <ac:spMk id="43" creationId="{CC6ED4EA-C861-45A2-9BF2-6E7EB1C5DF96}"/>
          </ac:spMkLst>
        </pc:spChg>
        <pc:spChg chg="add">
          <ac:chgData name="Nicole Naylor-Lawrence" userId="71cbe2231c903b18" providerId="Windows Live" clId="Web-{A5FE5702-1013-0821-3918-1514B6322807}" dt="2024-07-31T09:18:45.234" v="40"/>
          <ac:spMkLst>
            <pc:docMk/>
            <pc:sldMk cId="775060645" sldId="269"/>
            <ac:spMk id="44" creationId="{D038EB5B-2572-4B84-AB8A-361511072402}"/>
          </ac:spMkLst>
        </pc:spChg>
        <pc:spChg chg="add">
          <ac:chgData name="Nicole Naylor-Lawrence" userId="71cbe2231c903b18" providerId="Windows Live" clId="Web-{A5FE5702-1013-0821-3918-1514B6322807}" dt="2024-07-31T09:18:45.234" v="40"/>
          <ac:spMkLst>
            <pc:docMk/>
            <pc:sldMk cId="775060645" sldId="269"/>
            <ac:spMk id="47" creationId="{C4671329-F797-486B-9650-838365381ED1}"/>
          </ac:spMkLst>
        </pc:spChg>
        <pc:spChg chg="add">
          <ac:chgData name="Nicole Naylor-Lawrence" userId="71cbe2231c903b18" providerId="Windows Live" clId="Web-{A5FE5702-1013-0821-3918-1514B6322807}" dt="2024-07-31T09:18:45.234" v="40"/>
          <ac:spMkLst>
            <pc:docMk/>
            <pc:sldMk cId="775060645" sldId="269"/>
            <ac:spMk id="48" creationId="{708AACB7-4A4E-4CDE-B928-1B8D543E53C4}"/>
          </ac:spMkLst>
        </pc:spChg>
        <pc:spChg chg="add">
          <ac:chgData name="Nicole Naylor-Lawrence" userId="71cbe2231c903b18" providerId="Windows Live" clId="Web-{A5FE5702-1013-0821-3918-1514B6322807}" dt="2024-07-31T09:18:45.234" v="40"/>
          <ac:spMkLst>
            <pc:docMk/>
            <pc:sldMk cId="775060645" sldId="269"/>
            <ac:spMk id="49" creationId="{395CD832-529A-40E2-98DE-0C47CA2FE28D}"/>
          </ac:spMkLst>
        </pc:spChg>
        <pc:spChg chg="add">
          <ac:chgData name="Nicole Naylor-Lawrence" userId="71cbe2231c903b18" providerId="Windows Live" clId="Web-{A5FE5702-1013-0821-3918-1514B6322807}" dt="2024-07-31T09:18:45.234" v="40"/>
          <ac:spMkLst>
            <pc:docMk/>
            <pc:sldMk cId="775060645" sldId="269"/>
            <ac:spMk id="50" creationId="{F293DF5D-1B04-458A-B887-478040537796}"/>
          </ac:spMkLst>
        </pc:spChg>
        <pc:spChg chg="add">
          <ac:chgData name="Nicole Naylor-Lawrence" userId="71cbe2231c903b18" providerId="Windows Live" clId="Web-{A5FE5702-1013-0821-3918-1514B6322807}" dt="2024-07-31T09:18:45.234" v="40"/>
          <ac:spMkLst>
            <pc:docMk/>
            <pc:sldMk cId="775060645" sldId="269"/>
            <ac:spMk id="51" creationId="{35033F43-3346-4BB3-AEE8-01FDDAFD051E}"/>
          </ac:spMkLst>
        </pc:spChg>
        <pc:spChg chg="add">
          <ac:chgData name="Nicole Naylor-Lawrence" userId="71cbe2231c903b18" providerId="Windows Live" clId="Web-{A5FE5702-1013-0821-3918-1514B6322807}" dt="2024-07-31T09:18:45.234" v="40"/>
          <ac:spMkLst>
            <pc:docMk/>
            <pc:sldMk cId="775060645" sldId="269"/>
            <ac:spMk id="57" creationId="{869265EE-C657-4193-BA7D-C3FEB064B0A1}"/>
          </ac:spMkLst>
        </pc:spChg>
        <pc:spChg chg="add">
          <ac:chgData name="Nicole Naylor-Lawrence" userId="71cbe2231c903b18" providerId="Windows Live" clId="Web-{A5FE5702-1013-0821-3918-1514B6322807}" dt="2024-07-31T09:18:45.234" v="40"/>
          <ac:spMkLst>
            <pc:docMk/>
            <pc:sldMk cId="775060645" sldId="269"/>
            <ac:spMk id="58" creationId="{6A0225A3-009E-423E-A54B-EEFA0E42F069}"/>
          </ac:spMkLst>
        </pc:spChg>
        <pc:spChg chg="add">
          <ac:chgData name="Nicole Naylor-Lawrence" userId="71cbe2231c903b18" providerId="Windows Live" clId="Web-{A5FE5702-1013-0821-3918-1514B6322807}" dt="2024-07-31T09:18:45.234" v="40"/>
          <ac:spMkLst>
            <pc:docMk/>
            <pc:sldMk cId="775060645" sldId="269"/>
            <ac:spMk id="59" creationId="{8F7C8AA3-D6DA-4FA5-987E-8D102FE0CF0D}"/>
          </ac:spMkLst>
        </pc:spChg>
        <pc:spChg chg="add">
          <ac:chgData name="Nicole Naylor-Lawrence" userId="71cbe2231c903b18" providerId="Windows Live" clId="Web-{A5FE5702-1013-0821-3918-1514B6322807}" dt="2024-07-31T09:18:45.234" v="40"/>
          <ac:spMkLst>
            <pc:docMk/>
            <pc:sldMk cId="775060645" sldId="269"/>
            <ac:spMk id="60" creationId="{A2BF61C6-63AC-4E49-86A5-DAB147487B6E}"/>
          </ac:spMkLst>
        </pc:spChg>
        <pc:spChg chg="add">
          <ac:chgData name="Nicole Naylor-Lawrence" userId="71cbe2231c903b18" providerId="Windows Live" clId="Web-{A5FE5702-1013-0821-3918-1514B6322807}" dt="2024-07-31T09:18:45.234" v="40"/>
          <ac:spMkLst>
            <pc:docMk/>
            <pc:sldMk cId="775060645" sldId="269"/>
            <ac:spMk id="61" creationId="{5B02BA49-8E09-460D-870D-1492E6E99AB4}"/>
          </ac:spMkLst>
        </pc:spChg>
        <pc:spChg chg="add">
          <ac:chgData name="Nicole Naylor-Lawrence" userId="71cbe2231c903b18" providerId="Windows Live" clId="Web-{A5FE5702-1013-0821-3918-1514B6322807}" dt="2024-07-31T09:18:45.234" v="40"/>
          <ac:spMkLst>
            <pc:docMk/>
            <pc:sldMk cId="775060645" sldId="269"/>
            <ac:spMk id="64" creationId="{9F7E7B4E-0523-44F6-B5D5-CB12952EBEBC}"/>
          </ac:spMkLst>
        </pc:spChg>
        <pc:spChg chg="add">
          <ac:chgData name="Nicole Naylor-Lawrence" userId="71cbe2231c903b18" providerId="Windows Live" clId="Web-{A5FE5702-1013-0821-3918-1514B6322807}" dt="2024-07-31T09:18:45.234" v="40"/>
          <ac:spMkLst>
            <pc:docMk/>
            <pc:sldMk cId="775060645" sldId="269"/>
            <ac:spMk id="65" creationId="{4B3F6126-9772-4752-95EE-17CE868756C9}"/>
          </ac:spMkLst>
        </pc:spChg>
        <pc:spChg chg="add">
          <ac:chgData name="Nicole Naylor-Lawrence" userId="71cbe2231c903b18" providerId="Windows Live" clId="Web-{A5FE5702-1013-0821-3918-1514B6322807}" dt="2024-07-31T09:18:45.234" v="40"/>
          <ac:spMkLst>
            <pc:docMk/>
            <pc:sldMk cId="775060645" sldId="269"/>
            <ac:spMk id="67" creationId="{C5484132-A9FD-470B-B860-2217E3196106}"/>
          </ac:spMkLst>
        </pc:spChg>
        <pc:spChg chg="add">
          <ac:chgData name="Nicole Naylor-Lawrence" userId="71cbe2231c903b18" providerId="Windows Live" clId="Web-{A5FE5702-1013-0821-3918-1514B6322807}" dt="2024-07-31T09:18:45.234" v="40"/>
          <ac:spMkLst>
            <pc:docMk/>
            <pc:sldMk cId="775060645" sldId="269"/>
            <ac:spMk id="68" creationId="{A410FDE2-88CC-4456-BD41-9425341828BF}"/>
          </ac:spMkLst>
        </pc:spChg>
        <pc:spChg chg="add">
          <ac:chgData name="Nicole Naylor-Lawrence" userId="71cbe2231c903b18" providerId="Windows Live" clId="Web-{A5FE5702-1013-0821-3918-1514B6322807}" dt="2024-07-31T09:18:45.234" v="40"/>
          <ac:spMkLst>
            <pc:docMk/>
            <pc:sldMk cId="775060645" sldId="269"/>
            <ac:spMk id="71" creationId="{48B96AF2-33E5-483E-A108-B2AC8022D548}"/>
          </ac:spMkLst>
        </pc:spChg>
        <pc:spChg chg="add">
          <ac:chgData name="Nicole Naylor-Lawrence" userId="71cbe2231c903b18" providerId="Windows Live" clId="Web-{A5FE5702-1013-0821-3918-1514B6322807}" dt="2024-07-31T09:18:45.234" v="40"/>
          <ac:spMkLst>
            <pc:docMk/>
            <pc:sldMk cId="775060645" sldId="269"/>
            <ac:spMk id="74" creationId="{457F9445-ACF8-4512-AA7C-16DC669BFF1A}"/>
          </ac:spMkLst>
        </pc:spChg>
        <pc:spChg chg="add">
          <ac:chgData name="Nicole Naylor-Lawrence" userId="71cbe2231c903b18" providerId="Windows Live" clId="Web-{A5FE5702-1013-0821-3918-1514B6322807}" dt="2024-07-31T09:18:45.234" v="40"/>
          <ac:spMkLst>
            <pc:docMk/>
            <pc:sldMk cId="775060645" sldId="269"/>
            <ac:spMk id="76" creationId="{D6A33934-8389-40A1-ABCE-F8BCB00B37F1}"/>
          </ac:spMkLst>
        </pc:spChg>
        <pc:cxnChg chg="del mod">
          <ac:chgData name="Nicole Naylor-Lawrence" userId="71cbe2231c903b18" providerId="Windows Live" clId="Web-{A5FE5702-1013-0821-3918-1514B6322807}" dt="2024-07-31T09:18:38.749" v="35"/>
          <ac:cxnSpMkLst>
            <pc:docMk/>
            <pc:sldMk cId="775060645" sldId="269"/>
            <ac:cxnSpMk id="8" creationId="{CAB0563B-8DE3-4C6D-A2EB-E25B76303051}"/>
          </ac:cxnSpMkLst>
        </pc:cxnChg>
        <pc:cxnChg chg="del mod">
          <ac:chgData name="Nicole Naylor-Lawrence" userId="71cbe2231c903b18" providerId="Windows Live" clId="Web-{A5FE5702-1013-0821-3918-1514B6322807}" dt="2024-07-31T09:18:38.749" v="34"/>
          <ac:cxnSpMkLst>
            <pc:docMk/>
            <pc:sldMk cId="775060645" sldId="269"/>
            <ac:cxnSpMk id="9" creationId="{F8D9E771-BBE9-4B75-98EC-7C6E822CB83A}"/>
          </ac:cxnSpMkLst>
        </pc:cxnChg>
        <pc:cxnChg chg="del">
          <ac:chgData name="Nicole Naylor-Lawrence" userId="71cbe2231c903b18" providerId="Windows Live" clId="Web-{A5FE5702-1013-0821-3918-1514B6322807}" dt="2024-07-31T09:18:38.749" v="33"/>
          <ac:cxnSpMkLst>
            <pc:docMk/>
            <pc:sldMk cId="775060645" sldId="269"/>
            <ac:cxnSpMk id="10" creationId="{B5D26C0C-ABE4-436D-9169-215E6A514CFF}"/>
          </ac:cxnSpMkLst>
        </pc:cxnChg>
        <pc:cxnChg chg="del mod">
          <ac:chgData name="Nicole Naylor-Lawrence" userId="71cbe2231c903b18" providerId="Windows Live" clId="Web-{A5FE5702-1013-0821-3918-1514B6322807}" dt="2024-07-31T09:18:38.749" v="30"/>
          <ac:cxnSpMkLst>
            <pc:docMk/>
            <pc:sldMk cId="775060645" sldId="269"/>
            <ac:cxnSpMk id="13" creationId="{0E7F1FB9-82A8-41B5-A6B4-107B1DC816C8}"/>
          </ac:cxnSpMkLst>
        </pc:cxnChg>
        <pc:cxnChg chg="del mod">
          <ac:chgData name="Nicole Naylor-Lawrence" userId="71cbe2231c903b18" providerId="Windows Live" clId="Web-{A5FE5702-1013-0821-3918-1514B6322807}" dt="2024-07-31T09:18:38.749" v="29"/>
          <ac:cxnSpMkLst>
            <pc:docMk/>
            <pc:sldMk cId="775060645" sldId="269"/>
            <ac:cxnSpMk id="14" creationId="{E91D55F3-BDB0-435E-802F-ACA65656CE4C}"/>
          </ac:cxnSpMkLst>
        </pc:cxnChg>
        <pc:cxnChg chg="del mod">
          <ac:chgData name="Nicole Naylor-Lawrence" userId="71cbe2231c903b18" providerId="Windows Live" clId="Web-{A5FE5702-1013-0821-3918-1514B6322807}" dt="2024-07-31T09:18:38.749" v="25"/>
          <ac:cxnSpMkLst>
            <pc:docMk/>
            <pc:sldMk cId="775060645" sldId="269"/>
            <ac:cxnSpMk id="18" creationId="{C67E6D25-4BC9-4986-84B0-B6D42CE8AF60}"/>
          </ac:cxnSpMkLst>
        </pc:cxnChg>
        <pc:cxnChg chg="del mod">
          <ac:chgData name="Nicole Naylor-Lawrence" userId="71cbe2231c903b18" providerId="Windows Live" clId="Web-{A5FE5702-1013-0821-3918-1514B6322807}" dt="2024-07-31T09:18:38.718" v="17"/>
          <ac:cxnSpMkLst>
            <pc:docMk/>
            <pc:sldMk cId="775060645" sldId="269"/>
            <ac:cxnSpMk id="26" creationId="{31CF5882-3E68-499F-AA7A-3A03FA5F5149}"/>
          </ac:cxnSpMkLst>
        </pc:cxnChg>
        <pc:cxnChg chg="del mod">
          <ac:chgData name="Nicole Naylor-Lawrence" userId="71cbe2231c903b18" providerId="Windows Live" clId="Web-{A5FE5702-1013-0821-3918-1514B6322807}" dt="2024-07-31T09:18:38.718" v="16"/>
          <ac:cxnSpMkLst>
            <pc:docMk/>
            <pc:sldMk cId="775060645" sldId="269"/>
            <ac:cxnSpMk id="27" creationId="{BC1DE5A2-609D-43DC-BE36-0EDE071B9D74}"/>
          </ac:cxnSpMkLst>
        </pc:cxnChg>
        <pc:cxnChg chg="del mod">
          <ac:chgData name="Nicole Naylor-Lawrence" userId="71cbe2231c903b18" providerId="Windows Live" clId="Web-{A5FE5702-1013-0821-3918-1514B6322807}" dt="2024-07-31T09:18:38.718" v="15"/>
          <ac:cxnSpMkLst>
            <pc:docMk/>
            <pc:sldMk cId="775060645" sldId="269"/>
            <ac:cxnSpMk id="28" creationId="{4E0BF173-2702-45ED-8BF0-1FC64987B142}"/>
          </ac:cxnSpMkLst>
        </pc:cxnChg>
        <pc:cxnChg chg="add">
          <ac:chgData name="Nicole Naylor-Lawrence" userId="71cbe2231c903b18" providerId="Windows Live" clId="Web-{A5FE5702-1013-0821-3918-1514B6322807}" dt="2024-07-31T09:18:45.234" v="40"/>
          <ac:cxnSpMkLst>
            <pc:docMk/>
            <pc:sldMk cId="775060645" sldId="269"/>
            <ac:cxnSpMk id="34" creationId="{CAB0563B-8DE3-4C6D-A2EB-E25B76303051}"/>
          </ac:cxnSpMkLst>
        </pc:cxnChg>
        <pc:cxnChg chg="add">
          <ac:chgData name="Nicole Naylor-Lawrence" userId="71cbe2231c903b18" providerId="Windows Live" clId="Web-{A5FE5702-1013-0821-3918-1514B6322807}" dt="2024-07-31T09:18:45.234" v="40"/>
          <ac:cxnSpMkLst>
            <pc:docMk/>
            <pc:sldMk cId="775060645" sldId="269"/>
            <ac:cxnSpMk id="35" creationId="{F8D9E771-BBE9-4B75-98EC-7C6E822CB83A}"/>
          </ac:cxnSpMkLst>
        </pc:cxnChg>
        <pc:cxnChg chg="add">
          <ac:chgData name="Nicole Naylor-Lawrence" userId="71cbe2231c903b18" providerId="Windows Live" clId="Web-{A5FE5702-1013-0821-3918-1514B6322807}" dt="2024-07-31T09:18:45.234" v="40"/>
          <ac:cxnSpMkLst>
            <pc:docMk/>
            <pc:sldMk cId="775060645" sldId="269"/>
            <ac:cxnSpMk id="36" creationId="{B5D26C0C-ABE4-436D-9169-215E6A514CFF}"/>
          </ac:cxnSpMkLst>
        </pc:cxnChg>
        <pc:cxnChg chg="add">
          <ac:chgData name="Nicole Naylor-Lawrence" userId="71cbe2231c903b18" providerId="Windows Live" clId="Web-{A5FE5702-1013-0821-3918-1514B6322807}" dt="2024-07-31T09:18:45.234" v="40"/>
          <ac:cxnSpMkLst>
            <pc:docMk/>
            <pc:sldMk cId="775060645" sldId="269"/>
            <ac:cxnSpMk id="45" creationId="{F823FFC3-DCD8-408E-A9D5-AACED83DB138}"/>
          </ac:cxnSpMkLst>
        </pc:cxnChg>
        <pc:cxnChg chg="add">
          <ac:chgData name="Nicole Naylor-Lawrence" userId="71cbe2231c903b18" providerId="Windows Live" clId="Web-{A5FE5702-1013-0821-3918-1514B6322807}" dt="2024-07-31T09:18:45.234" v="40"/>
          <ac:cxnSpMkLst>
            <pc:docMk/>
            <pc:sldMk cId="775060645" sldId="269"/>
            <ac:cxnSpMk id="46" creationId="{541E318B-2D9A-47C0-A331-FBBB5FDA0A5B}"/>
          </ac:cxnSpMkLst>
        </pc:cxnChg>
        <pc:cxnChg chg="add">
          <ac:chgData name="Nicole Naylor-Lawrence" userId="71cbe2231c903b18" providerId="Windows Live" clId="Web-{A5FE5702-1013-0821-3918-1514B6322807}" dt="2024-07-31T09:18:45.234" v="40"/>
          <ac:cxnSpMkLst>
            <pc:docMk/>
            <pc:sldMk cId="775060645" sldId="269"/>
            <ac:cxnSpMk id="52" creationId="{9D19E7F2-5FDA-41CD-93F8-3A658C0D7B4F}"/>
          </ac:cxnSpMkLst>
        </pc:cxnChg>
        <pc:cxnChg chg="add">
          <ac:chgData name="Nicole Naylor-Lawrence" userId="71cbe2231c903b18" providerId="Windows Live" clId="Web-{A5FE5702-1013-0821-3918-1514B6322807}" dt="2024-07-31T09:18:45.234" v="40"/>
          <ac:cxnSpMkLst>
            <pc:docMk/>
            <pc:sldMk cId="775060645" sldId="269"/>
            <ac:cxnSpMk id="53" creationId="{1AE4E0FA-38D9-4A69-9114-FED9499F55D0}"/>
          </ac:cxnSpMkLst>
        </pc:cxnChg>
        <pc:cxnChg chg="add">
          <ac:chgData name="Nicole Naylor-Lawrence" userId="71cbe2231c903b18" providerId="Windows Live" clId="Web-{A5FE5702-1013-0821-3918-1514B6322807}" dt="2024-07-31T09:18:45.234" v="40"/>
          <ac:cxnSpMkLst>
            <pc:docMk/>
            <pc:sldMk cId="775060645" sldId="269"/>
            <ac:cxnSpMk id="54" creationId="{F883A0FE-70AD-45D9-B3F8-D7A81E788A62}"/>
          </ac:cxnSpMkLst>
        </pc:cxnChg>
        <pc:cxnChg chg="add">
          <ac:chgData name="Nicole Naylor-Lawrence" userId="71cbe2231c903b18" providerId="Windows Live" clId="Web-{A5FE5702-1013-0821-3918-1514B6322807}" dt="2024-07-31T09:18:45.234" v="40"/>
          <ac:cxnSpMkLst>
            <pc:docMk/>
            <pc:sldMk cId="775060645" sldId="269"/>
            <ac:cxnSpMk id="55" creationId="{FDEFC01C-EA8B-4F7F-BB9B-C82DAC9CD755}"/>
          </ac:cxnSpMkLst>
        </pc:cxnChg>
        <pc:cxnChg chg="add">
          <ac:chgData name="Nicole Naylor-Lawrence" userId="71cbe2231c903b18" providerId="Windows Live" clId="Web-{A5FE5702-1013-0821-3918-1514B6322807}" dt="2024-07-31T09:18:45.234" v="40"/>
          <ac:cxnSpMkLst>
            <pc:docMk/>
            <pc:sldMk cId="775060645" sldId="269"/>
            <ac:cxnSpMk id="56" creationId="{A65392D9-4B95-4E1E-8C7E-8FC5ADACB837}"/>
          </ac:cxnSpMkLst>
        </pc:cxnChg>
        <pc:cxnChg chg="add">
          <ac:chgData name="Nicole Naylor-Lawrence" userId="71cbe2231c903b18" providerId="Windows Live" clId="Web-{A5FE5702-1013-0821-3918-1514B6322807}" dt="2024-07-31T09:18:45.234" v="40"/>
          <ac:cxnSpMkLst>
            <pc:docMk/>
            <pc:sldMk cId="775060645" sldId="269"/>
            <ac:cxnSpMk id="62" creationId="{004F4F80-0C39-419D-A10A-30C9ADC883DD}"/>
          </ac:cxnSpMkLst>
        </pc:cxnChg>
        <pc:cxnChg chg="add">
          <ac:chgData name="Nicole Naylor-Lawrence" userId="71cbe2231c903b18" providerId="Windows Live" clId="Web-{A5FE5702-1013-0821-3918-1514B6322807}" dt="2024-07-31T09:18:45.234" v="40"/>
          <ac:cxnSpMkLst>
            <pc:docMk/>
            <pc:sldMk cId="775060645" sldId="269"/>
            <ac:cxnSpMk id="63" creationId="{6331B4FA-2EB8-40C2-B801-4C9EA72260D8}"/>
          </ac:cxnSpMkLst>
        </pc:cxnChg>
        <pc:cxnChg chg="add">
          <ac:chgData name="Nicole Naylor-Lawrence" userId="71cbe2231c903b18" providerId="Windows Live" clId="Web-{A5FE5702-1013-0821-3918-1514B6322807}" dt="2024-07-31T09:18:45.234" v="40"/>
          <ac:cxnSpMkLst>
            <pc:docMk/>
            <pc:sldMk cId="775060645" sldId="269"/>
            <ac:cxnSpMk id="66" creationId="{2A25632F-650B-4EAA-8F4C-AB1B8FBCB235}"/>
          </ac:cxnSpMkLst>
        </pc:cxnChg>
        <pc:cxnChg chg="add">
          <ac:chgData name="Nicole Naylor-Lawrence" userId="71cbe2231c903b18" providerId="Windows Live" clId="Web-{A5FE5702-1013-0821-3918-1514B6322807}" dt="2024-07-31T09:18:45.234" v="40"/>
          <ac:cxnSpMkLst>
            <pc:docMk/>
            <pc:sldMk cId="775060645" sldId="269"/>
            <ac:cxnSpMk id="69" creationId="{8A55046B-E493-4187-8423-5F6D1F01B499}"/>
          </ac:cxnSpMkLst>
        </pc:cxnChg>
        <pc:cxnChg chg="add">
          <ac:chgData name="Nicole Naylor-Lawrence" userId="71cbe2231c903b18" providerId="Windows Live" clId="Web-{A5FE5702-1013-0821-3918-1514B6322807}" dt="2024-07-31T09:18:45.234" v="40"/>
          <ac:cxnSpMkLst>
            <pc:docMk/>
            <pc:sldMk cId="775060645" sldId="269"/>
            <ac:cxnSpMk id="70" creationId="{534F76B6-7B8D-4434-8343-32EBA0364141}"/>
          </ac:cxnSpMkLst>
        </pc:cxnChg>
        <pc:cxnChg chg="add">
          <ac:chgData name="Nicole Naylor-Lawrence" userId="71cbe2231c903b18" providerId="Windows Live" clId="Web-{A5FE5702-1013-0821-3918-1514B6322807}" dt="2024-07-31T09:18:45.234" v="40"/>
          <ac:cxnSpMkLst>
            <pc:docMk/>
            <pc:sldMk cId="775060645" sldId="269"/>
            <ac:cxnSpMk id="72" creationId="{3F419B48-1950-4B4C-9F70-DD5A345C44C6}"/>
          </ac:cxnSpMkLst>
        </pc:cxnChg>
        <pc:cxnChg chg="add">
          <ac:chgData name="Nicole Naylor-Lawrence" userId="71cbe2231c903b18" providerId="Windows Live" clId="Web-{A5FE5702-1013-0821-3918-1514B6322807}" dt="2024-07-31T09:18:45.234" v="40"/>
          <ac:cxnSpMkLst>
            <pc:docMk/>
            <pc:sldMk cId="775060645" sldId="269"/>
            <ac:cxnSpMk id="73" creationId="{89475BAE-87CC-495F-B1E7-37A74C499C02}"/>
          </ac:cxnSpMkLst>
        </pc:cxnChg>
        <pc:cxnChg chg="add">
          <ac:chgData name="Nicole Naylor-Lawrence" userId="71cbe2231c903b18" providerId="Windows Live" clId="Web-{A5FE5702-1013-0821-3918-1514B6322807}" dt="2024-07-31T09:18:45.234" v="40"/>
          <ac:cxnSpMkLst>
            <pc:docMk/>
            <pc:sldMk cId="775060645" sldId="269"/>
            <ac:cxnSpMk id="75" creationId="{8DB6581D-52A9-4F39-94F6-D3CD63FBDC94}"/>
          </ac:cxnSpMkLst>
        </pc:cxnChg>
      </pc:sldChg>
      <pc:sldChg chg="del">
        <pc:chgData name="Nicole Naylor-Lawrence" userId="71cbe2231c903b18" providerId="Windows Live" clId="Web-{A5FE5702-1013-0821-3918-1514B6322807}" dt="2024-07-31T09:17:27.745" v="0"/>
        <pc:sldMkLst>
          <pc:docMk/>
          <pc:sldMk cId="3650311697" sldId="269"/>
        </pc:sldMkLst>
      </pc:sldChg>
      <pc:sldChg chg="addSp delSp modSp new">
        <pc:chgData name="Nicole Naylor-Lawrence" userId="71cbe2231c903b18" providerId="Windows Live" clId="Web-{A5FE5702-1013-0821-3918-1514B6322807}" dt="2024-07-31T09:51:37.191" v="63"/>
        <pc:sldMkLst>
          <pc:docMk/>
          <pc:sldMk cId="1637854617" sldId="270"/>
        </pc:sldMkLst>
        <pc:spChg chg="del">
          <ac:chgData name="Nicole Naylor-Lawrence" userId="71cbe2231c903b18" providerId="Windows Live" clId="Web-{A5FE5702-1013-0821-3918-1514B6322807}" dt="2024-07-31T09:48:07.808" v="44"/>
          <ac:spMkLst>
            <pc:docMk/>
            <pc:sldMk cId="1637854617" sldId="270"/>
            <ac:spMk id="3" creationId="{D422F237-59CC-11F8-02DE-8C60C7D99CFB}"/>
          </ac:spMkLst>
        </pc:spChg>
        <pc:picChg chg="add del mod">
          <ac:chgData name="Nicole Naylor-Lawrence" userId="71cbe2231c903b18" providerId="Windows Live" clId="Web-{A5FE5702-1013-0821-3918-1514B6322807}" dt="2024-07-31T09:48:34.169" v="52"/>
          <ac:picMkLst>
            <pc:docMk/>
            <pc:sldMk cId="1637854617" sldId="270"/>
            <ac:picMk id="4" creationId="{0B28C7CA-6A4A-44E2-E41A-59E43058BECA}"/>
          </ac:picMkLst>
        </pc:picChg>
        <pc:picChg chg="add del mod">
          <ac:chgData name="Nicole Naylor-Lawrence" userId="71cbe2231c903b18" providerId="Windows Live" clId="Web-{A5FE5702-1013-0821-3918-1514B6322807}" dt="2024-07-31T09:48:57.170" v="53"/>
          <ac:picMkLst>
            <pc:docMk/>
            <pc:sldMk cId="1637854617" sldId="270"/>
            <ac:picMk id="5" creationId="{9E05EB56-83D4-B8EB-3E45-2F2A3BED82B0}"/>
          </ac:picMkLst>
        </pc:picChg>
        <pc:picChg chg="add del mod">
          <ac:chgData name="Nicole Naylor-Lawrence" userId="71cbe2231c903b18" providerId="Windows Live" clId="Web-{A5FE5702-1013-0821-3918-1514B6322807}" dt="2024-07-31T09:51:03.815" v="58"/>
          <ac:picMkLst>
            <pc:docMk/>
            <pc:sldMk cId="1637854617" sldId="270"/>
            <ac:picMk id="6" creationId="{E78A87FB-CF1D-38FF-C8FA-8682AC3186DF}"/>
          </ac:picMkLst>
        </pc:picChg>
        <pc:picChg chg="add del mod">
          <ac:chgData name="Nicole Naylor-Lawrence" userId="71cbe2231c903b18" providerId="Windows Live" clId="Web-{A5FE5702-1013-0821-3918-1514B6322807}" dt="2024-07-31T09:51:02.393" v="57"/>
          <ac:picMkLst>
            <pc:docMk/>
            <pc:sldMk cId="1637854617" sldId="270"/>
            <ac:picMk id="7" creationId="{338FB091-1633-F4DA-E808-A7753249287A}"/>
          </ac:picMkLst>
        </pc:picChg>
        <pc:picChg chg="add del mod">
          <ac:chgData name="Nicole Naylor-Lawrence" userId="71cbe2231c903b18" providerId="Windows Live" clId="Web-{A5FE5702-1013-0821-3918-1514B6322807}" dt="2024-07-31T09:51:37.191" v="63"/>
          <ac:picMkLst>
            <pc:docMk/>
            <pc:sldMk cId="1637854617" sldId="270"/>
            <ac:picMk id="8" creationId="{30F7DEC0-C342-09A2-F74A-4DD96E7AB9F5}"/>
          </ac:picMkLst>
        </pc:picChg>
      </pc:sldChg>
    </pc:docChg>
  </pc:docChgLst>
  <pc:docChgLst>
    <pc:chgData name="Nicole Naylor-Lawrence" userId="71cbe2231c903b18" providerId="LiveId" clId="{2430D21D-A74A-496B-B03F-D0D3F995431A}"/>
    <pc:docChg chg="custSel delSld modSld sldOrd">
      <pc:chgData name="Nicole Naylor-Lawrence" userId="71cbe2231c903b18" providerId="LiveId" clId="{2430D21D-A74A-496B-B03F-D0D3F995431A}" dt="2024-07-31T10:25:39.270" v="116"/>
      <pc:docMkLst>
        <pc:docMk/>
      </pc:docMkLst>
      <pc:sldChg chg="ord">
        <pc:chgData name="Nicole Naylor-Lawrence" userId="71cbe2231c903b18" providerId="LiveId" clId="{2430D21D-A74A-496B-B03F-D0D3F995431A}" dt="2024-07-31T10:25:39.270" v="116"/>
        <pc:sldMkLst>
          <pc:docMk/>
          <pc:sldMk cId="775060645" sldId="269"/>
        </pc:sldMkLst>
      </pc:sldChg>
      <pc:sldChg chg="addSp modSp del mod">
        <pc:chgData name="Nicole Naylor-Lawrence" userId="71cbe2231c903b18" providerId="LiveId" clId="{2430D21D-A74A-496B-B03F-D0D3F995431A}" dt="2024-07-31T09:56:00.638" v="114" actId="2696"/>
        <pc:sldMkLst>
          <pc:docMk/>
          <pc:sldMk cId="1637854617" sldId="270"/>
        </pc:sldMkLst>
        <pc:spChg chg="mod">
          <ac:chgData name="Nicole Naylor-Lawrence" userId="71cbe2231c903b18" providerId="LiveId" clId="{2430D21D-A74A-496B-B03F-D0D3F995431A}" dt="2024-07-31T09:55:33.052" v="113" actId="20577"/>
          <ac:spMkLst>
            <pc:docMk/>
            <pc:sldMk cId="1637854617" sldId="270"/>
            <ac:spMk id="2" creationId="{B2E58986-EC21-4E29-D261-F5EFBE5EE28C}"/>
          </ac:spMkLst>
        </pc:spChg>
        <pc:graphicFrameChg chg="add mod">
          <ac:chgData name="Nicole Naylor-Lawrence" userId="71cbe2231c903b18" providerId="LiveId" clId="{2430D21D-A74A-496B-B03F-D0D3F995431A}" dt="2024-07-31T09:52:14.117" v="4" actId="1076"/>
          <ac:graphicFrameMkLst>
            <pc:docMk/>
            <pc:sldMk cId="1637854617" sldId="270"/>
            <ac:graphicFrameMk id="3" creationId="{FE09A7D7-D2AC-30C4-5FAE-25F808971ADB}"/>
          </ac:graphicFrameMkLst>
        </pc:graphicFrameChg>
      </pc:sldChg>
    </pc:docChg>
  </pc:docChgLst>
  <pc:docChgLst>
    <pc:chgData name="Nicole Naylor-Lawrence" userId="71cbe2231c903b18" providerId="Windows Live" clId="Web-{30DA650B-ECD1-990B-278B-0FE00E486167}"/>
    <pc:docChg chg="addSld modSld">
      <pc:chgData name="Nicole Naylor-Lawrence" userId="71cbe2231c903b18" providerId="Windows Live" clId="Web-{30DA650B-ECD1-990B-278B-0FE00E486167}" dt="2024-07-31T09:16:25.146" v="194"/>
      <pc:docMkLst>
        <pc:docMk/>
      </pc:docMkLst>
      <pc:sldChg chg="delSp modSp">
        <pc:chgData name="Nicole Naylor-Lawrence" userId="71cbe2231c903b18" providerId="Windows Live" clId="Web-{30DA650B-ECD1-990B-278B-0FE00E486167}" dt="2024-07-31T07:53:41.226" v="2"/>
        <pc:sldMkLst>
          <pc:docMk/>
          <pc:sldMk cId="679272185" sldId="257"/>
        </pc:sldMkLst>
        <pc:picChg chg="del mod">
          <ac:chgData name="Nicole Naylor-Lawrence" userId="71cbe2231c903b18" providerId="Windows Live" clId="Web-{30DA650B-ECD1-990B-278B-0FE00E486167}" dt="2024-07-31T07:53:41.226" v="2"/>
          <ac:picMkLst>
            <pc:docMk/>
            <pc:sldMk cId="679272185" sldId="257"/>
            <ac:picMk id="1028" creationId="{5D352870-6698-D18D-DDCC-4B7A3B5B8D38}"/>
          </ac:picMkLst>
        </pc:picChg>
      </pc:sldChg>
      <pc:sldChg chg="modSp">
        <pc:chgData name="Nicole Naylor-Lawrence" userId="71cbe2231c903b18" providerId="Windows Live" clId="Web-{30DA650B-ECD1-990B-278B-0FE00E486167}" dt="2024-07-31T08:22:58.035" v="5" actId="20577"/>
        <pc:sldMkLst>
          <pc:docMk/>
          <pc:sldMk cId="1352317538" sldId="260"/>
        </pc:sldMkLst>
        <pc:spChg chg="mod">
          <ac:chgData name="Nicole Naylor-Lawrence" userId="71cbe2231c903b18" providerId="Windows Live" clId="Web-{30DA650B-ECD1-990B-278B-0FE00E486167}" dt="2024-07-31T08:22:58.035" v="5" actId="20577"/>
          <ac:spMkLst>
            <pc:docMk/>
            <pc:sldMk cId="1352317538" sldId="260"/>
            <ac:spMk id="2" creationId="{79C10B9B-5A71-EB9E-D412-296951333756}"/>
          </ac:spMkLst>
        </pc:spChg>
      </pc:sldChg>
      <pc:sldChg chg="modSp">
        <pc:chgData name="Nicole Naylor-Lawrence" userId="71cbe2231c903b18" providerId="Windows Live" clId="Web-{30DA650B-ECD1-990B-278B-0FE00E486167}" dt="2024-07-31T08:45:05.320" v="181" actId="20577"/>
        <pc:sldMkLst>
          <pc:docMk/>
          <pc:sldMk cId="2395601779" sldId="261"/>
        </pc:sldMkLst>
        <pc:spChg chg="mod">
          <ac:chgData name="Nicole Naylor-Lawrence" userId="71cbe2231c903b18" providerId="Windows Live" clId="Web-{30DA650B-ECD1-990B-278B-0FE00E486167}" dt="2024-07-31T08:45:05.320" v="181" actId="20577"/>
          <ac:spMkLst>
            <pc:docMk/>
            <pc:sldMk cId="2395601779" sldId="261"/>
            <ac:spMk id="2" creationId="{6C077F0A-29C3-E10F-3FA9-C9CE3C3D1EFE}"/>
          </ac:spMkLst>
        </pc:spChg>
      </pc:sldChg>
      <pc:sldChg chg="modSp">
        <pc:chgData name="Nicole Naylor-Lawrence" userId="71cbe2231c903b18" providerId="Windows Live" clId="Web-{30DA650B-ECD1-990B-278B-0FE00E486167}" dt="2024-07-31T08:43:27.882" v="16" actId="20577"/>
        <pc:sldMkLst>
          <pc:docMk/>
          <pc:sldMk cId="107071557" sldId="266"/>
        </pc:sldMkLst>
        <pc:spChg chg="mod">
          <ac:chgData name="Nicole Naylor-Lawrence" userId="71cbe2231c903b18" providerId="Windows Live" clId="Web-{30DA650B-ECD1-990B-278B-0FE00E486167}" dt="2024-07-31T08:43:27.882" v="16" actId="20577"/>
          <ac:spMkLst>
            <pc:docMk/>
            <pc:sldMk cId="107071557" sldId="266"/>
            <ac:spMk id="4" creationId="{7D3713FB-9E9E-69F6-FCEC-BB65EC3B5EEA}"/>
          </ac:spMkLst>
        </pc:spChg>
      </pc:sldChg>
      <pc:sldChg chg="addSp delSp modSp new">
        <pc:chgData name="Nicole Naylor-Lawrence" userId="71cbe2231c903b18" providerId="Windows Live" clId="Web-{30DA650B-ECD1-990B-278B-0FE00E486167}" dt="2024-07-31T09:14:46.411" v="187" actId="1076"/>
        <pc:sldMkLst>
          <pc:docMk/>
          <pc:sldMk cId="3762608225" sldId="267"/>
        </pc:sldMkLst>
        <pc:spChg chg="del">
          <ac:chgData name="Nicole Naylor-Lawrence" userId="71cbe2231c903b18" providerId="Windows Live" clId="Web-{30DA650B-ECD1-990B-278B-0FE00E486167}" dt="2024-07-31T09:14:33.489" v="183"/>
          <ac:spMkLst>
            <pc:docMk/>
            <pc:sldMk cId="3762608225" sldId="267"/>
            <ac:spMk id="2" creationId="{E510D456-2322-4232-F17D-11D9A9BE9A86}"/>
          </ac:spMkLst>
        </pc:spChg>
        <pc:spChg chg="del">
          <ac:chgData name="Nicole Naylor-Lawrence" userId="71cbe2231c903b18" providerId="Windows Live" clId="Web-{30DA650B-ECD1-990B-278B-0FE00E486167}" dt="2024-07-31T09:14:34.458" v="184"/>
          <ac:spMkLst>
            <pc:docMk/>
            <pc:sldMk cId="3762608225" sldId="267"/>
            <ac:spMk id="3" creationId="{BC7C7C4B-7717-5325-5D68-ABE7B5DC64F2}"/>
          </ac:spMkLst>
        </pc:spChg>
        <pc:spChg chg="add">
          <ac:chgData name="Nicole Naylor-Lawrence" userId="71cbe2231c903b18" providerId="Windows Live" clId="Web-{30DA650B-ECD1-990B-278B-0FE00E486167}" dt="2024-07-31T09:14:35.989" v="185"/>
          <ac:spMkLst>
            <pc:docMk/>
            <pc:sldMk cId="3762608225" sldId="267"/>
            <ac:spMk id="4" creationId="{F0E37C96-13BD-4F0C-B379-77591A183D9B}"/>
          </ac:spMkLst>
        </pc:spChg>
        <pc:spChg chg="add">
          <ac:chgData name="Nicole Naylor-Lawrence" userId="71cbe2231c903b18" providerId="Windows Live" clId="Web-{30DA650B-ECD1-990B-278B-0FE00E486167}" dt="2024-07-31T09:14:35.989" v="185"/>
          <ac:spMkLst>
            <pc:docMk/>
            <pc:sldMk cId="3762608225" sldId="267"/>
            <ac:spMk id="5" creationId="{F7CC8F6F-F722-4F6F-8BAB-BAAF3438C6A2}"/>
          </ac:spMkLst>
        </pc:spChg>
        <pc:spChg chg="add">
          <ac:chgData name="Nicole Naylor-Lawrence" userId="71cbe2231c903b18" providerId="Windows Live" clId="Web-{30DA650B-ECD1-990B-278B-0FE00E486167}" dt="2024-07-31T09:14:35.989" v="185"/>
          <ac:spMkLst>
            <pc:docMk/>
            <pc:sldMk cId="3762608225" sldId="267"/>
            <ac:spMk id="6" creationId="{BE6D86FE-D8F1-40C0-8751-D4F20FB58738}"/>
          </ac:spMkLst>
        </pc:spChg>
        <pc:spChg chg="add">
          <ac:chgData name="Nicole Naylor-Lawrence" userId="71cbe2231c903b18" providerId="Windows Live" clId="Web-{30DA650B-ECD1-990B-278B-0FE00E486167}" dt="2024-07-31T09:14:35.989" v="185"/>
          <ac:spMkLst>
            <pc:docMk/>
            <pc:sldMk cId="3762608225" sldId="267"/>
            <ac:spMk id="7" creationId="{A62C49D4-82EC-4578-A00C-A6CC31BD214D}"/>
          </ac:spMkLst>
        </pc:spChg>
        <pc:spChg chg="add">
          <ac:chgData name="Nicole Naylor-Lawrence" userId="71cbe2231c903b18" providerId="Windows Live" clId="Web-{30DA650B-ECD1-990B-278B-0FE00E486167}" dt="2024-07-31T09:14:35.989" v="185"/>
          <ac:spMkLst>
            <pc:docMk/>
            <pc:sldMk cId="3762608225" sldId="267"/>
            <ac:spMk id="11" creationId="{67987464-1BC8-47B3-8E49-660CBBA650B6}"/>
          </ac:spMkLst>
        </pc:spChg>
        <pc:spChg chg="add">
          <ac:chgData name="Nicole Naylor-Lawrence" userId="71cbe2231c903b18" providerId="Windows Live" clId="Web-{30DA650B-ECD1-990B-278B-0FE00E486167}" dt="2024-07-31T09:14:35.989" v="185"/>
          <ac:spMkLst>
            <pc:docMk/>
            <pc:sldMk cId="3762608225" sldId="267"/>
            <ac:spMk id="12" creationId="{4B4E9F8B-31BA-4E4E-84E7-360424AB2B99}"/>
          </ac:spMkLst>
        </pc:spChg>
        <pc:spChg chg="add mod">
          <ac:chgData name="Nicole Naylor-Lawrence" userId="71cbe2231c903b18" providerId="Windows Live" clId="Web-{30DA650B-ECD1-990B-278B-0FE00E486167}" dt="2024-07-31T09:14:46.411" v="187" actId="1076"/>
          <ac:spMkLst>
            <pc:docMk/>
            <pc:sldMk cId="3762608225" sldId="267"/>
            <ac:spMk id="15" creationId="{95B8C019-47BE-4B43-B41C-4FCEAA2CC419}"/>
          </ac:spMkLst>
        </pc:spChg>
        <pc:spChg chg="add mod">
          <ac:chgData name="Nicole Naylor-Lawrence" userId="71cbe2231c903b18" providerId="Windows Live" clId="Web-{30DA650B-ECD1-990B-278B-0FE00E486167}" dt="2024-07-31T09:14:43.755" v="186" actId="1076"/>
          <ac:spMkLst>
            <pc:docMk/>
            <pc:sldMk cId="3762608225" sldId="267"/>
            <ac:spMk id="16" creationId="{BB7C6221-E9EB-41A4-9AA7-0C7502ADEDE6}"/>
          </ac:spMkLst>
        </pc:spChg>
        <pc:spChg chg="add">
          <ac:chgData name="Nicole Naylor-Lawrence" userId="71cbe2231c903b18" providerId="Windows Live" clId="Web-{30DA650B-ECD1-990B-278B-0FE00E486167}" dt="2024-07-31T09:14:35.989" v="185"/>
          <ac:spMkLst>
            <pc:docMk/>
            <pc:sldMk cId="3762608225" sldId="267"/>
            <ac:spMk id="17" creationId="{5D5EBDE0-AA51-4865-9FF5-44A227DF97C9}"/>
          </ac:spMkLst>
        </pc:spChg>
        <pc:spChg chg="add">
          <ac:chgData name="Nicole Naylor-Lawrence" userId="71cbe2231c903b18" providerId="Windows Live" clId="Web-{30DA650B-ECD1-990B-278B-0FE00E486167}" dt="2024-07-31T09:14:35.989" v="185"/>
          <ac:spMkLst>
            <pc:docMk/>
            <pc:sldMk cId="3762608225" sldId="267"/>
            <ac:spMk id="19" creationId="{457A1530-DC83-408B-8648-E120B58931BA}"/>
          </ac:spMkLst>
        </pc:spChg>
        <pc:spChg chg="add">
          <ac:chgData name="Nicole Naylor-Lawrence" userId="71cbe2231c903b18" providerId="Windows Live" clId="Web-{30DA650B-ECD1-990B-278B-0FE00E486167}" dt="2024-07-31T09:14:35.989" v="185"/>
          <ac:spMkLst>
            <pc:docMk/>
            <pc:sldMk cId="3762608225" sldId="267"/>
            <ac:spMk id="20" creationId="{3441AA68-E318-484B-B29B-91FD0369EB84}"/>
          </ac:spMkLst>
        </pc:spChg>
        <pc:spChg chg="add">
          <ac:chgData name="Nicole Naylor-Lawrence" userId="71cbe2231c903b18" providerId="Windows Live" clId="Web-{30DA650B-ECD1-990B-278B-0FE00E486167}" dt="2024-07-31T09:14:35.989" v="185"/>
          <ac:spMkLst>
            <pc:docMk/>
            <pc:sldMk cId="3762608225" sldId="267"/>
            <ac:spMk id="21" creationId="{31130DA0-F302-4CF0-8361-CB3677DBB715}"/>
          </ac:spMkLst>
        </pc:spChg>
        <pc:spChg chg="add">
          <ac:chgData name="Nicole Naylor-Lawrence" userId="71cbe2231c903b18" providerId="Windows Live" clId="Web-{30DA650B-ECD1-990B-278B-0FE00E486167}" dt="2024-07-31T09:14:35.989" v="185"/>
          <ac:spMkLst>
            <pc:docMk/>
            <pc:sldMk cId="3762608225" sldId="267"/>
            <ac:spMk id="22" creationId="{5C4D64FD-5C62-45E9-858E-546F1AECB6C5}"/>
          </ac:spMkLst>
        </pc:spChg>
        <pc:spChg chg="add">
          <ac:chgData name="Nicole Naylor-Lawrence" userId="71cbe2231c903b18" providerId="Windows Live" clId="Web-{30DA650B-ECD1-990B-278B-0FE00E486167}" dt="2024-07-31T09:14:35.989" v="185"/>
          <ac:spMkLst>
            <pc:docMk/>
            <pc:sldMk cId="3762608225" sldId="267"/>
            <ac:spMk id="23" creationId="{ABCC00AA-7819-4FD2-BA28-F71657D39EA4}"/>
          </ac:spMkLst>
        </pc:spChg>
        <pc:spChg chg="add">
          <ac:chgData name="Nicole Naylor-Lawrence" userId="71cbe2231c903b18" providerId="Windows Live" clId="Web-{30DA650B-ECD1-990B-278B-0FE00E486167}" dt="2024-07-31T09:14:35.989" v="185"/>
          <ac:spMkLst>
            <pc:docMk/>
            <pc:sldMk cId="3762608225" sldId="267"/>
            <ac:spMk id="24" creationId="{309A608E-B44E-4CD9-B18B-EF3483009025}"/>
          </ac:spMkLst>
        </pc:spChg>
        <pc:spChg chg="add">
          <ac:chgData name="Nicole Naylor-Lawrence" userId="71cbe2231c903b18" providerId="Windows Live" clId="Web-{30DA650B-ECD1-990B-278B-0FE00E486167}" dt="2024-07-31T09:14:35.989" v="185"/>
          <ac:spMkLst>
            <pc:docMk/>
            <pc:sldMk cId="3762608225" sldId="267"/>
            <ac:spMk id="25" creationId="{D1D5D580-4FC2-465A-8090-AC4306ACAF07}"/>
          </ac:spMkLst>
        </pc:spChg>
        <pc:spChg chg="add">
          <ac:chgData name="Nicole Naylor-Lawrence" userId="71cbe2231c903b18" providerId="Windows Live" clId="Web-{30DA650B-ECD1-990B-278B-0FE00E486167}" dt="2024-07-31T09:14:35.989" v="185"/>
          <ac:spMkLst>
            <pc:docMk/>
            <pc:sldMk cId="3762608225" sldId="267"/>
            <ac:spMk id="29" creationId="{7D8877A8-B79B-451E-9282-EF06063653D9}"/>
          </ac:spMkLst>
        </pc:spChg>
        <pc:spChg chg="add">
          <ac:chgData name="Nicole Naylor-Lawrence" userId="71cbe2231c903b18" providerId="Windows Live" clId="Web-{30DA650B-ECD1-990B-278B-0FE00E486167}" dt="2024-07-31T09:14:35.989" v="185"/>
          <ac:spMkLst>
            <pc:docMk/>
            <pc:sldMk cId="3762608225" sldId="267"/>
            <ac:spMk id="30" creationId="{6F4F94F5-9AB0-4A03-B1F0-397C721C8473}"/>
          </ac:spMkLst>
        </pc:spChg>
        <pc:spChg chg="add">
          <ac:chgData name="Nicole Naylor-Lawrence" userId="71cbe2231c903b18" providerId="Windows Live" clId="Web-{30DA650B-ECD1-990B-278B-0FE00E486167}" dt="2024-07-31T09:14:35.989" v="185"/>
          <ac:spMkLst>
            <pc:docMk/>
            <pc:sldMk cId="3762608225" sldId="267"/>
            <ac:spMk id="31" creationId="{2A9AFC25-7290-4912-A14D-4439454A9CA0}"/>
          </ac:spMkLst>
        </pc:spChg>
        <pc:cxnChg chg="add">
          <ac:chgData name="Nicole Naylor-Lawrence" userId="71cbe2231c903b18" providerId="Windows Live" clId="Web-{30DA650B-ECD1-990B-278B-0FE00E486167}" dt="2024-07-31T09:14:35.989" v="185"/>
          <ac:cxnSpMkLst>
            <pc:docMk/>
            <pc:sldMk cId="3762608225" sldId="267"/>
            <ac:cxnSpMk id="8" creationId="{CAB0563B-8DE3-4C6D-A2EB-E25B76303051}"/>
          </ac:cxnSpMkLst>
        </pc:cxnChg>
        <pc:cxnChg chg="add">
          <ac:chgData name="Nicole Naylor-Lawrence" userId="71cbe2231c903b18" providerId="Windows Live" clId="Web-{30DA650B-ECD1-990B-278B-0FE00E486167}" dt="2024-07-31T09:14:35.989" v="185"/>
          <ac:cxnSpMkLst>
            <pc:docMk/>
            <pc:sldMk cId="3762608225" sldId="267"/>
            <ac:cxnSpMk id="9" creationId="{F8D9E771-BBE9-4B75-98EC-7C6E822CB83A}"/>
          </ac:cxnSpMkLst>
        </pc:cxnChg>
        <pc:cxnChg chg="add">
          <ac:chgData name="Nicole Naylor-Lawrence" userId="71cbe2231c903b18" providerId="Windows Live" clId="Web-{30DA650B-ECD1-990B-278B-0FE00E486167}" dt="2024-07-31T09:14:35.989" v="185"/>
          <ac:cxnSpMkLst>
            <pc:docMk/>
            <pc:sldMk cId="3762608225" sldId="267"/>
            <ac:cxnSpMk id="10" creationId="{B5D26C0C-ABE4-436D-9169-215E6A514CFF}"/>
          </ac:cxnSpMkLst>
        </pc:cxnChg>
        <pc:cxnChg chg="add">
          <ac:chgData name="Nicole Naylor-Lawrence" userId="71cbe2231c903b18" providerId="Windows Live" clId="Web-{30DA650B-ECD1-990B-278B-0FE00E486167}" dt="2024-07-31T09:14:35.989" v="185"/>
          <ac:cxnSpMkLst>
            <pc:docMk/>
            <pc:sldMk cId="3762608225" sldId="267"/>
            <ac:cxnSpMk id="13" creationId="{0E7F1FB9-82A8-41B5-A6B4-107B1DC816C8}"/>
          </ac:cxnSpMkLst>
        </pc:cxnChg>
        <pc:cxnChg chg="add">
          <ac:chgData name="Nicole Naylor-Lawrence" userId="71cbe2231c903b18" providerId="Windows Live" clId="Web-{30DA650B-ECD1-990B-278B-0FE00E486167}" dt="2024-07-31T09:14:35.989" v="185"/>
          <ac:cxnSpMkLst>
            <pc:docMk/>
            <pc:sldMk cId="3762608225" sldId="267"/>
            <ac:cxnSpMk id="14" creationId="{E91D55F3-BDB0-435E-802F-ACA65656CE4C}"/>
          </ac:cxnSpMkLst>
        </pc:cxnChg>
        <pc:cxnChg chg="add">
          <ac:chgData name="Nicole Naylor-Lawrence" userId="71cbe2231c903b18" providerId="Windows Live" clId="Web-{30DA650B-ECD1-990B-278B-0FE00E486167}" dt="2024-07-31T09:14:35.989" v="185"/>
          <ac:cxnSpMkLst>
            <pc:docMk/>
            <pc:sldMk cId="3762608225" sldId="267"/>
            <ac:cxnSpMk id="18" creationId="{C67E6D25-4BC9-4986-84B0-B6D42CE8AF60}"/>
          </ac:cxnSpMkLst>
        </pc:cxnChg>
        <pc:cxnChg chg="add">
          <ac:chgData name="Nicole Naylor-Lawrence" userId="71cbe2231c903b18" providerId="Windows Live" clId="Web-{30DA650B-ECD1-990B-278B-0FE00E486167}" dt="2024-07-31T09:14:35.989" v="185"/>
          <ac:cxnSpMkLst>
            <pc:docMk/>
            <pc:sldMk cId="3762608225" sldId="267"/>
            <ac:cxnSpMk id="26" creationId="{31CF5882-3E68-499F-AA7A-3A03FA5F5149}"/>
          </ac:cxnSpMkLst>
        </pc:cxnChg>
        <pc:cxnChg chg="add">
          <ac:chgData name="Nicole Naylor-Lawrence" userId="71cbe2231c903b18" providerId="Windows Live" clId="Web-{30DA650B-ECD1-990B-278B-0FE00E486167}" dt="2024-07-31T09:14:35.989" v="185"/>
          <ac:cxnSpMkLst>
            <pc:docMk/>
            <pc:sldMk cId="3762608225" sldId="267"/>
            <ac:cxnSpMk id="27" creationId="{BC1DE5A2-609D-43DC-BE36-0EDE071B9D74}"/>
          </ac:cxnSpMkLst>
        </pc:cxnChg>
        <pc:cxnChg chg="add">
          <ac:chgData name="Nicole Naylor-Lawrence" userId="71cbe2231c903b18" providerId="Windows Live" clId="Web-{30DA650B-ECD1-990B-278B-0FE00E486167}" dt="2024-07-31T09:14:35.989" v="185"/>
          <ac:cxnSpMkLst>
            <pc:docMk/>
            <pc:sldMk cId="3762608225" sldId="267"/>
            <ac:cxnSpMk id="28" creationId="{4E0BF173-2702-45ED-8BF0-1FC64987B142}"/>
          </ac:cxnSpMkLst>
        </pc:cxnChg>
      </pc:sldChg>
      <pc:sldChg chg="addSp delSp new">
        <pc:chgData name="Nicole Naylor-Lawrence" userId="71cbe2231c903b18" providerId="Windows Live" clId="Web-{30DA650B-ECD1-990B-278B-0FE00E486167}" dt="2024-07-31T09:15:44.364" v="191"/>
        <pc:sldMkLst>
          <pc:docMk/>
          <pc:sldMk cId="3029658206" sldId="268"/>
        </pc:sldMkLst>
        <pc:spChg chg="del">
          <ac:chgData name="Nicole Naylor-Lawrence" userId="71cbe2231c903b18" providerId="Windows Live" clId="Web-{30DA650B-ECD1-990B-278B-0FE00E486167}" dt="2024-07-31T09:15:41.552" v="189"/>
          <ac:spMkLst>
            <pc:docMk/>
            <pc:sldMk cId="3029658206" sldId="268"/>
            <ac:spMk id="2" creationId="{7C296ECE-F8D1-CA4B-B47C-9B8F70127178}"/>
          </ac:spMkLst>
        </pc:spChg>
        <pc:spChg chg="del">
          <ac:chgData name="Nicole Naylor-Lawrence" userId="71cbe2231c903b18" providerId="Windows Live" clId="Web-{30DA650B-ECD1-990B-278B-0FE00E486167}" dt="2024-07-31T09:15:43.005" v="190"/>
          <ac:spMkLst>
            <pc:docMk/>
            <pc:sldMk cId="3029658206" sldId="268"/>
            <ac:spMk id="3" creationId="{7BB5E13C-FEDF-377B-9704-E7CBDAD9D387}"/>
          </ac:spMkLst>
        </pc:spChg>
        <pc:spChg chg="add">
          <ac:chgData name="Nicole Naylor-Lawrence" userId="71cbe2231c903b18" providerId="Windows Live" clId="Web-{30DA650B-ECD1-990B-278B-0FE00E486167}" dt="2024-07-31T09:15:44.364" v="191"/>
          <ac:spMkLst>
            <pc:docMk/>
            <pc:sldMk cId="3029658206" sldId="268"/>
            <ac:spMk id="4" creationId="{F0E37C96-13BD-4F0C-B379-77591A183D9B}"/>
          </ac:spMkLst>
        </pc:spChg>
        <pc:spChg chg="add">
          <ac:chgData name="Nicole Naylor-Lawrence" userId="71cbe2231c903b18" providerId="Windows Live" clId="Web-{30DA650B-ECD1-990B-278B-0FE00E486167}" dt="2024-07-31T09:15:44.364" v="191"/>
          <ac:spMkLst>
            <pc:docMk/>
            <pc:sldMk cId="3029658206" sldId="268"/>
            <ac:spMk id="5" creationId="{F7CC8F6F-F722-4F6F-8BAB-BAAF3438C6A2}"/>
          </ac:spMkLst>
        </pc:spChg>
        <pc:spChg chg="add">
          <ac:chgData name="Nicole Naylor-Lawrence" userId="71cbe2231c903b18" providerId="Windows Live" clId="Web-{30DA650B-ECD1-990B-278B-0FE00E486167}" dt="2024-07-31T09:15:44.364" v="191"/>
          <ac:spMkLst>
            <pc:docMk/>
            <pc:sldMk cId="3029658206" sldId="268"/>
            <ac:spMk id="6" creationId="{BE6D86FE-D8F1-40C0-8751-D4F20FB58738}"/>
          </ac:spMkLst>
        </pc:spChg>
        <pc:spChg chg="add">
          <ac:chgData name="Nicole Naylor-Lawrence" userId="71cbe2231c903b18" providerId="Windows Live" clId="Web-{30DA650B-ECD1-990B-278B-0FE00E486167}" dt="2024-07-31T09:15:44.364" v="191"/>
          <ac:spMkLst>
            <pc:docMk/>
            <pc:sldMk cId="3029658206" sldId="268"/>
            <ac:spMk id="7" creationId="{A62C49D4-82EC-4578-A00C-A6CC31BD214D}"/>
          </ac:spMkLst>
        </pc:spChg>
        <pc:spChg chg="add">
          <ac:chgData name="Nicole Naylor-Lawrence" userId="71cbe2231c903b18" providerId="Windows Live" clId="Web-{30DA650B-ECD1-990B-278B-0FE00E486167}" dt="2024-07-31T09:15:44.364" v="191"/>
          <ac:spMkLst>
            <pc:docMk/>
            <pc:sldMk cId="3029658206" sldId="268"/>
            <ac:spMk id="11" creationId="{67987464-1BC8-47B3-8E49-660CBBA650B6}"/>
          </ac:spMkLst>
        </pc:spChg>
        <pc:spChg chg="add">
          <ac:chgData name="Nicole Naylor-Lawrence" userId="71cbe2231c903b18" providerId="Windows Live" clId="Web-{30DA650B-ECD1-990B-278B-0FE00E486167}" dt="2024-07-31T09:15:44.364" v="191"/>
          <ac:spMkLst>
            <pc:docMk/>
            <pc:sldMk cId="3029658206" sldId="268"/>
            <ac:spMk id="12" creationId="{4B4E9F8B-31BA-4E4E-84E7-360424AB2B99}"/>
          </ac:spMkLst>
        </pc:spChg>
        <pc:spChg chg="add">
          <ac:chgData name="Nicole Naylor-Lawrence" userId="71cbe2231c903b18" providerId="Windows Live" clId="Web-{30DA650B-ECD1-990B-278B-0FE00E486167}" dt="2024-07-31T09:15:44.364" v="191"/>
          <ac:spMkLst>
            <pc:docMk/>
            <pc:sldMk cId="3029658206" sldId="268"/>
            <ac:spMk id="13" creationId="{6C2F10C4-4FAB-4FC3-929F-77F655AADC6B}"/>
          </ac:spMkLst>
        </pc:spChg>
        <pc:spChg chg="add">
          <ac:chgData name="Nicole Naylor-Lawrence" userId="71cbe2231c903b18" providerId="Windows Live" clId="Web-{30DA650B-ECD1-990B-278B-0FE00E486167}" dt="2024-07-31T09:15:44.364" v="191"/>
          <ac:spMkLst>
            <pc:docMk/>
            <pc:sldMk cId="3029658206" sldId="268"/>
            <ac:spMk id="14" creationId="{7CF47F44-5E99-482F-817B-5BEFB3D17BDE}"/>
          </ac:spMkLst>
        </pc:spChg>
        <pc:spChg chg="add">
          <ac:chgData name="Nicole Naylor-Lawrence" userId="71cbe2231c903b18" providerId="Windows Live" clId="Web-{30DA650B-ECD1-990B-278B-0FE00E486167}" dt="2024-07-31T09:15:44.364" v="191"/>
          <ac:spMkLst>
            <pc:docMk/>
            <pc:sldMk cId="3029658206" sldId="268"/>
            <ac:spMk id="15" creationId="{3BCB8F1D-AD04-4C82-9EC2-14AEC6B451A6}"/>
          </ac:spMkLst>
        </pc:spChg>
        <pc:spChg chg="add">
          <ac:chgData name="Nicole Naylor-Lawrence" userId="71cbe2231c903b18" providerId="Windows Live" clId="Web-{30DA650B-ECD1-990B-278B-0FE00E486167}" dt="2024-07-31T09:15:44.364" v="191"/>
          <ac:spMkLst>
            <pc:docMk/>
            <pc:sldMk cId="3029658206" sldId="268"/>
            <ac:spMk id="16" creationId="{61AF2829-6123-4E35-A5EA-3FFD21D0189C}"/>
          </ac:spMkLst>
        </pc:spChg>
        <pc:spChg chg="add">
          <ac:chgData name="Nicole Naylor-Lawrence" userId="71cbe2231c903b18" providerId="Windows Live" clId="Web-{30DA650B-ECD1-990B-278B-0FE00E486167}" dt="2024-07-31T09:15:44.364" v="191"/>
          <ac:spMkLst>
            <pc:docMk/>
            <pc:sldMk cId="3029658206" sldId="268"/>
            <ac:spMk id="21" creationId="{95B8C019-47BE-4B43-B41C-4FCEAA2CC419}"/>
          </ac:spMkLst>
        </pc:spChg>
        <pc:spChg chg="add">
          <ac:chgData name="Nicole Naylor-Lawrence" userId="71cbe2231c903b18" providerId="Windows Live" clId="Web-{30DA650B-ECD1-990B-278B-0FE00E486167}" dt="2024-07-31T09:15:44.364" v="191"/>
          <ac:spMkLst>
            <pc:docMk/>
            <pc:sldMk cId="3029658206" sldId="268"/>
            <ac:spMk id="22" creationId="{BB7C6221-E9EB-41A4-9AA7-0C7502ADEDE6}"/>
          </ac:spMkLst>
        </pc:spChg>
        <pc:spChg chg="add">
          <ac:chgData name="Nicole Naylor-Lawrence" userId="71cbe2231c903b18" providerId="Windows Live" clId="Web-{30DA650B-ECD1-990B-278B-0FE00E486167}" dt="2024-07-31T09:15:44.364" v="191"/>
          <ac:spMkLst>
            <pc:docMk/>
            <pc:sldMk cId="3029658206" sldId="268"/>
            <ac:spMk id="23" creationId="{72036B6F-7D09-4959-B3BC-BA5FEA4833E6}"/>
          </ac:spMkLst>
        </pc:spChg>
        <pc:cxnChg chg="add">
          <ac:chgData name="Nicole Naylor-Lawrence" userId="71cbe2231c903b18" providerId="Windows Live" clId="Web-{30DA650B-ECD1-990B-278B-0FE00E486167}" dt="2024-07-31T09:15:44.364" v="191"/>
          <ac:cxnSpMkLst>
            <pc:docMk/>
            <pc:sldMk cId="3029658206" sldId="268"/>
            <ac:cxnSpMk id="8" creationId="{CAB0563B-8DE3-4C6D-A2EB-E25B76303051}"/>
          </ac:cxnSpMkLst>
        </pc:cxnChg>
        <pc:cxnChg chg="add">
          <ac:chgData name="Nicole Naylor-Lawrence" userId="71cbe2231c903b18" providerId="Windows Live" clId="Web-{30DA650B-ECD1-990B-278B-0FE00E486167}" dt="2024-07-31T09:15:44.364" v="191"/>
          <ac:cxnSpMkLst>
            <pc:docMk/>
            <pc:sldMk cId="3029658206" sldId="268"/>
            <ac:cxnSpMk id="9" creationId="{F8D9E771-BBE9-4B75-98EC-7C6E822CB83A}"/>
          </ac:cxnSpMkLst>
        </pc:cxnChg>
        <pc:cxnChg chg="add">
          <ac:chgData name="Nicole Naylor-Lawrence" userId="71cbe2231c903b18" providerId="Windows Live" clId="Web-{30DA650B-ECD1-990B-278B-0FE00E486167}" dt="2024-07-31T09:15:44.364" v="191"/>
          <ac:cxnSpMkLst>
            <pc:docMk/>
            <pc:sldMk cId="3029658206" sldId="268"/>
            <ac:cxnSpMk id="10" creationId="{B5D26C0C-ABE4-436D-9169-215E6A514CFF}"/>
          </ac:cxnSpMkLst>
        </pc:cxnChg>
        <pc:cxnChg chg="add">
          <ac:chgData name="Nicole Naylor-Lawrence" userId="71cbe2231c903b18" providerId="Windows Live" clId="Web-{30DA650B-ECD1-990B-278B-0FE00E486167}" dt="2024-07-31T09:15:44.364" v="191"/>
          <ac:cxnSpMkLst>
            <pc:docMk/>
            <pc:sldMk cId="3029658206" sldId="268"/>
            <ac:cxnSpMk id="17" creationId="{DB8C5EDA-E0B8-4AB6-8CAA-5EF5C2447C70}"/>
          </ac:cxnSpMkLst>
        </pc:cxnChg>
        <pc:cxnChg chg="add">
          <ac:chgData name="Nicole Naylor-Lawrence" userId="71cbe2231c903b18" providerId="Windows Live" clId="Web-{30DA650B-ECD1-990B-278B-0FE00E486167}" dt="2024-07-31T09:15:44.364" v="191"/>
          <ac:cxnSpMkLst>
            <pc:docMk/>
            <pc:sldMk cId="3029658206" sldId="268"/>
            <ac:cxnSpMk id="18" creationId="{9D75ECE7-18F9-4B6A-9EA9-45EBAFCDC19F}"/>
          </ac:cxnSpMkLst>
        </pc:cxnChg>
        <pc:cxnChg chg="add">
          <ac:chgData name="Nicole Naylor-Lawrence" userId="71cbe2231c903b18" providerId="Windows Live" clId="Web-{30DA650B-ECD1-990B-278B-0FE00E486167}" dt="2024-07-31T09:15:44.364" v="191"/>
          <ac:cxnSpMkLst>
            <pc:docMk/>
            <pc:sldMk cId="3029658206" sldId="268"/>
            <ac:cxnSpMk id="19" creationId="{0E7F1FB9-82A8-41B5-A6B4-107B1DC816C8}"/>
          </ac:cxnSpMkLst>
        </pc:cxnChg>
        <pc:cxnChg chg="add">
          <ac:chgData name="Nicole Naylor-Lawrence" userId="71cbe2231c903b18" providerId="Windows Live" clId="Web-{30DA650B-ECD1-990B-278B-0FE00E486167}" dt="2024-07-31T09:15:44.364" v="191"/>
          <ac:cxnSpMkLst>
            <pc:docMk/>
            <pc:sldMk cId="3029658206" sldId="268"/>
            <ac:cxnSpMk id="20" creationId="{E91D55F3-BDB0-435E-802F-ACA65656CE4C}"/>
          </ac:cxnSpMkLst>
        </pc:cxnChg>
        <pc:cxnChg chg="add">
          <ac:chgData name="Nicole Naylor-Lawrence" userId="71cbe2231c903b18" providerId="Windows Live" clId="Web-{30DA650B-ECD1-990B-278B-0FE00E486167}" dt="2024-07-31T09:15:44.364" v="191"/>
          <ac:cxnSpMkLst>
            <pc:docMk/>
            <pc:sldMk cId="3029658206" sldId="268"/>
            <ac:cxnSpMk id="24" creationId="{575BE094-FE88-472F-94F1-111FE8B60F33}"/>
          </ac:cxnSpMkLst>
        </pc:cxnChg>
      </pc:sldChg>
      <pc:sldChg chg="delSp new">
        <pc:chgData name="Nicole Naylor-Lawrence" userId="71cbe2231c903b18" providerId="Windows Live" clId="Web-{30DA650B-ECD1-990B-278B-0FE00E486167}" dt="2024-07-31T09:16:25.146" v="194"/>
        <pc:sldMkLst>
          <pc:docMk/>
          <pc:sldMk cId="3650311697" sldId="269"/>
        </pc:sldMkLst>
        <pc:spChg chg="del">
          <ac:chgData name="Nicole Naylor-Lawrence" userId="71cbe2231c903b18" providerId="Windows Live" clId="Web-{30DA650B-ECD1-990B-278B-0FE00E486167}" dt="2024-07-31T09:16:23.646" v="193"/>
          <ac:spMkLst>
            <pc:docMk/>
            <pc:sldMk cId="3650311697" sldId="269"/>
            <ac:spMk id="2" creationId="{5CB62B39-5BB6-24AE-26A4-CE9C537FE6AE}"/>
          </ac:spMkLst>
        </pc:spChg>
        <pc:spChg chg="del">
          <ac:chgData name="Nicole Naylor-Lawrence" userId="71cbe2231c903b18" providerId="Windows Live" clId="Web-{30DA650B-ECD1-990B-278B-0FE00E486167}" dt="2024-07-31T09:16:25.146" v="194"/>
          <ac:spMkLst>
            <pc:docMk/>
            <pc:sldMk cId="3650311697" sldId="269"/>
            <ac:spMk id="3" creationId="{0C470C63-48D9-90AA-AF0D-5830F2A7BFEB}"/>
          </ac:spMkLst>
        </pc:spChg>
      </pc:sldChg>
    </pc:docChg>
  </pc:docChgLst>
  <pc:docChgLst>
    <pc:chgData name="Nicole Naylor-Lawrence" userId="71cbe2231c903b18" providerId="Windows Live" clId="Web-{F85BF195-6EDE-A7AB-5417-EF1D29974DD5}"/>
    <pc:docChg chg="modSld addMainMaster delMainMaster modMainMaster">
      <pc:chgData name="Nicole Naylor-Lawrence" userId="71cbe2231c903b18" providerId="Windows Live" clId="Web-{F85BF195-6EDE-A7AB-5417-EF1D29974DD5}" dt="2024-08-06T09:49:19.888" v="3"/>
      <pc:docMkLst>
        <pc:docMk/>
      </pc:docMkLst>
      <pc:sldChg chg="modSp mod modClrScheme chgLayout">
        <pc:chgData name="Nicole Naylor-Lawrence" userId="71cbe2231c903b18" providerId="Windows Live" clId="Web-{F85BF195-6EDE-A7AB-5417-EF1D29974DD5}" dt="2024-08-06T09:49:19.888" v="3"/>
        <pc:sldMkLst>
          <pc:docMk/>
          <pc:sldMk cId="4088067484" sldId="256"/>
        </pc:sldMkLst>
        <pc:spChg chg="mod ord">
          <ac:chgData name="Nicole Naylor-Lawrence" userId="71cbe2231c903b18" providerId="Windows Live" clId="Web-{F85BF195-6EDE-A7AB-5417-EF1D29974DD5}" dt="2024-08-06T09:49:19.888" v="3"/>
          <ac:spMkLst>
            <pc:docMk/>
            <pc:sldMk cId="4088067484" sldId="256"/>
            <ac:spMk id="2" creationId="{D554A6F8-9031-BF23-28E0-33B07431CBE9}"/>
          </ac:spMkLst>
        </pc:spChg>
        <pc:spChg chg="mod ord">
          <ac:chgData name="Nicole Naylor-Lawrence" userId="71cbe2231c903b18" providerId="Windows Live" clId="Web-{F85BF195-6EDE-A7AB-5417-EF1D29974DD5}" dt="2024-08-06T09:49:19.888" v="3"/>
          <ac:spMkLst>
            <pc:docMk/>
            <pc:sldMk cId="4088067484" sldId="256"/>
            <ac:spMk id="3" creationId="{9EA05AFE-9A26-571D-2BB1-E0F1F3988A8D}"/>
          </ac:spMkLst>
        </pc:spChg>
      </pc:sldChg>
      <pc:sldChg chg="modSp mod modClrScheme chgLayout">
        <pc:chgData name="Nicole Naylor-Lawrence" userId="71cbe2231c903b18" providerId="Windows Live" clId="Web-{F85BF195-6EDE-A7AB-5417-EF1D29974DD5}" dt="2024-08-06T09:49:19.888" v="3"/>
        <pc:sldMkLst>
          <pc:docMk/>
          <pc:sldMk cId="679272185" sldId="257"/>
        </pc:sldMkLst>
        <pc:spChg chg="mod ord">
          <ac:chgData name="Nicole Naylor-Lawrence" userId="71cbe2231c903b18" providerId="Windows Live" clId="Web-{F85BF195-6EDE-A7AB-5417-EF1D29974DD5}" dt="2024-08-06T09:49:19.888" v="3"/>
          <ac:spMkLst>
            <pc:docMk/>
            <pc:sldMk cId="679272185" sldId="257"/>
            <ac:spMk id="7" creationId="{7895CF8C-F3AF-0284-01BA-CFCFF1C3128F}"/>
          </ac:spMkLst>
        </pc:spChg>
      </pc:sldChg>
      <pc:sldChg chg="modSp mod modClrScheme chgLayout">
        <pc:chgData name="Nicole Naylor-Lawrence" userId="71cbe2231c903b18" providerId="Windows Live" clId="Web-{F85BF195-6EDE-A7AB-5417-EF1D29974DD5}" dt="2024-08-06T09:49:19.888" v="3"/>
        <pc:sldMkLst>
          <pc:docMk/>
          <pc:sldMk cId="2745299246" sldId="258"/>
        </pc:sldMkLst>
        <pc:spChg chg="mod ord">
          <ac:chgData name="Nicole Naylor-Lawrence" userId="71cbe2231c903b18" providerId="Windows Live" clId="Web-{F85BF195-6EDE-A7AB-5417-EF1D29974DD5}" dt="2024-08-06T09:49:19.888" v="3"/>
          <ac:spMkLst>
            <pc:docMk/>
            <pc:sldMk cId="2745299246" sldId="258"/>
            <ac:spMk id="2" creationId="{7DAAE8B3-81D3-0720-0C39-12606EBBA73D}"/>
          </ac:spMkLst>
        </pc:spChg>
      </pc:sldChg>
      <pc:sldChg chg="modSp mod modClrScheme chgLayout">
        <pc:chgData name="Nicole Naylor-Lawrence" userId="71cbe2231c903b18" providerId="Windows Live" clId="Web-{F85BF195-6EDE-A7AB-5417-EF1D29974DD5}" dt="2024-08-06T09:49:19.888" v="3"/>
        <pc:sldMkLst>
          <pc:docMk/>
          <pc:sldMk cId="472584470" sldId="259"/>
        </pc:sldMkLst>
        <pc:spChg chg="mod ord">
          <ac:chgData name="Nicole Naylor-Lawrence" userId="71cbe2231c903b18" providerId="Windows Live" clId="Web-{F85BF195-6EDE-A7AB-5417-EF1D29974DD5}" dt="2024-08-06T09:49:19.888" v="3"/>
          <ac:spMkLst>
            <pc:docMk/>
            <pc:sldMk cId="472584470" sldId="259"/>
            <ac:spMk id="2" creationId="{37E03BCD-FAAF-94D8-64F6-ACBF62E24881}"/>
          </ac:spMkLst>
        </pc:spChg>
      </pc:sldChg>
      <pc:sldChg chg="modSp mod modClrScheme chgLayout">
        <pc:chgData name="Nicole Naylor-Lawrence" userId="71cbe2231c903b18" providerId="Windows Live" clId="Web-{F85BF195-6EDE-A7AB-5417-EF1D29974DD5}" dt="2024-08-06T09:49:19.888" v="3"/>
        <pc:sldMkLst>
          <pc:docMk/>
          <pc:sldMk cId="1352317538" sldId="260"/>
        </pc:sldMkLst>
        <pc:spChg chg="mod ord">
          <ac:chgData name="Nicole Naylor-Lawrence" userId="71cbe2231c903b18" providerId="Windows Live" clId="Web-{F85BF195-6EDE-A7AB-5417-EF1D29974DD5}" dt="2024-08-06T09:49:19.888" v="3"/>
          <ac:spMkLst>
            <pc:docMk/>
            <pc:sldMk cId="1352317538" sldId="260"/>
            <ac:spMk id="2" creationId="{79C10B9B-5A71-EB9E-D412-296951333756}"/>
          </ac:spMkLst>
        </pc:spChg>
      </pc:sldChg>
      <pc:sldChg chg="modSp mod modClrScheme chgLayout">
        <pc:chgData name="Nicole Naylor-Lawrence" userId="71cbe2231c903b18" providerId="Windows Live" clId="Web-{F85BF195-6EDE-A7AB-5417-EF1D29974DD5}" dt="2024-08-06T09:49:19.888" v="3"/>
        <pc:sldMkLst>
          <pc:docMk/>
          <pc:sldMk cId="2395601779" sldId="261"/>
        </pc:sldMkLst>
        <pc:spChg chg="mod ord">
          <ac:chgData name="Nicole Naylor-Lawrence" userId="71cbe2231c903b18" providerId="Windows Live" clId="Web-{F85BF195-6EDE-A7AB-5417-EF1D29974DD5}" dt="2024-08-06T09:49:19.888" v="3"/>
          <ac:spMkLst>
            <pc:docMk/>
            <pc:sldMk cId="2395601779" sldId="261"/>
            <ac:spMk id="2" creationId="{6C077F0A-29C3-E10F-3FA9-C9CE3C3D1EFE}"/>
          </ac:spMkLst>
        </pc:spChg>
      </pc:sldChg>
      <pc:sldChg chg="modSp mod modClrScheme chgLayout">
        <pc:chgData name="Nicole Naylor-Lawrence" userId="71cbe2231c903b18" providerId="Windows Live" clId="Web-{F85BF195-6EDE-A7AB-5417-EF1D29974DD5}" dt="2024-08-06T09:49:19.888" v="3"/>
        <pc:sldMkLst>
          <pc:docMk/>
          <pc:sldMk cId="2538876877" sldId="262"/>
        </pc:sldMkLst>
        <pc:spChg chg="mod ord">
          <ac:chgData name="Nicole Naylor-Lawrence" userId="71cbe2231c903b18" providerId="Windows Live" clId="Web-{F85BF195-6EDE-A7AB-5417-EF1D29974DD5}" dt="2024-08-06T09:49:19.888" v="3"/>
          <ac:spMkLst>
            <pc:docMk/>
            <pc:sldMk cId="2538876877" sldId="262"/>
            <ac:spMk id="2" creationId="{7ACFC76A-0959-89CD-4456-94741382A2A2}"/>
          </ac:spMkLst>
        </pc:spChg>
      </pc:sldChg>
      <pc:sldChg chg="modSp mod modClrScheme chgLayout">
        <pc:chgData name="Nicole Naylor-Lawrence" userId="71cbe2231c903b18" providerId="Windows Live" clId="Web-{F85BF195-6EDE-A7AB-5417-EF1D29974DD5}" dt="2024-08-06T09:49:19.888" v="3"/>
        <pc:sldMkLst>
          <pc:docMk/>
          <pc:sldMk cId="544390354" sldId="263"/>
        </pc:sldMkLst>
        <pc:spChg chg="mod ord">
          <ac:chgData name="Nicole Naylor-Lawrence" userId="71cbe2231c903b18" providerId="Windows Live" clId="Web-{F85BF195-6EDE-A7AB-5417-EF1D29974DD5}" dt="2024-08-06T09:49:19.888" v="3"/>
          <ac:spMkLst>
            <pc:docMk/>
            <pc:sldMk cId="544390354" sldId="263"/>
            <ac:spMk id="2" creationId="{D1C18CDA-FE24-545F-7F8D-17EF7EE79DFB}"/>
          </ac:spMkLst>
        </pc:spChg>
      </pc:sldChg>
      <pc:sldChg chg="modSp mod modClrScheme chgLayout">
        <pc:chgData name="Nicole Naylor-Lawrence" userId="71cbe2231c903b18" providerId="Windows Live" clId="Web-{F85BF195-6EDE-A7AB-5417-EF1D29974DD5}" dt="2024-08-06T09:49:19.888" v="3"/>
        <pc:sldMkLst>
          <pc:docMk/>
          <pc:sldMk cId="53181824" sldId="264"/>
        </pc:sldMkLst>
        <pc:spChg chg="mod ord">
          <ac:chgData name="Nicole Naylor-Lawrence" userId="71cbe2231c903b18" providerId="Windows Live" clId="Web-{F85BF195-6EDE-A7AB-5417-EF1D29974DD5}" dt="2024-08-06T09:49:19.888" v="3"/>
          <ac:spMkLst>
            <pc:docMk/>
            <pc:sldMk cId="53181824" sldId="264"/>
            <ac:spMk id="2" creationId="{EC9906BB-BE84-E14C-5E4D-F55F1531E364}"/>
          </ac:spMkLst>
        </pc:spChg>
      </pc:sldChg>
      <pc:sldChg chg="modSp mod modClrScheme chgLayout">
        <pc:chgData name="Nicole Naylor-Lawrence" userId="71cbe2231c903b18" providerId="Windows Live" clId="Web-{F85BF195-6EDE-A7AB-5417-EF1D29974DD5}" dt="2024-08-06T09:49:19.888" v="3"/>
        <pc:sldMkLst>
          <pc:docMk/>
          <pc:sldMk cId="2423480348" sldId="265"/>
        </pc:sldMkLst>
        <pc:spChg chg="mod ord">
          <ac:chgData name="Nicole Naylor-Lawrence" userId="71cbe2231c903b18" providerId="Windows Live" clId="Web-{F85BF195-6EDE-A7AB-5417-EF1D29974DD5}" dt="2024-08-06T09:49:19.888" v="3"/>
          <ac:spMkLst>
            <pc:docMk/>
            <pc:sldMk cId="2423480348" sldId="265"/>
            <ac:spMk id="5" creationId="{AC747024-DC9F-B91F-F663-DC0D238F4DE6}"/>
          </ac:spMkLst>
        </pc:spChg>
      </pc:sldChg>
      <pc:sldChg chg="modSp mod modClrScheme chgLayout">
        <pc:chgData name="Nicole Naylor-Lawrence" userId="71cbe2231c903b18" providerId="Windows Live" clId="Web-{F85BF195-6EDE-A7AB-5417-EF1D29974DD5}" dt="2024-08-06T09:49:19.888" v="3"/>
        <pc:sldMkLst>
          <pc:docMk/>
          <pc:sldMk cId="107071557" sldId="266"/>
        </pc:sldMkLst>
        <pc:spChg chg="mod ord">
          <ac:chgData name="Nicole Naylor-Lawrence" userId="71cbe2231c903b18" providerId="Windows Live" clId="Web-{F85BF195-6EDE-A7AB-5417-EF1D29974DD5}" dt="2024-08-06T09:49:19.888" v="3"/>
          <ac:spMkLst>
            <pc:docMk/>
            <pc:sldMk cId="107071557" sldId="266"/>
            <ac:spMk id="2" creationId="{100C605E-A71B-C769-D47A-0B044EF5CB9D}"/>
          </ac:spMkLst>
        </pc:spChg>
      </pc:sldChg>
      <pc:sldChg chg="mod modClrScheme chgLayout">
        <pc:chgData name="Nicole Naylor-Lawrence" userId="71cbe2231c903b18" providerId="Windows Live" clId="Web-{F85BF195-6EDE-A7AB-5417-EF1D29974DD5}" dt="2024-08-06T09:49:19.888" v="3"/>
        <pc:sldMkLst>
          <pc:docMk/>
          <pc:sldMk cId="775060645" sldId="269"/>
        </pc:sldMkLst>
      </pc:sldChg>
      <pc:sldMasterChg chg="add del addSldLayout delSldLayout">
        <pc:chgData name="Nicole Naylor-Lawrence" userId="71cbe2231c903b18" providerId="Windows Live" clId="Web-{F85BF195-6EDE-A7AB-5417-EF1D29974DD5}" dt="2024-08-06T09:49:19.888" v="3"/>
        <pc:sldMasterMkLst>
          <pc:docMk/>
          <pc:sldMasterMk cId="55288645" sldId="2147483808"/>
        </pc:sldMasterMkLst>
        <pc:sldLayoutChg chg="add del">
          <pc:chgData name="Nicole Naylor-Lawrence" userId="71cbe2231c903b18" providerId="Windows Live" clId="Web-{F85BF195-6EDE-A7AB-5417-EF1D29974DD5}" dt="2024-08-06T09:49:19.888" v="3"/>
          <pc:sldLayoutMkLst>
            <pc:docMk/>
            <pc:sldMasterMk cId="55288645" sldId="2147483808"/>
            <pc:sldLayoutMk cId="2007188644" sldId="2147483809"/>
          </pc:sldLayoutMkLst>
        </pc:sldLayoutChg>
        <pc:sldLayoutChg chg="add del">
          <pc:chgData name="Nicole Naylor-Lawrence" userId="71cbe2231c903b18" providerId="Windows Live" clId="Web-{F85BF195-6EDE-A7AB-5417-EF1D29974DD5}" dt="2024-08-06T09:49:19.888" v="3"/>
          <pc:sldLayoutMkLst>
            <pc:docMk/>
            <pc:sldMasterMk cId="55288645" sldId="2147483808"/>
            <pc:sldLayoutMk cId="2142946352" sldId="2147483810"/>
          </pc:sldLayoutMkLst>
        </pc:sldLayoutChg>
        <pc:sldLayoutChg chg="add del">
          <pc:chgData name="Nicole Naylor-Lawrence" userId="71cbe2231c903b18" providerId="Windows Live" clId="Web-{F85BF195-6EDE-A7AB-5417-EF1D29974DD5}" dt="2024-08-06T09:49:19.888" v="3"/>
          <pc:sldLayoutMkLst>
            <pc:docMk/>
            <pc:sldMasterMk cId="55288645" sldId="2147483808"/>
            <pc:sldLayoutMk cId="2898674694" sldId="2147483811"/>
          </pc:sldLayoutMkLst>
        </pc:sldLayoutChg>
        <pc:sldLayoutChg chg="add del">
          <pc:chgData name="Nicole Naylor-Lawrence" userId="71cbe2231c903b18" providerId="Windows Live" clId="Web-{F85BF195-6EDE-A7AB-5417-EF1D29974DD5}" dt="2024-08-06T09:49:19.888" v="3"/>
          <pc:sldLayoutMkLst>
            <pc:docMk/>
            <pc:sldMasterMk cId="55288645" sldId="2147483808"/>
            <pc:sldLayoutMk cId="3524097959" sldId="2147483812"/>
          </pc:sldLayoutMkLst>
        </pc:sldLayoutChg>
        <pc:sldLayoutChg chg="add del">
          <pc:chgData name="Nicole Naylor-Lawrence" userId="71cbe2231c903b18" providerId="Windows Live" clId="Web-{F85BF195-6EDE-A7AB-5417-EF1D29974DD5}" dt="2024-08-06T09:49:19.888" v="3"/>
          <pc:sldLayoutMkLst>
            <pc:docMk/>
            <pc:sldMasterMk cId="55288645" sldId="2147483808"/>
            <pc:sldLayoutMk cId="3949307216" sldId="2147483813"/>
          </pc:sldLayoutMkLst>
        </pc:sldLayoutChg>
        <pc:sldLayoutChg chg="add del">
          <pc:chgData name="Nicole Naylor-Lawrence" userId="71cbe2231c903b18" providerId="Windows Live" clId="Web-{F85BF195-6EDE-A7AB-5417-EF1D29974DD5}" dt="2024-08-06T09:49:19.888" v="3"/>
          <pc:sldLayoutMkLst>
            <pc:docMk/>
            <pc:sldMasterMk cId="55288645" sldId="2147483808"/>
            <pc:sldLayoutMk cId="1589859921" sldId="2147483814"/>
          </pc:sldLayoutMkLst>
        </pc:sldLayoutChg>
        <pc:sldLayoutChg chg="add del">
          <pc:chgData name="Nicole Naylor-Lawrence" userId="71cbe2231c903b18" providerId="Windows Live" clId="Web-{F85BF195-6EDE-A7AB-5417-EF1D29974DD5}" dt="2024-08-06T09:49:19.888" v="3"/>
          <pc:sldLayoutMkLst>
            <pc:docMk/>
            <pc:sldMasterMk cId="55288645" sldId="2147483808"/>
            <pc:sldLayoutMk cId="4194910330" sldId="2147483815"/>
          </pc:sldLayoutMkLst>
        </pc:sldLayoutChg>
        <pc:sldLayoutChg chg="add del">
          <pc:chgData name="Nicole Naylor-Lawrence" userId="71cbe2231c903b18" providerId="Windows Live" clId="Web-{F85BF195-6EDE-A7AB-5417-EF1D29974DD5}" dt="2024-08-06T09:49:19.888" v="3"/>
          <pc:sldLayoutMkLst>
            <pc:docMk/>
            <pc:sldMasterMk cId="55288645" sldId="2147483808"/>
            <pc:sldLayoutMk cId="1875159247" sldId="2147483816"/>
          </pc:sldLayoutMkLst>
        </pc:sldLayoutChg>
        <pc:sldLayoutChg chg="add del">
          <pc:chgData name="Nicole Naylor-Lawrence" userId="71cbe2231c903b18" providerId="Windows Live" clId="Web-{F85BF195-6EDE-A7AB-5417-EF1D29974DD5}" dt="2024-08-06T09:49:19.888" v="3"/>
          <pc:sldLayoutMkLst>
            <pc:docMk/>
            <pc:sldMasterMk cId="55288645" sldId="2147483808"/>
            <pc:sldLayoutMk cId="766619350" sldId="2147483817"/>
          </pc:sldLayoutMkLst>
        </pc:sldLayoutChg>
        <pc:sldLayoutChg chg="add del">
          <pc:chgData name="Nicole Naylor-Lawrence" userId="71cbe2231c903b18" providerId="Windows Live" clId="Web-{F85BF195-6EDE-A7AB-5417-EF1D29974DD5}" dt="2024-08-06T09:49:19.888" v="3"/>
          <pc:sldLayoutMkLst>
            <pc:docMk/>
            <pc:sldMasterMk cId="55288645" sldId="2147483808"/>
            <pc:sldLayoutMk cId="2317177415" sldId="2147483818"/>
          </pc:sldLayoutMkLst>
        </pc:sldLayoutChg>
        <pc:sldLayoutChg chg="add del">
          <pc:chgData name="Nicole Naylor-Lawrence" userId="71cbe2231c903b18" providerId="Windows Live" clId="Web-{F85BF195-6EDE-A7AB-5417-EF1D29974DD5}" dt="2024-08-06T09:49:19.888" v="3"/>
          <pc:sldLayoutMkLst>
            <pc:docMk/>
            <pc:sldMasterMk cId="55288645" sldId="2147483808"/>
            <pc:sldLayoutMk cId="3522704927" sldId="2147483819"/>
          </pc:sldLayoutMkLst>
        </pc:sldLayoutChg>
        <pc:sldLayoutChg chg="add del">
          <pc:chgData name="Nicole Naylor-Lawrence" userId="71cbe2231c903b18" providerId="Windows Live" clId="Web-{F85BF195-6EDE-A7AB-5417-EF1D29974DD5}" dt="2024-08-06T09:49:19.888" v="3"/>
          <pc:sldLayoutMkLst>
            <pc:docMk/>
            <pc:sldMasterMk cId="55288645" sldId="2147483808"/>
            <pc:sldLayoutMk cId="2088085778" sldId="2147483820"/>
          </pc:sldLayoutMkLst>
        </pc:sldLayoutChg>
        <pc:sldLayoutChg chg="add del">
          <pc:chgData name="Nicole Naylor-Lawrence" userId="71cbe2231c903b18" providerId="Windows Live" clId="Web-{F85BF195-6EDE-A7AB-5417-EF1D29974DD5}" dt="2024-08-06T09:49:19.888" v="3"/>
          <pc:sldLayoutMkLst>
            <pc:docMk/>
            <pc:sldMasterMk cId="55288645" sldId="2147483808"/>
            <pc:sldLayoutMk cId="1848291438" sldId="2147483821"/>
          </pc:sldLayoutMkLst>
        </pc:sldLayoutChg>
        <pc:sldLayoutChg chg="add del">
          <pc:chgData name="Nicole Naylor-Lawrence" userId="71cbe2231c903b18" providerId="Windows Live" clId="Web-{F85BF195-6EDE-A7AB-5417-EF1D29974DD5}" dt="2024-08-06T09:49:19.888" v="3"/>
          <pc:sldLayoutMkLst>
            <pc:docMk/>
            <pc:sldMasterMk cId="55288645" sldId="2147483808"/>
            <pc:sldLayoutMk cId="888982231" sldId="2147483822"/>
          </pc:sldLayoutMkLst>
        </pc:sldLayoutChg>
        <pc:sldLayoutChg chg="add del">
          <pc:chgData name="Nicole Naylor-Lawrence" userId="71cbe2231c903b18" providerId="Windows Live" clId="Web-{F85BF195-6EDE-A7AB-5417-EF1D29974DD5}" dt="2024-08-06T09:49:19.888" v="3"/>
          <pc:sldLayoutMkLst>
            <pc:docMk/>
            <pc:sldMasterMk cId="55288645" sldId="2147483808"/>
            <pc:sldLayoutMk cId="36668527" sldId="2147483823"/>
          </pc:sldLayoutMkLst>
        </pc:sldLayoutChg>
        <pc:sldLayoutChg chg="add del">
          <pc:chgData name="Nicole Naylor-Lawrence" userId="71cbe2231c903b18" providerId="Windows Live" clId="Web-{F85BF195-6EDE-A7AB-5417-EF1D29974DD5}" dt="2024-08-06T09:49:19.888" v="3"/>
          <pc:sldLayoutMkLst>
            <pc:docMk/>
            <pc:sldMasterMk cId="55288645" sldId="2147483808"/>
            <pc:sldLayoutMk cId="1695284679" sldId="2147483824"/>
          </pc:sldLayoutMkLst>
        </pc:sldLayoutChg>
        <pc:sldLayoutChg chg="add del">
          <pc:chgData name="Nicole Naylor-Lawrence" userId="71cbe2231c903b18" providerId="Windows Live" clId="Web-{F85BF195-6EDE-A7AB-5417-EF1D29974DD5}" dt="2024-08-06T09:49:19.888" v="3"/>
          <pc:sldLayoutMkLst>
            <pc:docMk/>
            <pc:sldMasterMk cId="55288645" sldId="2147483808"/>
            <pc:sldLayoutMk cId="1629296292" sldId="2147483825"/>
          </pc:sldLayoutMkLst>
        </pc:sldLayoutChg>
        <pc:sldLayoutChg chg="add del">
          <pc:chgData name="Nicole Naylor-Lawrence" userId="71cbe2231c903b18" providerId="Windows Live" clId="Web-{F85BF195-6EDE-A7AB-5417-EF1D29974DD5}" dt="2024-08-06T09:49:19.888" v="3"/>
          <pc:sldLayoutMkLst>
            <pc:docMk/>
            <pc:sldMasterMk cId="55288645" sldId="2147483808"/>
            <pc:sldLayoutMk cId="3715418293" sldId="2147483826"/>
          </pc:sldLayoutMkLst>
        </pc:sldLayoutChg>
      </pc:sldMasterChg>
      <pc:sldMasterChg chg="add del modTransition addSldLayout delSldLayout modSldLayout">
        <pc:chgData name="Nicole Naylor-Lawrence" userId="71cbe2231c903b18" providerId="Windows Live" clId="Web-{F85BF195-6EDE-A7AB-5417-EF1D29974DD5}" dt="2024-08-06T09:49:19.888" v="3"/>
        <pc:sldMasterMkLst>
          <pc:docMk/>
          <pc:sldMasterMk cId="3317068538" sldId="2147483827"/>
        </pc:sldMasterMkLst>
        <pc:sldLayoutChg chg="add del mod replId">
          <pc:chgData name="Nicole Naylor-Lawrence" userId="71cbe2231c903b18" providerId="Windows Live" clId="Web-{F85BF195-6EDE-A7AB-5417-EF1D29974DD5}" dt="2024-08-06T09:49:19.888" v="3"/>
          <pc:sldLayoutMkLst>
            <pc:docMk/>
            <pc:sldMasterMk cId="3317068538" sldId="2147483827"/>
            <pc:sldLayoutMk cId="3340967964" sldId="2147483828"/>
          </pc:sldLayoutMkLst>
        </pc:sldLayoutChg>
        <pc:sldLayoutChg chg="add del mod replId">
          <pc:chgData name="Nicole Naylor-Lawrence" userId="71cbe2231c903b18" providerId="Windows Live" clId="Web-{F85BF195-6EDE-A7AB-5417-EF1D29974DD5}" dt="2024-08-06T09:49:19.888" v="3"/>
          <pc:sldLayoutMkLst>
            <pc:docMk/>
            <pc:sldMasterMk cId="3317068538" sldId="2147483827"/>
            <pc:sldLayoutMk cId="2838574747" sldId="2147483829"/>
          </pc:sldLayoutMkLst>
        </pc:sldLayoutChg>
        <pc:sldLayoutChg chg="add del mod replId">
          <pc:chgData name="Nicole Naylor-Lawrence" userId="71cbe2231c903b18" providerId="Windows Live" clId="Web-{F85BF195-6EDE-A7AB-5417-EF1D29974DD5}" dt="2024-08-06T09:49:19.888" v="3"/>
          <pc:sldLayoutMkLst>
            <pc:docMk/>
            <pc:sldMasterMk cId="3317068538" sldId="2147483827"/>
            <pc:sldLayoutMk cId="3170381491" sldId="2147483830"/>
          </pc:sldLayoutMkLst>
        </pc:sldLayoutChg>
        <pc:sldLayoutChg chg="add del mod replId">
          <pc:chgData name="Nicole Naylor-Lawrence" userId="71cbe2231c903b18" providerId="Windows Live" clId="Web-{F85BF195-6EDE-A7AB-5417-EF1D29974DD5}" dt="2024-08-06T09:49:19.888" v="3"/>
          <pc:sldLayoutMkLst>
            <pc:docMk/>
            <pc:sldMasterMk cId="3317068538" sldId="2147483827"/>
            <pc:sldLayoutMk cId="4035245205" sldId="2147483831"/>
          </pc:sldLayoutMkLst>
        </pc:sldLayoutChg>
        <pc:sldLayoutChg chg="add del mod replId">
          <pc:chgData name="Nicole Naylor-Lawrence" userId="71cbe2231c903b18" providerId="Windows Live" clId="Web-{F85BF195-6EDE-A7AB-5417-EF1D29974DD5}" dt="2024-08-06T09:49:19.888" v="3"/>
          <pc:sldLayoutMkLst>
            <pc:docMk/>
            <pc:sldMasterMk cId="3317068538" sldId="2147483827"/>
            <pc:sldLayoutMk cId="95726897" sldId="2147483832"/>
          </pc:sldLayoutMkLst>
        </pc:sldLayoutChg>
        <pc:sldLayoutChg chg="add del mod replId">
          <pc:chgData name="Nicole Naylor-Lawrence" userId="71cbe2231c903b18" providerId="Windows Live" clId="Web-{F85BF195-6EDE-A7AB-5417-EF1D29974DD5}" dt="2024-08-06T09:49:19.888" v="3"/>
          <pc:sldLayoutMkLst>
            <pc:docMk/>
            <pc:sldMasterMk cId="3317068538" sldId="2147483827"/>
            <pc:sldLayoutMk cId="1569677215" sldId="2147483833"/>
          </pc:sldLayoutMkLst>
        </pc:sldLayoutChg>
        <pc:sldLayoutChg chg="add del mod replId">
          <pc:chgData name="Nicole Naylor-Lawrence" userId="71cbe2231c903b18" providerId="Windows Live" clId="Web-{F85BF195-6EDE-A7AB-5417-EF1D29974DD5}" dt="2024-08-06T09:49:19.888" v="3"/>
          <pc:sldLayoutMkLst>
            <pc:docMk/>
            <pc:sldMasterMk cId="3317068538" sldId="2147483827"/>
            <pc:sldLayoutMk cId="1541299402" sldId="2147483834"/>
          </pc:sldLayoutMkLst>
        </pc:sldLayoutChg>
        <pc:sldLayoutChg chg="add del mod replId">
          <pc:chgData name="Nicole Naylor-Lawrence" userId="71cbe2231c903b18" providerId="Windows Live" clId="Web-{F85BF195-6EDE-A7AB-5417-EF1D29974DD5}" dt="2024-08-06T09:49:19.888" v="3"/>
          <pc:sldLayoutMkLst>
            <pc:docMk/>
            <pc:sldMasterMk cId="3317068538" sldId="2147483827"/>
            <pc:sldLayoutMk cId="2963594685" sldId="2147483835"/>
          </pc:sldLayoutMkLst>
        </pc:sldLayoutChg>
        <pc:sldLayoutChg chg="add del mod replId">
          <pc:chgData name="Nicole Naylor-Lawrence" userId="71cbe2231c903b18" providerId="Windows Live" clId="Web-{F85BF195-6EDE-A7AB-5417-EF1D29974DD5}" dt="2024-08-06T09:49:19.888" v="3"/>
          <pc:sldLayoutMkLst>
            <pc:docMk/>
            <pc:sldMasterMk cId="3317068538" sldId="2147483827"/>
            <pc:sldLayoutMk cId="2268461178" sldId="2147483836"/>
          </pc:sldLayoutMkLst>
        </pc:sldLayoutChg>
        <pc:sldLayoutChg chg="add del mod replId">
          <pc:chgData name="Nicole Naylor-Lawrence" userId="71cbe2231c903b18" providerId="Windows Live" clId="Web-{F85BF195-6EDE-A7AB-5417-EF1D29974DD5}" dt="2024-08-06T09:49:19.888" v="3"/>
          <pc:sldLayoutMkLst>
            <pc:docMk/>
            <pc:sldMasterMk cId="3317068538" sldId="2147483827"/>
            <pc:sldLayoutMk cId="911593434" sldId="2147483837"/>
          </pc:sldLayoutMkLst>
        </pc:sldLayoutChg>
        <pc:sldLayoutChg chg="add del mod replId">
          <pc:chgData name="Nicole Naylor-Lawrence" userId="71cbe2231c903b18" providerId="Windows Live" clId="Web-{F85BF195-6EDE-A7AB-5417-EF1D29974DD5}" dt="2024-08-06T09:49:19.888" v="3"/>
          <pc:sldLayoutMkLst>
            <pc:docMk/>
            <pc:sldMasterMk cId="3317068538" sldId="2147483827"/>
            <pc:sldLayoutMk cId="4076419368" sldId="2147483838"/>
          </pc:sldLayoutMkLst>
        </pc:sldLayoutChg>
      </pc:sldMasterChg>
      <pc:sldMasterChg chg="add del modTransition addSldLayout delSldLayout modSldLayout">
        <pc:chgData name="Nicole Naylor-Lawrence" userId="71cbe2231c903b18" providerId="Windows Live" clId="Web-{F85BF195-6EDE-A7AB-5417-EF1D29974DD5}" dt="2024-08-06T09:49:16.591" v="2"/>
        <pc:sldMasterMkLst>
          <pc:docMk/>
          <pc:sldMasterMk cId="2990307160" sldId="2147483839"/>
        </pc:sldMasterMkLst>
        <pc:sldLayoutChg chg="add del mod replId">
          <pc:chgData name="Nicole Naylor-Lawrence" userId="71cbe2231c903b18" providerId="Windows Live" clId="Web-{F85BF195-6EDE-A7AB-5417-EF1D29974DD5}" dt="2024-08-06T09:49:16.591" v="2"/>
          <pc:sldLayoutMkLst>
            <pc:docMk/>
            <pc:sldMasterMk cId="2990307160" sldId="2147483839"/>
            <pc:sldLayoutMk cId="3050244036" sldId="2147483840"/>
          </pc:sldLayoutMkLst>
        </pc:sldLayoutChg>
        <pc:sldLayoutChg chg="add del mod replId">
          <pc:chgData name="Nicole Naylor-Lawrence" userId="71cbe2231c903b18" providerId="Windows Live" clId="Web-{F85BF195-6EDE-A7AB-5417-EF1D29974DD5}" dt="2024-08-06T09:49:16.591" v="2"/>
          <pc:sldLayoutMkLst>
            <pc:docMk/>
            <pc:sldMasterMk cId="2990307160" sldId="2147483839"/>
            <pc:sldLayoutMk cId="204155168" sldId="2147483841"/>
          </pc:sldLayoutMkLst>
        </pc:sldLayoutChg>
        <pc:sldLayoutChg chg="add del mod replId">
          <pc:chgData name="Nicole Naylor-Lawrence" userId="71cbe2231c903b18" providerId="Windows Live" clId="Web-{F85BF195-6EDE-A7AB-5417-EF1D29974DD5}" dt="2024-08-06T09:49:16.591" v="2"/>
          <pc:sldLayoutMkLst>
            <pc:docMk/>
            <pc:sldMasterMk cId="2990307160" sldId="2147483839"/>
            <pc:sldLayoutMk cId="2930061539" sldId="2147483842"/>
          </pc:sldLayoutMkLst>
        </pc:sldLayoutChg>
        <pc:sldLayoutChg chg="add del mod replId">
          <pc:chgData name="Nicole Naylor-Lawrence" userId="71cbe2231c903b18" providerId="Windows Live" clId="Web-{F85BF195-6EDE-A7AB-5417-EF1D29974DD5}" dt="2024-08-06T09:49:16.591" v="2"/>
          <pc:sldLayoutMkLst>
            <pc:docMk/>
            <pc:sldMasterMk cId="2990307160" sldId="2147483839"/>
            <pc:sldLayoutMk cId="4029922649" sldId="2147483843"/>
          </pc:sldLayoutMkLst>
        </pc:sldLayoutChg>
        <pc:sldLayoutChg chg="add del mod replId">
          <pc:chgData name="Nicole Naylor-Lawrence" userId="71cbe2231c903b18" providerId="Windows Live" clId="Web-{F85BF195-6EDE-A7AB-5417-EF1D29974DD5}" dt="2024-08-06T09:49:16.591" v="2"/>
          <pc:sldLayoutMkLst>
            <pc:docMk/>
            <pc:sldMasterMk cId="2990307160" sldId="2147483839"/>
            <pc:sldLayoutMk cId="3022108600" sldId="2147483844"/>
          </pc:sldLayoutMkLst>
        </pc:sldLayoutChg>
        <pc:sldLayoutChg chg="add del mod replId">
          <pc:chgData name="Nicole Naylor-Lawrence" userId="71cbe2231c903b18" providerId="Windows Live" clId="Web-{F85BF195-6EDE-A7AB-5417-EF1D29974DD5}" dt="2024-08-06T09:49:16.591" v="2"/>
          <pc:sldLayoutMkLst>
            <pc:docMk/>
            <pc:sldMasterMk cId="2990307160" sldId="2147483839"/>
            <pc:sldLayoutMk cId="3240142942" sldId="2147483845"/>
          </pc:sldLayoutMkLst>
        </pc:sldLayoutChg>
        <pc:sldLayoutChg chg="add del mod replId">
          <pc:chgData name="Nicole Naylor-Lawrence" userId="71cbe2231c903b18" providerId="Windows Live" clId="Web-{F85BF195-6EDE-A7AB-5417-EF1D29974DD5}" dt="2024-08-06T09:49:16.591" v="2"/>
          <pc:sldLayoutMkLst>
            <pc:docMk/>
            <pc:sldMasterMk cId="2990307160" sldId="2147483839"/>
            <pc:sldLayoutMk cId="2053060894" sldId="2147483846"/>
          </pc:sldLayoutMkLst>
        </pc:sldLayoutChg>
        <pc:sldLayoutChg chg="add del mod replId">
          <pc:chgData name="Nicole Naylor-Lawrence" userId="71cbe2231c903b18" providerId="Windows Live" clId="Web-{F85BF195-6EDE-A7AB-5417-EF1D29974DD5}" dt="2024-08-06T09:49:16.591" v="2"/>
          <pc:sldLayoutMkLst>
            <pc:docMk/>
            <pc:sldMasterMk cId="2990307160" sldId="2147483839"/>
            <pc:sldLayoutMk cId="3438598384" sldId="2147483847"/>
          </pc:sldLayoutMkLst>
        </pc:sldLayoutChg>
        <pc:sldLayoutChg chg="add del mod replId">
          <pc:chgData name="Nicole Naylor-Lawrence" userId="71cbe2231c903b18" providerId="Windows Live" clId="Web-{F85BF195-6EDE-A7AB-5417-EF1D29974DD5}" dt="2024-08-06T09:49:16.591" v="2"/>
          <pc:sldLayoutMkLst>
            <pc:docMk/>
            <pc:sldMasterMk cId="2990307160" sldId="2147483839"/>
            <pc:sldLayoutMk cId="982549112" sldId="2147483848"/>
          </pc:sldLayoutMkLst>
        </pc:sldLayoutChg>
        <pc:sldLayoutChg chg="add del mod replId">
          <pc:chgData name="Nicole Naylor-Lawrence" userId="71cbe2231c903b18" providerId="Windows Live" clId="Web-{F85BF195-6EDE-A7AB-5417-EF1D29974DD5}" dt="2024-08-06T09:49:16.591" v="2"/>
          <pc:sldLayoutMkLst>
            <pc:docMk/>
            <pc:sldMasterMk cId="2990307160" sldId="2147483839"/>
            <pc:sldLayoutMk cId="3079026184" sldId="2147483849"/>
          </pc:sldLayoutMkLst>
        </pc:sldLayoutChg>
        <pc:sldLayoutChg chg="add del mod replId">
          <pc:chgData name="Nicole Naylor-Lawrence" userId="71cbe2231c903b18" providerId="Windows Live" clId="Web-{F85BF195-6EDE-A7AB-5417-EF1D29974DD5}" dt="2024-08-06T09:49:16.591" v="2"/>
          <pc:sldLayoutMkLst>
            <pc:docMk/>
            <pc:sldMasterMk cId="2990307160" sldId="2147483839"/>
            <pc:sldLayoutMk cId="2395629907" sldId="2147483850"/>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dmin\Downloads\Nicole%20Naylor%20Southern%20Water%20Corp%20Financial%20Case%20Study%20-%20Economic%20Cost%20Anal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min\Downloads\Nicole%20Naylor%20Southern%20Water%20Corp%20Financial%20Case%20Study%20-%20Economic%20Cost%20Analysi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dmin\Downloads\Nicole%20Naylor%20Southern%20Water%20Corp%20Financial%20Case%20Study%20-%20Economic%20Cost%20Analysi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dmin\Downloads\Nicole%20Naylor%20Southern%20Water%20Corp%20Financial%20Case%20Study%20-%20Economic%20Cost%20Analysi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dmin\Downloads\Nicole%20Naylor%20Southern%20Water%20Corp%20Financial%20Case%20Study%20-%20Economic%20Cost%20Analysis.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Nicole%20Naylor%20Southern%20Water%20Corp%20Financial%20Case%20Study%20-%20Economic%20Cost%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wnloads\Nicole%20Naylor%20Southern%20Water%20Corp%20Financial%20Case%20Study%20-%20Economic%20Cost%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ownloads\Nicole%20Naylor%20Southern%20Water%20Corp%20Financial%20Case%20Study%20-%20Economic%20Cost%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ownloads\Nicole%20Naylor%20Southern%20Water%20Corp%20Financial%20Case%20Study%20-%20Economic%20Cost%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ownloads\Nicole%20Naylor%20Southern%20Water%20Corp%20Financial%20Case%20Study%20-%20Economic%20Cost%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ownloads\Nicole%20Naylor%20Southern%20Water%20Corp%20Financial%20Case%20Study%20-%20Economic%20Cost%20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Downloads\Nicole%20Naylor%20Southern%20Water%20Corp%20Financial%20Case%20Study%20-%20Economic%20Cost%20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Downloads\Nicole%20Naylor%20Southern%20Water%20Corp%20Financial%20Case%20Study%20-%20Economic%20Cost%20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Southern Water Corp Revenue by Cost Centre and Unit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spPr>
            <a:solidFill>
              <a:schemeClr val="tx2">
                <a:lumMod val="50000"/>
                <a:lumOff val="50000"/>
              </a:schemeClr>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9"/>
              <c:pt idx="0">
                <c:v>Kootha Private</c:v>
              </c:pt>
              <c:pt idx="1">
                <c:v> Kootha Public</c:v>
              </c:pt>
              <c:pt idx="2">
                <c:v> Kootha Residential</c:v>
              </c:pt>
              <c:pt idx="3">
                <c:v> Surjek Private</c:v>
              </c:pt>
              <c:pt idx="4">
                <c:v> Surjek Public</c:v>
              </c:pt>
              <c:pt idx="5">
                <c:v> Surjek Residential</c:v>
              </c:pt>
              <c:pt idx="6">
                <c:v> Jutik Private</c:v>
              </c:pt>
              <c:pt idx="7">
                <c:v> Jutik Public</c:v>
              </c:pt>
              <c:pt idx="8">
                <c:v> Jutik Residential</c:v>
              </c:pt>
            </c:strLit>
          </c:cat>
          <c:val>
            <c:numRef>
              <c:f>'Revenue Analysis'!$Q$34:$Q$42</c:f>
              <c:numCache>
                <c:formatCode>"$"#,##0.00;[Red]\-"$"#,##0.00</c:formatCode>
                <c:ptCount val="9"/>
                <c:pt idx="0">
                  <c:v>37118738.908649988</c:v>
                </c:pt>
                <c:pt idx="1">
                  <c:v>18271699.227782957</c:v>
                </c:pt>
                <c:pt idx="2">
                  <c:v>15554519.161720002</c:v>
                </c:pt>
                <c:pt idx="3">
                  <c:v>82448062.153750017</c:v>
                </c:pt>
                <c:pt idx="4">
                  <c:v>70562398.047100008</c:v>
                </c:pt>
                <c:pt idx="5">
                  <c:v>49244888.96814999</c:v>
                </c:pt>
                <c:pt idx="6">
                  <c:v>67860510.573750004</c:v>
                </c:pt>
                <c:pt idx="7">
                  <c:v>58098022.074299999</c:v>
                </c:pt>
                <c:pt idx="8">
                  <c:v>37706692.728949994</c:v>
                </c:pt>
              </c:numCache>
            </c:numRef>
          </c:val>
          <c:extLst>
            <c:ext xmlns:c16="http://schemas.microsoft.com/office/drawing/2014/chart" uri="{C3380CC4-5D6E-409C-BE32-E72D297353CC}">
              <c16:uniqueId val="{00000000-2C1D-4CDA-9F54-20C0AD9EFB05}"/>
            </c:ext>
          </c:extLst>
        </c:ser>
        <c:dLbls>
          <c:dLblPos val="outEnd"/>
          <c:showLegendKey val="0"/>
          <c:showVal val="1"/>
          <c:showCatName val="0"/>
          <c:showSerName val="0"/>
          <c:showPercent val="0"/>
          <c:showBubbleSize val="0"/>
        </c:dLbls>
        <c:gapWidth val="219"/>
        <c:overlap val="-27"/>
        <c:axId val="1041603079"/>
        <c:axId val="32182791"/>
      </c:barChart>
      <c:catAx>
        <c:axId val="104160307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82791"/>
        <c:crosses val="autoZero"/>
        <c:auto val="1"/>
        <c:lblAlgn val="ctr"/>
        <c:lblOffset val="100"/>
        <c:noMultiLvlLbl val="0"/>
      </c:catAx>
      <c:valAx>
        <c:axId val="3218279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16030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EBIT by Unit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'EBIT Analysis'!$A$23:$A$25</c:f>
              <c:strCache>
                <c:ptCount val="3"/>
                <c:pt idx="0">
                  <c:v>Kootha</c:v>
                </c:pt>
                <c:pt idx="1">
                  <c:v>Surjek</c:v>
                </c:pt>
                <c:pt idx="2">
                  <c:v>Jutik</c:v>
                </c:pt>
              </c:strCache>
            </c:strRef>
          </c:cat>
          <c:val>
            <c:numRef>
              <c:f>'EBIT Analysis'!$Q$23:$Q$25</c:f>
              <c:numCache>
                <c:formatCode>"$"#,##0.00;[Red]\-"$"#,##0.00</c:formatCode>
                <c:ptCount val="3"/>
                <c:pt idx="0">
                  <c:v>19721133.205825485</c:v>
                </c:pt>
                <c:pt idx="1">
                  <c:v>22936250.12903415</c:v>
                </c:pt>
                <c:pt idx="2">
                  <c:v>72941736.097194374</c:v>
                </c:pt>
              </c:numCache>
            </c:numRef>
          </c:val>
          <c:extLst>
            <c:ext xmlns:c16="http://schemas.microsoft.com/office/drawing/2014/chart" uri="{C3380CC4-5D6E-409C-BE32-E72D297353CC}">
              <c16:uniqueId val="{00000000-2EDA-4851-838F-54C1C08D482B}"/>
            </c:ext>
          </c:extLst>
        </c:ser>
        <c:dLbls>
          <c:showLegendKey val="0"/>
          <c:showVal val="0"/>
          <c:showCatName val="0"/>
          <c:showSerName val="0"/>
          <c:showPercent val="0"/>
          <c:showBubbleSize val="0"/>
        </c:dLbls>
        <c:gapWidth val="105"/>
        <c:overlap val="-27"/>
        <c:axId val="714214416"/>
        <c:axId val="714211792"/>
      </c:barChart>
      <c:catAx>
        <c:axId val="71421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211792"/>
        <c:crosses val="autoZero"/>
        <c:auto val="1"/>
        <c:lblAlgn val="ctr"/>
        <c:lblOffset val="100"/>
        <c:noMultiLvlLbl val="0"/>
      </c:catAx>
      <c:valAx>
        <c:axId val="714211792"/>
        <c:scaling>
          <c:orientation val="minMax"/>
        </c:scaling>
        <c:delete val="0"/>
        <c:axPos val="l"/>
        <c:majorGridlines>
          <c:spPr>
            <a:ln w="9525" cap="flat" cmpd="sng" algn="ctr">
              <a:solidFill>
                <a:schemeClr val="bg1">
                  <a:lumMod val="6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214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EBIT by Unit by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Kootha</c:v>
          </c:tx>
          <c:spPr>
            <a:ln w="28575" cap="rnd">
              <a:solidFill>
                <a:schemeClr val="accent1"/>
              </a:solidFill>
              <a:round/>
            </a:ln>
            <a:effectLst/>
          </c:spPr>
          <c:marker>
            <c:symbol val="none"/>
          </c:marker>
          <c:cat>
            <c:numRef>
              <c:f>'EBIT Analysis'!$E$13:$P$13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Analysis'!$E$23:$P$23</c:f>
              <c:numCache>
                <c:formatCode>"$"#,##0.00;[Red]\-"$"#,##0.00</c:formatCode>
                <c:ptCount val="12"/>
                <c:pt idx="0">
                  <c:v>2456292.3275362095</c:v>
                </c:pt>
                <c:pt idx="1">
                  <c:v>918310.88787430618</c:v>
                </c:pt>
                <c:pt idx="2">
                  <c:v>1519674.7670411356</c:v>
                </c:pt>
                <c:pt idx="3">
                  <c:v>1671126.6978958244</c:v>
                </c:pt>
                <c:pt idx="4">
                  <c:v>1867603.7439484252</c:v>
                </c:pt>
                <c:pt idx="5">
                  <c:v>1873668.8420387572</c:v>
                </c:pt>
                <c:pt idx="6">
                  <c:v>2572779.3705296321</c:v>
                </c:pt>
                <c:pt idx="7">
                  <c:v>2504531.9499788238</c:v>
                </c:pt>
                <c:pt idx="8">
                  <c:v>2888063.9198026378</c:v>
                </c:pt>
                <c:pt idx="9">
                  <c:v>912936.10019635595</c:v>
                </c:pt>
                <c:pt idx="10">
                  <c:v>702117.95209483802</c:v>
                </c:pt>
                <c:pt idx="11">
                  <c:v>-165973.35311146174</c:v>
                </c:pt>
              </c:numCache>
            </c:numRef>
          </c:val>
          <c:smooth val="0"/>
          <c:extLst>
            <c:ext xmlns:c16="http://schemas.microsoft.com/office/drawing/2014/chart" uri="{C3380CC4-5D6E-409C-BE32-E72D297353CC}">
              <c16:uniqueId val="{00000000-E664-4368-816B-BAD87C8B3096}"/>
            </c:ext>
          </c:extLst>
        </c:ser>
        <c:ser>
          <c:idx val="1"/>
          <c:order val="1"/>
          <c:tx>
            <c:v>Surjek</c:v>
          </c:tx>
          <c:spPr>
            <a:ln w="28575" cap="rnd">
              <a:solidFill>
                <a:schemeClr val="accent2"/>
              </a:solidFill>
              <a:round/>
            </a:ln>
            <a:effectLst/>
          </c:spPr>
          <c:marker>
            <c:symbol val="none"/>
          </c:marker>
          <c:cat>
            <c:numRef>
              <c:f>'EBIT Analysis'!$E$13:$P$13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Analysis'!$E$24:$P$24</c:f>
              <c:numCache>
                <c:formatCode>"$"#,##0.00;[Red]\-"$"#,##0.00</c:formatCode>
                <c:ptCount val="12"/>
                <c:pt idx="0">
                  <c:v>5988499.8026137892</c:v>
                </c:pt>
                <c:pt idx="1">
                  <c:v>943434.10160639696</c:v>
                </c:pt>
                <c:pt idx="2">
                  <c:v>2328952.4387191646</c:v>
                </c:pt>
                <c:pt idx="3">
                  <c:v>-3360291.110331079</c:v>
                </c:pt>
                <c:pt idx="4">
                  <c:v>-6192464.2872408964</c:v>
                </c:pt>
                <c:pt idx="5">
                  <c:v>2604016.9804607946</c:v>
                </c:pt>
                <c:pt idx="6">
                  <c:v>8366591.2969236001</c:v>
                </c:pt>
                <c:pt idx="7">
                  <c:v>2112457.573284395</c:v>
                </c:pt>
                <c:pt idx="8">
                  <c:v>4631100.2007863969</c:v>
                </c:pt>
                <c:pt idx="9">
                  <c:v>2132931.991960397</c:v>
                </c:pt>
                <c:pt idx="10">
                  <c:v>-4294074.8102160059</c:v>
                </c:pt>
                <c:pt idx="11">
                  <c:v>7675095.9504671991</c:v>
                </c:pt>
              </c:numCache>
            </c:numRef>
          </c:val>
          <c:smooth val="0"/>
          <c:extLst>
            <c:ext xmlns:c16="http://schemas.microsoft.com/office/drawing/2014/chart" uri="{C3380CC4-5D6E-409C-BE32-E72D297353CC}">
              <c16:uniqueId val="{00000001-E664-4368-816B-BAD87C8B3096}"/>
            </c:ext>
          </c:extLst>
        </c:ser>
        <c:ser>
          <c:idx val="2"/>
          <c:order val="2"/>
          <c:tx>
            <c:v>Jutik</c:v>
          </c:tx>
          <c:spPr>
            <a:ln w="28575" cap="rnd">
              <a:solidFill>
                <a:schemeClr val="accent3"/>
              </a:solidFill>
              <a:round/>
            </a:ln>
            <a:effectLst/>
          </c:spPr>
          <c:marker>
            <c:symbol val="none"/>
          </c:marker>
          <c:cat>
            <c:numRef>
              <c:f>'EBIT Analysis'!$E$13:$P$13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Analysis'!$E$25:$P$25</c:f>
              <c:numCache>
                <c:formatCode>"$"#,##0.00;[Red]\-"$"#,##0.00</c:formatCode>
                <c:ptCount val="12"/>
                <c:pt idx="0">
                  <c:v>4547848.2127075791</c:v>
                </c:pt>
                <c:pt idx="1">
                  <c:v>6542227.6080423184</c:v>
                </c:pt>
                <c:pt idx="2">
                  <c:v>4438176.8988530822</c:v>
                </c:pt>
                <c:pt idx="3">
                  <c:v>4415960.6020003622</c:v>
                </c:pt>
                <c:pt idx="4">
                  <c:v>5589126.5717249103</c:v>
                </c:pt>
                <c:pt idx="5">
                  <c:v>5264580.3424524991</c:v>
                </c:pt>
                <c:pt idx="6">
                  <c:v>8292411.5891714972</c:v>
                </c:pt>
                <c:pt idx="7">
                  <c:v>8295134.2778322492</c:v>
                </c:pt>
                <c:pt idx="8">
                  <c:v>5460903.0204648729</c:v>
                </c:pt>
                <c:pt idx="9">
                  <c:v>8279084.1609189995</c:v>
                </c:pt>
                <c:pt idx="10">
                  <c:v>6175874.2250345014</c:v>
                </c:pt>
                <c:pt idx="11">
                  <c:v>5640408.5879914984</c:v>
                </c:pt>
              </c:numCache>
            </c:numRef>
          </c:val>
          <c:smooth val="0"/>
          <c:extLst>
            <c:ext xmlns:c16="http://schemas.microsoft.com/office/drawing/2014/chart" uri="{C3380CC4-5D6E-409C-BE32-E72D297353CC}">
              <c16:uniqueId val="{00000002-E664-4368-816B-BAD87C8B3096}"/>
            </c:ext>
          </c:extLst>
        </c:ser>
        <c:dLbls>
          <c:showLegendKey val="0"/>
          <c:showVal val="0"/>
          <c:showCatName val="0"/>
          <c:showSerName val="0"/>
          <c:showPercent val="0"/>
          <c:showBubbleSize val="0"/>
        </c:dLbls>
        <c:smooth val="0"/>
        <c:axId val="545305456"/>
        <c:axId val="399787080"/>
      </c:lineChart>
      <c:dateAx>
        <c:axId val="545305456"/>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9787080"/>
        <c:crosses val="autoZero"/>
        <c:auto val="1"/>
        <c:lblOffset val="100"/>
        <c:baseTimeUnit val="months"/>
      </c:dateAx>
      <c:valAx>
        <c:axId val="39978708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Red]&quot;$&quot;#,##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5305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EBIT Percentage by Unit by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'EBIT Analysis'!$A$56</c:f>
              <c:strCache>
                <c:ptCount val="1"/>
                <c:pt idx="0">
                  <c:v>Kootha</c:v>
                </c:pt>
              </c:strCache>
            </c:strRef>
          </c:tx>
          <c:spPr>
            <a:ln w="28575" cap="rnd">
              <a:solidFill>
                <a:schemeClr val="accent1"/>
              </a:solidFill>
              <a:round/>
            </a:ln>
            <a:effectLst/>
          </c:spPr>
          <c:marker>
            <c:symbol val="none"/>
          </c:marker>
          <c:cat>
            <c:numRef>
              <c:f>'EBIT Analysis'!$E$54:$P$54</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Analysis'!$E$56:$P$56</c:f>
              <c:numCache>
                <c:formatCode>0.00%</c:formatCode>
                <c:ptCount val="12"/>
                <c:pt idx="0">
                  <c:v>0.41529437933894875</c:v>
                </c:pt>
                <c:pt idx="1">
                  <c:v>0.16120151183040166</c:v>
                </c:pt>
                <c:pt idx="2">
                  <c:v>0.28887410723655493</c:v>
                </c:pt>
                <c:pt idx="3">
                  <c:v>0.32001932998338012</c:v>
                </c:pt>
                <c:pt idx="4">
                  <c:v>0.33869312626258291</c:v>
                </c:pt>
                <c:pt idx="5">
                  <c:v>0.34820783846476255</c:v>
                </c:pt>
                <c:pt idx="6">
                  <c:v>0.32889058147025918</c:v>
                </c:pt>
                <c:pt idx="7">
                  <c:v>0.36170053874987812</c:v>
                </c:pt>
                <c:pt idx="8">
                  <c:v>0.3957450352355435</c:v>
                </c:pt>
                <c:pt idx="9">
                  <c:v>0.17121060352256295</c:v>
                </c:pt>
                <c:pt idx="10">
                  <c:v>0.13014434409940612</c:v>
                </c:pt>
                <c:pt idx="11">
                  <c:v>-3.2015452692863752E-2</c:v>
                </c:pt>
              </c:numCache>
            </c:numRef>
          </c:val>
          <c:smooth val="0"/>
          <c:extLst>
            <c:ext xmlns:c16="http://schemas.microsoft.com/office/drawing/2014/chart" uri="{C3380CC4-5D6E-409C-BE32-E72D297353CC}">
              <c16:uniqueId val="{00000000-2FE8-46AD-BB34-A954E4627FAD}"/>
            </c:ext>
          </c:extLst>
        </c:ser>
        <c:ser>
          <c:idx val="1"/>
          <c:order val="1"/>
          <c:tx>
            <c:strRef>
              <c:f>'EBIT Analysis'!$A$57</c:f>
              <c:strCache>
                <c:ptCount val="1"/>
                <c:pt idx="0">
                  <c:v>Surjek</c:v>
                </c:pt>
              </c:strCache>
            </c:strRef>
          </c:tx>
          <c:spPr>
            <a:ln w="28575" cap="rnd">
              <a:solidFill>
                <a:schemeClr val="accent2"/>
              </a:solidFill>
              <a:round/>
            </a:ln>
            <a:effectLst/>
          </c:spPr>
          <c:marker>
            <c:symbol val="none"/>
          </c:marker>
          <c:cat>
            <c:numRef>
              <c:f>'EBIT Analysis'!$E$54:$P$54</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Analysis'!$E$57:$P$57</c:f>
              <c:numCache>
                <c:formatCode>0.00%</c:formatCode>
                <c:ptCount val="12"/>
                <c:pt idx="0">
                  <c:v>0.3455956940538133</c:v>
                </c:pt>
                <c:pt idx="1">
                  <c:v>6.4599684274176436E-2</c:v>
                </c:pt>
                <c:pt idx="2">
                  <c:v>0.14433359289184161</c:v>
                </c:pt>
                <c:pt idx="3">
                  <c:v>-0.22177748431522884</c:v>
                </c:pt>
                <c:pt idx="4">
                  <c:v>-0.44766201795834271</c:v>
                </c:pt>
                <c:pt idx="5">
                  <c:v>0.16732145063494736</c:v>
                </c:pt>
                <c:pt idx="6">
                  <c:v>0.37427618015254988</c:v>
                </c:pt>
                <c:pt idx="7">
                  <c:v>0.11368942332287189</c:v>
                </c:pt>
                <c:pt idx="8">
                  <c:v>0.23574321478746135</c:v>
                </c:pt>
                <c:pt idx="9">
                  <c:v>0.11675504697526991</c:v>
                </c:pt>
                <c:pt idx="10">
                  <c:v>-0.29356581548975247</c:v>
                </c:pt>
                <c:pt idx="11">
                  <c:v>0.47482161130642109</c:v>
                </c:pt>
              </c:numCache>
            </c:numRef>
          </c:val>
          <c:smooth val="0"/>
          <c:extLst>
            <c:ext xmlns:c16="http://schemas.microsoft.com/office/drawing/2014/chart" uri="{C3380CC4-5D6E-409C-BE32-E72D297353CC}">
              <c16:uniqueId val="{00000001-2FE8-46AD-BB34-A954E4627FAD}"/>
            </c:ext>
          </c:extLst>
        </c:ser>
        <c:ser>
          <c:idx val="2"/>
          <c:order val="2"/>
          <c:tx>
            <c:strRef>
              <c:f>'EBIT Analysis'!$A$58</c:f>
              <c:strCache>
                <c:ptCount val="1"/>
                <c:pt idx="0">
                  <c:v>Jutik</c:v>
                </c:pt>
              </c:strCache>
            </c:strRef>
          </c:tx>
          <c:spPr>
            <a:ln w="28575" cap="rnd">
              <a:solidFill>
                <a:schemeClr val="accent3"/>
              </a:solidFill>
              <a:round/>
            </a:ln>
            <a:effectLst/>
          </c:spPr>
          <c:marker>
            <c:symbol val="none"/>
          </c:marker>
          <c:cat>
            <c:numRef>
              <c:f>'EBIT Analysis'!$E$54:$P$54</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Analysis'!$E$58:$P$58</c:f>
              <c:numCache>
                <c:formatCode>0.00%</c:formatCode>
                <c:ptCount val="12"/>
                <c:pt idx="0">
                  <c:v>0.35762388953297342</c:v>
                </c:pt>
                <c:pt idx="1">
                  <c:v>0.5013107546263732</c:v>
                </c:pt>
                <c:pt idx="2">
                  <c:v>0.33532439120342417</c:v>
                </c:pt>
                <c:pt idx="3">
                  <c:v>0.37373471996246976</c:v>
                </c:pt>
                <c:pt idx="4">
                  <c:v>0.47039691903281722</c:v>
                </c:pt>
                <c:pt idx="5">
                  <c:v>0.47313004208100951</c:v>
                </c:pt>
                <c:pt idx="6">
                  <c:v>0.5353020289864372</c:v>
                </c:pt>
                <c:pt idx="7">
                  <c:v>0.52577909011510338</c:v>
                </c:pt>
                <c:pt idx="8">
                  <c:v>0.38588068285200638</c:v>
                </c:pt>
                <c:pt idx="9">
                  <c:v>0.55152119278952894</c:v>
                </c:pt>
                <c:pt idx="10">
                  <c:v>0.43228332459198315</c:v>
                </c:pt>
                <c:pt idx="11">
                  <c:v>0.37303495544431575</c:v>
                </c:pt>
              </c:numCache>
            </c:numRef>
          </c:val>
          <c:smooth val="0"/>
          <c:extLst>
            <c:ext xmlns:c16="http://schemas.microsoft.com/office/drawing/2014/chart" uri="{C3380CC4-5D6E-409C-BE32-E72D297353CC}">
              <c16:uniqueId val="{00000002-2FE8-46AD-BB34-A954E4627FAD}"/>
            </c:ext>
          </c:extLst>
        </c:ser>
        <c:dLbls>
          <c:showLegendKey val="0"/>
          <c:showVal val="0"/>
          <c:showCatName val="0"/>
          <c:showSerName val="0"/>
          <c:showPercent val="0"/>
          <c:showBubbleSize val="0"/>
        </c:dLbls>
        <c:smooth val="0"/>
        <c:axId val="725823512"/>
        <c:axId val="725823840"/>
      </c:lineChart>
      <c:dateAx>
        <c:axId val="725823512"/>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25823840"/>
        <c:crosses val="autoZero"/>
        <c:auto val="1"/>
        <c:lblOffset val="100"/>
        <c:baseTimeUnit val="months"/>
      </c:dateAx>
      <c:valAx>
        <c:axId val="7258238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25823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EBIT Percentage by Unit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w="88900">
              <a:solidFill>
                <a:schemeClr val="accent1"/>
              </a:solid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'EBIT Analysis'!$A$56:$A$58</c:f>
              <c:strCache>
                <c:ptCount val="3"/>
                <c:pt idx="0">
                  <c:v>Kootha</c:v>
                </c:pt>
                <c:pt idx="1">
                  <c:v>Surjek</c:v>
                </c:pt>
                <c:pt idx="2">
                  <c:v>Jutik</c:v>
                </c:pt>
              </c:strCache>
            </c:strRef>
          </c:cat>
          <c:val>
            <c:numRef>
              <c:f>'EBIT Analysis'!$Q$56:$Q$58</c:f>
              <c:numCache>
                <c:formatCode>0.00%</c:formatCode>
                <c:ptCount val="3"/>
                <c:pt idx="0">
                  <c:v>0.27797794172946699</c:v>
                </c:pt>
                <c:pt idx="1">
                  <c:v>0.11340244014940312</c:v>
                </c:pt>
                <c:pt idx="2">
                  <c:v>0.44567644671722018</c:v>
                </c:pt>
              </c:numCache>
            </c:numRef>
          </c:val>
          <c:extLst>
            <c:ext xmlns:c16="http://schemas.microsoft.com/office/drawing/2014/chart" uri="{C3380CC4-5D6E-409C-BE32-E72D297353CC}">
              <c16:uniqueId val="{00000000-D882-459A-9316-EE9C79E38825}"/>
            </c:ext>
          </c:extLst>
        </c:ser>
        <c:dLbls>
          <c:showLegendKey val="0"/>
          <c:showVal val="0"/>
          <c:showCatName val="0"/>
          <c:showSerName val="0"/>
          <c:showPercent val="0"/>
          <c:showBubbleSize val="0"/>
        </c:dLbls>
        <c:gapWidth val="104"/>
        <c:overlap val="-100"/>
        <c:axId val="609712176"/>
        <c:axId val="609713816"/>
      </c:barChart>
      <c:catAx>
        <c:axId val="60971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713816"/>
        <c:crosses val="autoZero"/>
        <c:auto val="1"/>
        <c:lblAlgn val="ctr"/>
        <c:lblOffset val="100"/>
        <c:noMultiLvlLbl val="0"/>
      </c:catAx>
      <c:valAx>
        <c:axId val="609713816"/>
        <c:scaling>
          <c:orientation val="minMax"/>
        </c:scaling>
        <c:delete val="0"/>
        <c:axPos val="l"/>
        <c:majorGridlines>
          <c:spPr>
            <a:ln w="9525" cap="flat" cmpd="sng" algn="ctr">
              <a:solidFill>
                <a:schemeClr val="bg1">
                  <a:lumMod val="6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712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Southern</a:t>
            </a:r>
            <a:r>
              <a:rPr lang="en-US" baseline="0" dirty="0"/>
              <a:t> Water Corp Monthly Expenses by Cost Centre Element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1"/>
          <c:order val="1"/>
          <c:tx>
            <c:v>Chemical Costs</c:v>
          </c:tx>
          <c:spPr>
            <a:solidFill>
              <a:schemeClr val="accent2"/>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extLst/>
            </c:numRef>
          </c:cat>
          <c:val>
            <c:numRef>
              <c:f>'Expenses Analysis'!$F$49:$Q$49</c:f>
              <c:numCache>
                <c:formatCode>"$"#,##0.00;[Red]\-"$"#,##0.00</c:formatCode>
                <c:ptCount val="12"/>
                <c:pt idx="0">
                  <c:v>4752382.6895514736</c:v>
                </c:pt>
                <c:pt idx="1">
                  <c:v>5167035.0438473243</c:v>
                </c:pt>
                <c:pt idx="2">
                  <c:v>5477119.2220016234</c:v>
                </c:pt>
                <c:pt idx="3">
                  <c:v>6217372.1257881755</c:v>
                </c:pt>
                <c:pt idx="4">
                  <c:v>6351549.5562056992</c:v>
                </c:pt>
                <c:pt idx="5">
                  <c:v>5473893.9778650012</c:v>
                </c:pt>
                <c:pt idx="6">
                  <c:v>7073236.3159125</c:v>
                </c:pt>
                <c:pt idx="7">
                  <c:v>7645099.2339562494</c:v>
                </c:pt>
                <c:pt idx="8">
                  <c:v>7576081.9643531246</c:v>
                </c:pt>
                <c:pt idx="9">
                  <c:v>7870566.9194312505</c:v>
                </c:pt>
                <c:pt idx="10">
                  <c:v>9096355.030431252</c:v>
                </c:pt>
                <c:pt idx="11">
                  <c:v>5712658.1783212498</c:v>
                </c:pt>
              </c:numCache>
              <c:extLst/>
            </c:numRef>
          </c:val>
          <c:extLst>
            <c:ext xmlns:c16="http://schemas.microsoft.com/office/drawing/2014/chart" uri="{C3380CC4-5D6E-409C-BE32-E72D297353CC}">
              <c16:uniqueId val="{00000000-47D6-4B15-B309-98C6DC5C9753}"/>
            </c:ext>
          </c:extLst>
        </c:ser>
        <c:ser>
          <c:idx val="2"/>
          <c:order val="2"/>
          <c:tx>
            <c:v>Facility Costs - Heating</c:v>
          </c:tx>
          <c:spPr>
            <a:solidFill>
              <a:schemeClr val="accent3"/>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extLst/>
            </c:numRef>
          </c:cat>
          <c:val>
            <c:numRef>
              <c:f>'Expenses Analysis'!$F$50:$Q$50</c:f>
              <c:numCache>
                <c:formatCode>"$"#,##0.00;[Red]\-"$"#,##0.00</c:formatCode>
                <c:ptCount val="12"/>
                <c:pt idx="0">
                  <c:v>2439061.3979192991</c:v>
                </c:pt>
                <c:pt idx="1">
                  <c:v>2621863.5100085996</c:v>
                </c:pt>
                <c:pt idx="2">
                  <c:v>2806168.0509719998</c:v>
                </c:pt>
                <c:pt idx="3">
                  <c:v>3163209.5663784007</c:v>
                </c:pt>
                <c:pt idx="4">
                  <c:v>3218501.5770913498</c:v>
                </c:pt>
                <c:pt idx="5">
                  <c:v>2788369.1117025004</c:v>
                </c:pt>
                <c:pt idx="6">
                  <c:v>3593667.2656375002</c:v>
                </c:pt>
                <c:pt idx="7">
                  <c:v>3722191.4510812499</c:v>
                </c:pt>
                <c:pt idx="8">
                  <c:v>3871145.1659843749</c:v>
                </c:pt>
                <c:pt idx="9">
                  <c:v>3465642.2342250003</c:v>
                </c:pt>
                <c:pt idx="10">
                  <c:v>4094860.7397625004</c:v>
                </c:pt>
                <c:pt idx="11">
                  <c:v>2932911.3268075003</c:v>
                </c:pt>
              </c:numCache>
              <c:extLst/>
            </c:numRef>
          </c:val>
          <c:extLst>
            <c:ext xmlns:c16="http://schemas.microsoft.com/office/drawing/2014/chart" uri="{C3380CC4-5D6E-409C-BE32-E72D297353CC}">
              <c16:uniqueId val="{00000001-47D6-4B15-B309-98C6DC5C9753}"/>
            </c:ext>
          </c:extLst>
        </c:ser>
        <c:ser>
          <c:idx val="3"/>
          <c:order val="3"/>
          <c:tx>
            <c:v>Facility Costs - Electricity</c:v>
          </c:tx>
          <c:spPr>
            <a:solidFill>
              <a:schemeClr val="accent4"/>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extLst/>
            </c:numRef>
          </c:cat>
          <c:val>
            <c:numRef>
              <c:f>'Expenses Analysis'!$F$51:$Q$51</c:f>
              <c:numCache>
                <c:formatCode>"$"#,##0.00;[Red]\-"$"#,##0.00</c:formatCode>
                <c:ptCount val="12"/>
                <c:pt idx="0">
                  <c:v>2300028.0101369992</c:v>
                </c:pt>
                <c:pt idx="1">
                  <c:v>2505939.5584575003</c:v>
                </c:pt>
                <c:pt idx="2">
                  <c:v>2627415.3951704986</c:v>
                </c:pt>
                <c:pt idx="3">
                  <c:v>2900613.3153855</c:v>
                </c:pt>
                <c:pt idx="4">
                  <c:v>2940556.1633002497</c:v>
                </c:pt>
                <c:pt idx="5">
                  <c:v>2582565.0096375002</c:v>
                </c:pt>
                <c:pt idx="6">
                  <c:v>3446732.8680624999</c:v>
                </c:pt>
                <c:pt idx="7">
                  <c:v>3483983.4045937499</c:v>
                </c:pt>
                <c:pt idx="8">
                  <c:v>3640816.4610781251</c:v>
                </c:pt>
                <c:pt idx="9">
                  <c:v>3250872.5897500003</c:v>
                </c:pt>
                <c:pt idx="10">
                  <c:v>3812121.7015625001</c:v>
                </c:pt>
                <c:pt idx="11">
                  <c:v>2923183.2132374998</c:v>
                </c:pt>
              </c:numCache>
              <c:extLst/>
            </c:numRef>
          </c:val>
          <c:extLst>
            <c:ext xmlns:c16="http://schemas.microsoft.com/office/drawing/2014/chart" uri="{C3380CC4-5D6E-409C-BE32-E72D297353CC}">
              <c16:uniqueId val="{00000002-47D6-4B15-B309-98C6DC5C9753}"/>
            </c:ext>
          </c:extLst>
        </c:ser>
        <c:ser>
          <c:idx val="4"/>
          <c:order val="4"/>
          <c:tx>
            <c:v>Plant Maintenance</c:v>
          </c:tx>
          <c:spPr>
            <a:solidFill>
              <a:schemeClr val="accent5"/>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extLst/>
            </c:numRef>
          </c:cat>
          <c:val>
            <c:numRef>
              <c:f>'Expenses Analysis'!$F$52:$Q$52</c:f>
              <c:numCache>
                <c:formatCode>"$"#,##0.00;[Red]\-"$"#,##0.00</c:formatCode>
                <c:ptCount val="12"/>
                <c:pt idx="0">
                  <c:v>2073604.724326327</c:v>
                </c:pt>
                <c:pt idx="1">
                  <c:v>2269539.7804914797</c:v>
                </c:pt>
                <c:pt idx="2">
                  <c:v>2374998.790312151</c:v>
                </c:pt>
                <c:pt idx="3">
                  <c:v>2645968.110327912</c:v>
                </c:pt>
                <c:pt idx="4">
                  <c:v>2691801.6955241356</c:v>
                </c:pt>
                <c:pt idx="5">
                  <c:v>2348808.3419548003</c:v>
                </c:pt>
                <c:pt idx="6">
                  <c:v>2879996.1652659997</c:v>
                </c:pt>
                <c:pt idx="7">
                  <c:v>2972957.9397390001</c:v>
                </c:pt>
                <c:pt idx="8">
                  <c:v>3094867.6019314998</c:v>
                </c:pt>
                <c:pt idx="9">
                  <c:v>2768358.2978389999</c:v>
                </c:pt>
                <c:pt idx="10">
                  <c:v>3268026.2100749998</c:v>
                </c:pt>
                <c:pt idx="11">
                  <c:v>2363869.6207261998</c:v>
                </c:pt>
              </c:numCache>
              <c:extLst/>
            </c:numRef>
          </c:val>
          <c:extLst>
            <c:ext xmlns:c16="http://schemas.microsoft.com/office/drawing/2014/chart" uri="{C3380CC4-5D6E-409C-BE32-E72D297353CC}">
              <c16:uniqueId val="{00000003-47D6-4B15-B309-98C6DC5C9753}"/>
            </c:ext>
          </c:extLst>
        </c:ser>
        <c:ser>
          <c:idx val="5"/>
          <c:order val="5"/>
          <c:tx>
            <c:v>Plant Outages</c:v>
          </c:tx>
          <c:spPr>
            <a:solidFill>
              <a:schemeClr val="accent6"/>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extLst/>
            </c:numRef>
          </c:cat>
          <c:val>
            <c:numRef>
              <c:f>'Expenses Analysis'!$F$53:$Q$53</c:f>
              <c:numCache>
                <c:formatCode>"$"#,##0.00;[Red]\-"$"#,##0.00</c:formatCode>
                <c:ptCount val="12"/>
                <c:pt idx="0">
                  <c:v>1347738.8706587995</c:v>
                </c:pt>
                <c:pt idx="1">
                  <c:v>1561170.3574350001</c:v>
                </c:pt>
                <c:pt idx="2">
                  <c:v>1574874.1415601994</c:v>
                </c:pt>
                <c:pt idx="3">
                  <c:v>1880373.5227742002</c:v>
                </c:pt>
                <c:pt idx="4">
                  <c:v>1968683.2157081</c:v>
                </c:pt>
                <c:pt idx="5">
                  <c:v>1158623.1401823002</c:v>
                </c:pt>
                <c:pt idx="6">
                  <c:v>1176136.1610068001</c:v>
                </c:pt>
                <c:pt idx="7">
                  <c:v>1239117.5758722001</c:v>
                </c:pt>
                <c:pt idx="8">
                  <c:v>1215602.9551357001</c:v>
                </c:pt>
                <c:pt idx="9">
                  <c:v>1190750.2535102002</c:v>
                </c:pt>
                <c:pt idx="10">
                  <c:v>1381387.0449670001</c:v>
                </c:pt>
                <c:pt idx="11">
                  <c:v>1040665.7581107001</c:v>
                </c:pt>
              </c:numCache>
              <c:extLst/>
            </c:numRef>
          </c:val>
          <c:extLst>
            <c:ext xmlns:c16="http://schemas.microsoft.com/office/drawing/2014/chart" uri="{C3380CC4-5D6E-409C-BE32-E72D297353CC}">
              <c16:uniqueId val="{00000004-47D6-4B15-B309-98C6DC5C9753}"/>
            </c:ext>
          </c:extLst>
        </c:ser>
        <c:ser>
          <c:idx val="6"/>
          <c:order val="6"/>
          <c:tx>
            <c:v>Plant Op. Costs</c:v>
          </c:tx>
          <c:spPr>
            <a:solidFill>
              <a:schemeClr val="accent1">
                <a:lumMod val="60000"/>
              </a:schemeClr>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extLst/>
            </c:numRef>
          </c:cat>
          <c:val>
            <c:numRef>
              <c:f>'Expenses Analysis'!$F$54:$Q$54</c:f>
              <c:numCache>
                <c:formatCode>"$"#,##0.00;[Red]\-"$"#,##0.00</c:formatCode>
                <c:ptCount val="12"/>
                <c:pt idx="0">
                  <c:v>1800236.6472906992</c:v>
                </c:pt>
                <c:pt idx="1">
                  <c:v>1959718.9384044998</c:v>
                </c:pt>
                <c:pt idx="2">
                  <c:v>2069515.5841112991</c:v>
                </c:pt>
                <c:pt idx="3">
                  <c:v>2330999.3359503001</c:v>
                </c:pt>
                <c:pt idx="4">
                  <c:v>2376535.9434183999</c:v>
                </c:pt>
                <c:pt idx="5">
                  <c:v>1447049.2500542002</c:v>
                </c:pt>
                <c:pt idx="6">
                  <c:v>1483562.2037511999</c:v>
                </c:pt>
                <c:pt idx="7">
                  <c:v>1516247.7055998</c:v>
                </c:pt>
                <c:pt idx="8">
                  <c:v>1567231.2198758</c:v>
                </c:pt>
                <c:pt idx="9">
                  <c:v>1421177.7427773001</c:v>
                </c:pt>
                <c:pt idx="10">
                  <c:v>1665801.7318074999</c:v>
                </c:pt>
                <c:pt idx="11">
                  <c:v>1452590.2533372999</c:v>
                </c:pt>
              </c:numCache>
              <c:extLst/>
            </c:numRef>
          </c:val>
          <c:extLst>
            <c:ext xmlns:c16="http://schemas.microsoft.com/office/drawing/2014/chart" uri="{C3380CC4-5D6E-409C-BE32-E72D297353CC}">
              <c16:uniqueId val="{00000005-47D6-4B15-B309-98C6DC5C9753}"/>
            </c:ext>
          </c:extLst>
        </c:ser>
        <c:ser>
          <c:idx val="7"/>
          <c:order val="7"/>
          <c:tx>
            <c:v>Plant Admin Costs</c:v>
          </c:tx>
          <c:spPr>
            <a:solidFill>
              <a:schemeClr val="accent2">
                <a:lumMod val="60000"/>
              </a:schemeClr>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extLst/>
            </c:numRef>
          </c:cat>
          <c:val>
            <c:numRef>
              <c:f>'Expenses Analysis'!$F$55:$Q$55</c:f>
              <c:numCache>
                <c:formatCode>"$"#,##0.00;[Red]\-"$"#,##0.00</c:formatCode>
                <c:ptCount val="12"/>
                <c:pt idx="0">
                  <c:v>886197.60176639946</c:v>
                </c:pt>
                <c:pt idx="1">
                  <c:v>1012646.749821</c:v>
                </c:pt>
                <c:pt idx="2">
                  <c:v>1025398.9493285995</c:v>
                </c:pt>
                <c:pt idx="3">
                  <c:v>1186610.9527146001</c:v>
                </c:pt>
                <c:pt idx="4">
                  <c:v>1229462.2582892999</c:v>
                </c:pt>
                <c:pt idx="5">
                  <c:v>749668.56593790022</c:v>
                </c:pt>
                <c:pt idx="6">
                  <c:v>774322.04976840003</c:v>
                </c:pt>
                <c:pt idx="7">
                  <c:v>795356.48947859998</c:v>
                </c:pt>
                <c:pt idx="8">
                  <c:v>795992.24834010005</c:v>
                </c:pt>
                <c:pt idx="9">
                  <c:v>759387.99960660015</c:v>
                </c:pt>
                <c:pt idx="10">
                  <c:v>879614.44655700005</c:v>
                </c:pt>
                <c:pt idx="11">
                  <c:v>718766.35225710005</c:v>
                </c:pt>
              </c:numCache>
              <c:extLst/>
            </c:numRef>
          </c:val>
          <c:extLst>
            <c:ext xmlns:c16="http://schemas.microsoft.com/office/drawing/2014/chart" uri="{C3380CC4-5D6E-409C-BE32-E72D297353CC}">
              <c16:uniqueId val="{00000006-47D6-4B15-B309-98C6DC5C9753}"/>
            </c:ext>
          </c:extLst>
        </c:ser>
        <c:ser>
          <c:idx val="8"/>
          <c:order val="8"/>
          <c:tx>
            <c:v>Labour Costs</c:v>
          </c:tx>
          <c:spPr>
            <a:solidFill>
              <a:schemeClr val="accent3">
                <a:lumMod val="60000"/>
              </a:schemeClr>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extLst/>
            </c:numRef>
          </c:cat>
          <c:val>
            <c:numRef>
              <c:f>'Expenses Analysis'!$F$56:$Q$56</c:f>
              <c:numCache>
                <c:formatCode>"$"#,##0.00;[Red]\-"$"#,##0.00</c:formatCode>
                <c:ptCount val="12"/>
                <c:pt idx="0">
                  <c:v>7367588.6791624967</c:v>
                </c:pt>
                <c:pt idx="1">
                  <c:v>7849336.0209874995</c:v>
                </c:pt>
                <c:pt idx="2">
                  <c:v>8389760.6297374964</c:v>
                </c:pt>
                <c:pt idx="3">
                  <c:v>9137407.9125625007</c:v>
                </c:pt>
                <c:pt idx="4">
                  <c:v>9187415.9798249993</c:v>
                </c:pt>
                <c:pt idx="5">
                  <c:v>5779740.0739000011</c:v>
                </c:pt>
                <c:pt idx="6">
                  <c:v>6008311.4579999996</c:v>
                </c:pt>
                <c:pt idx="7">
                  <c:v>6995040.989875</c:v>
                </c:pt>
                <c:pt idx="8">
                  <c:v>6352457.05155</c:v>
                </c:pt>
                <c:pt idx="9">
                  <c:v>6560328.9663875001</c:v>
                </c:pt>
                <c:pt idx="10">
                  <c:v>7526766.7026125006</c:v>
                </c:pt>
                <c:pt idx="11">
                  <c:v>6174477.1062125005</c:v>
                </c:pt>
              </c:numCache>
              <c:extLst/>
            </c:numRef>
          </c:val>
          <c:extLst>
            <c:ext xmlns:c16="http://schemas.microsoft.com/office/drawing/2014/chart" uri="{C3380CC4-5D6E-409C-BE32-E72D297353CC}">
              <c16:uniqueId val="{00000007-47D6-4B15-B309-98C6DC5C9753}"/>
            </c:ext>
          </c:extLst>
        </c:ser>
        <c:dLbls>
          <c:showLegendKey val="0"/>
          <c:showVal val="0"/>
          <c:showCatName val="0"/>
          <c:showSerName val="0"/>
          <c:showPercent val="0"/>
          <c:showBubbleSize val="0"/>
        </c:dLbls>
        <c:gapWidth val="150"/>
        <c:overlap val="100"/>
        <c:axId val="73381344"/>
        <c:axId val="309487632"/>
        <c:extLst>
          <c:ext xmlns:c15="http://schemas.microsoft.com/office/drawing/2012/chart" uri="{02D57815-91ED-43cb-92C2-25804820EDAC}">
            <c15:filteredBarSeries>
              <c15:ser>
                <c:idx val="0"/>
                <c:order val="0"/>
                <c:tx>
                  <c:strRef>
                    <c:extLst>
                      <c:ext uri="{02D57815-91ED-43cb-92C2-25804820EDAC}">
                        <c15:formulaRef>
                          <c15:sqref>'Expenses Analysis'!$C$48:$D$48</c15:sqref>
                        </c15:formulaRef>
                      </c:ext>
                    </c:extLst>
                    <c:strCache>
                      <c:ptCount val="2"/>
                      <c:pt idx="0">
                        <c:v>Cost Centre</c:v>
                      </c:pt>
                      <c:pt idx="1">
                        <c:v>Cost Centre Element</c:v>
                      </c:pt>
                    </c:strCache>
                  </c:strRef>
                </c:tx>
                <c:spPr>
                  <a:solidFill>
                    <a:schemeClr val="accent1"/>
                  </a:solidFill>
                  <a:ln>
                    <a:noFill/>
                  </a:ln>
                  <a:effectLst/>
                </c:spPr>
                <c:invertIfNegative val="0"/>
                <c:cat>
                  <c:numRef>
                    <c:extLst>
                      <c:ext uri="{02D57815-91ED-43cb-92C2-25804820EDAC}">
                        <c15:formulaRef>
                          <c15:sqref>'Expenses Analysis'!$F$47:$Q$47</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c:ext uri="{02D57815-91ED-43cb-92C2-25804820EDAC}">
                        <c15:formulaRef>
                          <c15:sqref>'Expenses Analysis'!$F$48:$Q$48</c15:sqref>
                        </c15:formulaRef>
                      </c:ext>
                    </c:extLst>
                    <c:numCache>
                      <c:formatCode>General</c:formatCode>
                      <c:ptCount val="12"/>
                    </c:numCache>
                  </c:numRef>
                </c:val>
                <c:extLst>
                  <c:ext xmlns:c16="http://schemas.microsoft.com/office/drawing/2014/chart" uri="{C3380CC4-5D6E-409C-BE32-E72D297353CC}">
                    <c16:uniqueId val="{00000008-47D6-4B15-B309-98C6DC5C9753}"/>
                  </c:ext>
                </c:extLst>
              </c15:ser>
            </c15:filteredBarSeries>
          </c:ext>
        </c:extLst>
      </c:barChart>
      <c:dateAx>
        <c:axId val="73381344"/>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487632"/>
        <c:crosses val="autoZero"/>
        <c:auto val="1"/>
        <c:lblOffset val="100"/>
        <c:baseTimeUnit val="months"/>
      </c:dateAx>
      <c:valAx>
        <c:axId val="309487632"/>
        <c:scaling>
          <c:orientation val="minMax"/>
        </c:scaling>
        <c:delete val="0"/>
        <c:axPos val="l"/>
        <c:majorGridlines>
          <c:spPr>
            <a:ln w="9525" cap="flat" cmpd="sng" algn="ctr">
              <a:solidFill>
                <a:schemeClr val="bg1">
                  <a:lumMod val="6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81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EBIT Percentage by Unit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w="88900">
              <a:solidFill>
                <a:schemeClr val="accent1"/>
              </a:solid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'EBIT Analysis'!$A$56:$A$58</c:f>
              <c:strCache>
                <c:ptCount val="3"/>
                <c:pt idx="0">
                  <c:v>Kootha</c:v>
                </c:pt>
                <c:pt idx="1">
                  <c:v>Surjek</c:v>
                </c:pt>
                <c:pt idx="2">
                  <c:v>Jutik</c:v>
                </c:pt>
              </c:strCache>
            </c:strRef>
          </c:cat>
          <c:val>
            <c:numRef>
              <c:f>'EBIT Analysis'!$Q$56:$Q$58</c:f>
              <c:numCache>
                <c:formatCode>0.00%</c:formatCode>
                <c:ptCount val="3"/>
                <c:pt idx="0">
                  <c:v>0.27797794172946699</c:v>
                </c:pt>
                <c:pt idx="1">
                  <c:v>0.11340244014940312</c:v>
                </c:pt>
                <c:pt idx="2">
                  <c:v>0.44567644671722018</c:v>
                </c:pt>
              </c:numCache>
            </c:numRef>
          </c:val>
          <c:extLst>
            <c:ext xmlns:c16="http://schemas.microsoft.com/office/drawing/2014/chart" uri="{C3380CC4-5D6E-409C-BE32-E72D297353CC}">
              <c16:uniqueId val="{00000000-92E6-4D5E-B805-DBD75E474F45}"/>
            </c:ext>
          </c:extLst>
        </c:ser>
        <c:dLbls>
          <c:showLegendKey val="0"/>
          <c:showVal val="0"/>
          <c:showCatName val="0"/>
          <c:showSerName val="0"/>
          <c:showPercent val="0"/>
          <c:showBubbleSize val="0"/>
        </c:dLbls>
        <c:gapWidth val="104"/>
        <c:overlap val="-100"/>
        <c:axId val="609712176"/>
        <c:axId val="609713816"/>
      </c:barChart>
      <c:catAx>
        <c:axId val="60971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713816"/>
        <c:crosses val="autoZero"/>
        <c:auto val="1"/>
        <c:lblAlgn val="ctr"/>
        <c:lblOffset val="100"/>
        <c:noMultiLvlLbl val="0"/>
      </c:catAx>
      <c:valAx>
        <c:axId val="609713816"/>
        <c:scaling>
          <c:orientation val="minMax"/>
        </c:scaling>
        <c:delete val="0"/>
        <c:axPos val="l"/>
        <c:majorGridlines>
          <c:spPr>
            <a:ln w="9525" cap="flat" cmpd="sng" algn="ctr">
              <a:solidFill>
                <a:schemeClr val="bg1">
                  <a:lumMod val="6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712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Southern Water Corp Revenue by Cost Centre and Unit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spPr>
            <a:solidFill>
              <a:schemeClr val="tx2">
                <a:lumMod val="50000"/>
                <a:lumOff val="50000"/>
              </a:schemeClr>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9"/>
              <c:pt idx="0">
                <c:v>Kootha Private</c:v>
              </c:pt>
              <c:pt idx="1">
                <c:v> Kootha Public</c:v>
              </c:pt>
              <c:pt idx="2">
                <c:v> Kootha Residential</c:v>
              </c:pt>
              <c:pt idx="3">
                <c:v> Surjek Private</c:v>
              </c:pt>
              <c:pt idx="4">
                <c:v> Surjek Public</c:v>
              </c:pt>
              <c:pt idx="5">
                <c:v> Surjek Residential</c:v>
              </c:pt>
              <c:pt idx="6">
                <c:v> Jutik Private</c:v>
              </c:pt>
              <c:pt idx="7">
                <c:v> Jutik Public</c:v>
              </c:pt>
              <c:pt idx="8">
                <c:v> Jutik Residential</c:v>
              </c:pt>
            </c:strLit>
          </c:cat>
          <c:val>
            <c:numRef>
              <c:f>'Revenue Analysis'!$Q$34:$Q$42</c:f>
              <c:numCache>
                <c:formatCode>"$"#,##0.00;[Red]\-"$"#,##0.00</c:formatCode>
                <c:ptCount val="9"/>
                <c:pt idx="0">
                  <c:v>37118738.908649988</c:v>
                </c:pt>
                <c:pt idx="1">
                  <c:v>18271699.227782957</c:v>
                </c:pt>
                <c:pt idx="2">
                  <c:v>15554519.161720002</c:v>
                </c:pt>
                <c:pt idx="3">
                  <c:v>82448062.153750017</c:v>
                </c:pt>
                <c:pt idx="4">
                  <c:v>70562398.047100008</c:v>
                </c:pt>
                <c:pt idx="5">
                  <c:v>49244888.96814999</c:v>
                </c:pt>
                <c:pt idx="6">
                  <c:v>67860510.573750004</c:v>
                </c:pt>
                <c:pt idx="7">
                  <c:v>58098022.074299999</c:v>
                </c:pt>
                <c:pt idx="8">
                  <c:v>37706692.728949994</c:v>
                </c:pt>
              </c:numCache>
            </c:numRef>
          </c:val>
          <c:extLst>
            <c:ext xmlns:c16="http://schemas.microsoft.com/office/drawing/2014/chart" uri="{C3380CC4-5D6E-409C-BE32-E72D297353CC}">
              <c16:uniqueId val="{00000000-BD46-4217-94C0-288C38E1B38D}"/>
            </c:ext>
          </c:extLst>
        </c:ser>
        <c:dLbls>
          <c:dLblPos val="outEnd"/>
          <c:showLegendKey val="0"/>
          <c:showVal val="1"/>
          <c:showCatName val="0"/>
          <c:showSerName val="0"/>
          <c:showPercent val="0"/>
          <c:showBubbleSize val="0"/>
        </c:dLbls>
        <c:gapWidth val="219"/>
        <c:overlap val="-27"/>
        <c:axId val="1041603079"/>
        <c:axId val="32182791"/>
      </c:barChart>
      <c:catAx>
        <c:axId val="104160307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82791"/>
        <c:crosses val="autoZero"/>
        <c:auto val="1"/>
        <c:lblAlgn val="ctr"/>
        <c:lblOffset val="100"/>
        <c:noMultiLvlLbl val="0"/>
      </c:catAx>
      <c:valAx>
        <c:axId val="3218279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16030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Southern Water Corps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v>Kootha - Private</c:v>
          </c:tx>
          <c:spPr>
            <a:ln w="28575" cap="rnd">
              <a:solidFill>
                <a:schemeClr val="accent2"/>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Analysis'!$E$34:$P$34</c:f>
              <c:numCache>
                <c:formatCode>"$"#,##0.00;[Red]\-"$"#,##0.00</c:formatCode>
                <c:ptCount val="12"/>
                <c:pt idx="0">
                  <c:v>3094536.9986999994</c:v>
                </c:pt>
                <c:pt idx="1">
                  <c:v>2980521.8105250001</c:v>
                </c:pt>
                <c:pt idx="2">
                  <c:v>2752413.7409999999</c:v>
                </c:pt>
                <c:pt idx="3">
                  <c:v>2732151.9371999996</c:v>
                </c:pt>
                <c:pt idx="4">
                  <c:v>2885028.0122999996</c:v>
                </c:pt>
                <c:pt idx="5">
                  <c:v>2815308.3782250006</c:v>
                </c:pt>
                <c:pt idx="6">
                  <c:v>4092821.3597249994</c:v>
                </c:pt>
                <c:pt idx="7">
                  <c:v>3622839.5636999998</c:v>
                </c:pt>
                <c:pt idx="8">
                  <c:v>3818238.1009499999</c:v>
                </c:pt>
                <c:pt idx="9">
                  <c:v>2789853.534825</c:v>
                </c:pt>
                <c:pt idx="10">
                  <c:v>2822646.2911499999</c:v>
                </c:pt>
                <c:pt idx="11">
                  <c:v>2712379.18035</c:v>
                </c:pt>
              </c:numCache>
            </c:numRef>
          </c:val>
          <c:smooth val="0"/>
          <c:extLst>
            <c:ext xmlns:c16="http://schemas.microsoft.com/office/drawing/2014/chart" uri="{C3380CC4-5D6E-409C-BE32-E72D297353CC}">
              <c16:uniqueId val="{00000000-03B9-4EF4-B3D6-A7E2D66355E1}"/>
            </c:ext>
          </c:extLst>
        </c:ser>
        <c:ser>
          <c:idx val="2"/>
          <c:order val="2"/>
          <c:tx>
            <c:v>Kootha - Public</c:v>
          </c:tx>
          <c:spPr>
            <a:ln w="28575" cap="rnd">
              <a:solidFill>
                <a:schemeClr val="accent3"/>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Analysis'!$E$35:$P$35</c:f>
              <c:numCache>
                <c:formatCode>"$"#,##0.00;[Red]\-"$"#,##0.00</c:formatCode>
                <c:ptCount val="12"/>
                <c:pt idx="0">
                  <c:v>1523285.8376100748</c:v>
                </c:pt>
                <c:pt idx="1">
                  <c:v>1467161.8612309312</c:v>
                </c:pt>
                <c:pt idx="2">
                  <c:v>1354875.66400725</c:v>
                </c:pt>
                <c:pt idx="3">
                  <c:v>1344901.7910867</c:v>
                </c:pt>
                <c:pt idx="4">
                  <c:v>1420155.039054675</c:v>
                </c:pt>
                <c:pt idx="5">
                  <c:v>1385835.5491812564</c:v>
                </c:pt>
                <c:pt idx="6">
                  <c:v>2014691.3143246307</c:v>
                </c:pt>
                <c:pt idx="7">
                  <c:v>1783342.7752313251</c:v>
                </c:pt>
                <c:pt idx="8">
                  <c:v>1879527.7051926372</c:v>
                </c:pt>
                <c:pt idx="9">
                  <c:v>1373305.4025176065</c:v>
                </c:pt>
                <c:pt idx="10">
                  <c:v>1389447.6368185873</c:v>
                </c:pt>
                <c:pt idx="11">
                  <c:v>1335168.6515272874</c:v>
                </c:pt>
              </c:numCache>
            </c:numRef>
          </c:val>
          <c:smooth val="0"/>
          <c:extLst>
            <c:ext xmlns:c16="http://schemas.microsoft.com/office/drawing/2014/chart" uri="{C3380CC4-5D6E-409C-BE32-E72D297353CC}">
              <c16:uniqueId val="{00000001-03B9-4EF4-B3D6-A7E2D66355E1}"/>
            </c:ext>
          </c:extLst>
        </c:ser>
        <c:ser>
          <c:idx val="3"/>
          <c:order val="3"/>
          <c:tx>
            <c:v>Kootha - Residential</c:v>
          </c:tx>
          <c:spPr>
            <a:ln w="28575" cap="rnd">
              <a:solidFill>
                <a:schemeClr val="accent4"/>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Analysis'!$E$36:$P$36</c:f>
              <c:numCache>
                <c:formatCode>"$"#,##0.00;[Red]\-"$"#,##0.00</c:formatCode>
                <c:ptCount val="12"/>
                <c:pt idx="0">
                  <c:v>1296758.36136</c:v>
                </c:pt>
                <c:pt idx="1">
                  <c:v>1248980.56822</c:v>
                </c:pt>
                <c:pt idx="2">
                  <c:v>1153392.4247999999</c:v>
                </c:pt>
                <c:pt idx="3">
                  <c:v>1144901.76416</c:v>
                </c:pt>
                <c:pt idx="4">
                  <c:v>1208964.11944</c:v>
                </c:pt>
                <c:pt idx="5">
                  <c:v>1179748.2727800002</c:v>
                </c:pt>
                <c:pt idx="6">
                  <c:v>1715087.0459799999</c:v>
                </c:pt>
                <c:pt idx="7">
                  <c:v>1518142.2933600002</c:v>
                </c:pt>
                <c:pt idx="8">
                  <c:v>1600023.58516</c:v>
                </c:pt>
                <c:pt idx="9">
                  <c:v>1169081.4812600003</c:v>
                </c:pt>
                <c:pt idx="10">
                  <c:v>1182823.2077200001</c:v>
                </c:pt>
                <c:pt idx="11">
                  <c:v>1136616.0374800002</c:v>
                </c:pt>
              </c:numCache>
            </c:numRef>
          </c:val>
          <c:smooth val="0"/>
          <c:extLst>
            <c:ext xmlns:c16="http://schemas.microsoft.com/office/drawing/2014/chart" uri="{C3380CC4-5D6E-409C-BE32-E72D297353CC}">
              <c16:uniqueId val="{00000002-03B9-4EF4-B3D6-A7E2D66355E1}"/>
            </c:ext>
          </c:extLst>
        </c:ser>
        <c:ser>
          <c:idx val="4"/>
          <c:order val="4"/>
          <c:tx>
            <c:v>Surjek - Private</c:v>
          </c:tx>
          <c:spPr>
            <a:ln w="28575" cap="rnd">
              <a:solidFill>
                <a:schemeClr val="accent5"/>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Analysis'!$E$37:$P$37</c:f>
              <c:numCache>
                <c:formatCode>"$"#,##0.00;[Red]\-"$"#,##0.00</c:formatCode>
                <c:ptCount val="12"/>
                <c:pt idx="0">
                  <c:v>7220021.2387499996</c:v>
                </c:pt>
                <c:pt idx="1">
                  <c:v>6085131.0149999997</c:v>
                </c:pt>
                <c:pt idx="2">
                  <c:v>6723291.7162500005</c:v>
                </c:pt>
                <c:pt idx="3">
                  <c:v>6313180.5299999993</c:v>
                </c:pt>
                <c:pt idx="4">
                  <c:v>5763708.6674999995</c:v>
                </c:pt>
                <c:pt idx="5">
                  <c:v>6484566.5099999998</c:v>
                </c:pt>
                <c:pt idx="6">
                  <c:v>9314190.6750000007</c:v>
                </c:pt>
                <c:pt idx="7">
                  <c:v>6750396.1374999993</c:v>
                </c:pt>
                <c:pt idx="8">
                  <c:v>8185283.6587499995</c:v>
                </c:pt>
                <c:pt idx="9">
                  <c:v>6778514.602500001</c:v>
                </c:pt>
                <c:pt idx="10">
                  <c:v>6094707.7050000001</c:v>
                </c:pt>
                <c:pt idx="11">
                  <c:v>6735069.6974999998</c:v>
                </c:pt>
              </c:numCache>
            </c:numRef>
          </c:val>
          <c:smooth val="0"/>
          <c:extLst>
            <c:ext xmlns:c16="http://schemas.microsoft.com/office/drawing/2014/chart" uri="{C3380CC4-5D6E-409C-BE32-E72D297353CC}">
              <c16:uniqueId val="{00000003-03B9-4EF4-B3D6-A7E2D66355E1}"/>
            </c:ext>
          </c:extLst>
        </c:ser>
        <c:ser>
          <c:idx val="5"/>
          <c:order val="5"/>
          <c:tx>
            <c:v>Surjek - Public</c:v>
          </c:tx>
          <c:spPr>
            <a:ln w="28575" cap="rnd">
              <a:solidFill>
                <a:schemeClr val="accent6"/>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Analysis'!$E$38:$P$38</c:f>
              <c:numCache>
                <c:formatCode>"$"#,##0.00;[Red]\-"$"#,##0.00</c:formatCode>
                <c:ptCount val="12"/>
                <c:pt idx="0">
                  <c:v>5968550.8906999994</c:v>
                </c:pt>
                <c:pt idx="1">
                  <c:v>5030374.9724000003</c:v>
                </c:pt>
                <c:pt idx="2">
                  <c:v>5557921.1521000005</c:v>
                </c:pt>
                <c:pt idx="3">
                  <c:v>5218895.9047999997</c:v>
                </c:pt>
                <c:pt idx="4">
                  <c:v>4764665.8318000007</c:v>
                </c:pt>
                <c:pt idx="5">
                  <c:v>5360574.9815999996</c:v>
                </c:pt>
                <c:pt idx="6">
                  <c:v>7699730.9580000006</c:v>
                </c:pt>
                <c:pt idx="7">
                  <c:v>6985660.807</c:v>
                </c:pt>
                <c:pt idx="8">
                  <c:v>6766501.1579</c:v>
                </c:pt>
                <c:pt idx="9">
                  <c:v>6603572.0713999998</c:v>
                </c:pt>
                <c:pt idx="10">
                  <c:v>5038291.7028000001</c:v>
                </c:pt>
                <c:pt idx="11">
                  <c:v>5567657.6166000003</c:v>
                </c:pt>
              </c:numCache>
            </c:numRef>
          </c:val>
          <c:smooth val="0"/>
          <c:extLst>
            <c:ext xmlns:c16="http://schemas.microsoft.com/office/drawing/2014/chart" uri="{C3380CC4-5D6E-409C-BE32-E72D297353CC}">
              <c16:uniqueId val="{00000004-03B9-4EF4-B3D6-A7E2D66355E1}"/>
            </c:ext>
          </c:extLst>
        </c:ser>
        <c:ser>
          <c:idx val="6"/>
          <c:order val="6"/>
          <c:tx>
            <c:v>Surjek - Residential</c:v>
          </c:tx>
          <c:spPr>
            <a:ln w="28575" cap="rnd">
              <a:solidFill>
                <a:schemeClr val="accent1">
                  <a:lumMod val="60000"/>
                </a:schemeClr>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Analysis'!$E$39:$P$39</c:f>
              <c:numCache>
                <c:formatCode>"$"#,##0.00;[Red]\-"$"#,##0.00</c:formatCode>
                <c:ptCount val="12"/>
                <c:pt idx="0">
                  <c:v>4139478.8435499985</c:v>
                </c:pt>
                <c:pt idx="1">
                  <c:v>3488808.4485999988</c:v>
                </c:pt>
                <c:pt idx="2">
                  <c:v>3854687.2506499989</c:v>
                </c:pt>
                <c:pt idx="3">
                  <c:v>3619556.8371999986</c:v>
                </c:pt>
                <c:pt idx="4">
                  <c:v>3304526.302699999</c:v>
                </c:pt>
                <c:pt idx="5">
                  <c:v>3717818.1323999991</c:v>
                </c:pt>
                <c:pt idx="6">
                  <c:v>5340135.9869999988</c:v>
                </c:pt>
                <c:pt idx="7">
                  <c:v>4844893.7854999984</c:v>
                </c:pt>
                <c:pt idx="8">
                  <c:v>4692895.9643499991</c:v>
                </c:pt>
                <c:pt idx="9">
                  <c:v>4886348.3721000003</c:v>
                </c:pt>
                <c:pt idx="10">
                  <c:v>3494299.084199999</c:v>
                </c:pt>
                <c:pt idx="11">
                  <c:v>3861439.9598999987</c:v>
                </c:pt>
              </c:numCache>
            </c:numRef>
          </c:val>
          <c:smooth val="0"/>
          <c:extLst>
            <c:ext xmlns:c16="http://schemas.microsoft.com/office/drawing/2014/chart" uri="{C3380CC4-5D6E-409C-BE32-E72D297353CC}">
              <c16:uniqueId val="{00000005-03B9-4EF4-B3D6-A7E2D66355E1}"/>
            </c:ext>
          </c:extLst>
        </c:ser>
        <c:ser>
          <c:idx val="7"/>
          <c:order val="7"/>
          <c:tx>
            <c:v>Jutik - Private</c:v>
          </c:tx>
          <c:spPr>
            <a:ln w="28575" cap="rnd">
              <a:solidFill>
                <a:schemeClr val="accent2">
                  <a:lumMod val="60000"/>
                </a:schemeClr>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Analysis'!$E$40:$P$40</c:f>
              <c:numCache>
                <c:formatCode>"$"#,##0.00;[Red]\-"$"#,##0.00</c:formatCode>
                <c:ptCount val="12"/>
                <c:pt idx="0">
                  <c:v>5298686.1637500003</c:v>
                </c:pt>
                <c:pt idx="1">
                  <c:v>5854268.2837499995</c:v>
                </c:pt>
                <c:pt idx="2">
                  <c:v>5098113.7162500005</c:v>
                </c:pt>
                <c:pt idx="3">
                  <c:v>4506567.6112500001</c:v>
                </c:pt>
                <c:pt idx="4">
                  <c:v>4950718.5187500007</c:v>
                </c:pt>
                <c:pt idx="5">
                  <c:v>4219638.2549999999</c:v>
                </c:pt>
                <c:pt idx="6">
                  <c:v>6454620.584999999</c:v>
                </c:pt>
                <c:pt idx="7">
                  <c:v>6573684.678749999</c:v>
                </c:pt>
                <c:pt idx="8">
                  <c:v>5896579.8487499999</c:v>
                </c:pt>
                <c:pt idx="9">
                  <c:v>6254734.0800000001</c:v>
                </c:pt>
                <c:pt idx="10">
                  <c:v>6161098.0612500003</c:v>
                </c:pt>
                <c:pt idx="11">
                  <c:v>6591800.7712500002</c:v>
                </c:pt>
              </c:numCache>
            </c:numRef>
          </c:val>
          <c:smooth val="0"/>
          <c:extLst>
            <c:ext xmlns:c16="http://schemas.microsoft.com/office/drawing/2014/chart" uri="{C3380CC4-5D6E-409C-BE32-E72D297353CC}">
              <c16:uniqueId val="{00000006-03B9-4EF4-B3D6-A7E2D66355E1}"/>
            </c:ext>
          </c:extLst>
        </c:ser>
        <c:ser>
          <c:idx val="8"/>
          <c:order val="8"/>
          <c:tx>
            <c:v>Jutik - Public</c:v>
          </c:tx>
          <c:spPr>
            <a:ln w="28575" cap="rnd">
              <a:solidFill>
                <a:schemeClr val="accent3">
                  <a:lumMod val="60000"/>
                </a:schemeClr>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Analysis'!$E$41:$P$41</c:f>
              <c:numCache>
                <c:formatCode>"$"#,##0.00;[Red]\-"$"#,##0.00</c:formatCode>
                <c:ptCount val="12"/>
                <c:pt idx="0">
                  <c:v>4380247.2286999999</c:v>
                </c:pt>
                <c:pt idx="1">
                  <c:v>3839528.4479</c:v>
                </c:pt>
                <c:pt idx="2">
                  <c:v>5214440.6721000001</c:v>
                </c:pt>
                <c:pt idx="3">
                  <c:v>4725429.2253</c:v>
                </c:pt>
                <c:pt idx="4">
                  <c:v>4092593.9755000006</c:v>
                </c:pt>
                <c:pt idx="5">
                  <c:v>4488234.2907999996</c:v>
                </c:pt>
                <c:pt idx="6">
                  <c:v>5335819.6836000001</c:v>
                </c:pt>
                <c:pt idx="7">
                  <c:v>5434246.0011</c:v>
                </c:pt>
                <c:pt idx="8">
                  <c:v>4874506.0082999999</c:v>
                </c:pt>
                <c:pt idx="9">
                  <c:v>5170580.1728000008</c:v>
                </c:pt>
                <c:pt idx="10">
                  <c:v>5093174.3973000003</c:v>
                </c:pt>
                <c:pt idx="11">
                  <c:v>5449221.9709000001</c:v>
                </c:pt>
              </c:numCache>
            </c:numRef>
          </c:val>
          <c:smooth val="0"/>
          <c:extLst>
            <c:ext xmlns:c16="http://schemas.microsoft.com/office/drawing/2014/chart" uri="{C3380CC4-5D6E-409C-BE32-E72D297353CC}">
              <c16:uniqueId val="{00000007-03B9-4EF4-B3D6-A7E2D66355E1}"/>
            </c:ext>
          </c:extLst>
        </c:ser>
        <c:ser>
          <c:idx val="9"/>
          <c:order val="9"/>
          <c:tx>
            <c:v>Jutik - Residential</c:v>
          </c:tx>
          <c:spPr>
            <a:ln w="28575" cap="rnd">
              <a:solidFill>
                <a:schemeClr val="accent4">
                  <a:lumMod val="60000"/>
                </a:schemeClr>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Analysis'!$E$42:$P$42</c:f>
              <c:numCache>
                <c:formatCode>"$"#,##0.00;[Red]\-"$"#,##0.00</c:formatCode>
                <c:ptCount val="12"/>
                <c:pt idx="0">
                  <c:v>3037913.400549999</c:v>
                </c:pt>
                <c:pt idx="1">
                  <c:v>3356447.1493499991</c:v>
                </c:pt>
                <c:pt idx="2">
                  <c:v>2922918.5306499992</c:v>
                </c:pt>
                <c:pt idx="3">
                  <c:v>2583765.4304499994</c:v>
                </c:pt>
                <c:pt idx="4">
                  <c:v>2838411.9507499994</c:v>
                </c:pt>
                <c:pt idx="5">
                  <c:v>2419259.2661999995</c:v>
                </c:pt>
                <c:pt idx="6">
                  <c:v>3700649.1353999986</c:v>
                </c:pt>
                <c:pt idx="7">
                  <c:v>3768912.5491499985</c:v>
                </c:pt>
                <c:pt idx="8">
                  <c:v>3380705.7799499989</c:v>
                </c:pt>
                <c:pt idx="9">
                  <c:v>3586047.5391999991</c:v>
                </c:pt>
                <c:pt idx="10">
                  <c:v>3032362.88845</c:v>
                </c:pt>
                <c:pt idx="11">
                  <c:v>3079299.10885</c:v>
                </c:pt>
              </c:numCache>
            </c:numRef>
          </c:val>
          <c:smooth val="0"/>
          <c:extLst>
            <c:ext xmlns:c16="http://schemas.microsoft.com/office/drawing/2014/chart" uri="{C3380CC4-5D6E-409C-BE32-E72D297353CC}">
              <c16:uniqueId val="{00000008-03B9-4EF4-B3D6-A7E2D66355E1}"/>
            </c:ext>
          </c:extLst>
        </c:ser>
        <c:dLbls>
          <c:showLegendKey val="0"/>
          <c:showVal val="0"/>
          <c:showCatName val="0"/>
          <c:showSerName val="0"/>
          <c:showPercent val="0"/>
          <c:showBubbleSize val="0"/>
        </c:dLbls>
        <c:smooth val="0"/>
        <c:axId val="574292336"/>
        <c:axId val="574292992"/>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cat>
                  <c:numRef>
                    <c:extLst>
                      <c:ext uri="{02D57815-91ED-43cb-92C2-25804820EDAC}">
                        <c15:formulaRef>
                          <c15:sqref>'Revenue Analysis'!$E$32:$P$32</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c:ext uri="{02D57815-91ED-43cb-92C2-25804820EDAC}">
                        <c15:formulaRef>
                          <c15:sqref>'Revenue Analysis'!$E$33:$P$33</c15:sqref>
                        </c15:formulaRef>
                      </c:ext>
                    </c:extLst>
                    <c:numCache>
                      <c:formatCode>General</c:formatCode>
                      <c:ptCount val="12"/>
                    </c:numCache>
                  </c:numRef>
                </c:val>
                <c:smooth val="0"/>
                <c:extLst>
                  <c:ext xmlns:c16="http://schemas.microsoft.com/office/drawing/2014/chart" uri="{C3380CC4-5D6E-409C-BE32-E72D297353CC}">
                    <c16:uniqueId val="{00000009-03B9-4EF4-B3D6-A7E2D66355E1}"/>
                  </c:ext>
                </c:extLst>
              </c15:ser>
            </c15:filteredLineSeries>
          </c:ext>
        </c:extLst>
      </c:lineChart>
      <c:dateAx>
        <c:axId val="574292336"/>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292992"/>
        <c:crosses val="autoZero"/>
        <c:auto val="1"/>
        <c:lblOffset val="100"/>
        <c:baseTimeUnit val="months"/>
      </c:dateAx>
      <c:valAx>
        <c:axId val="57429299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292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Revenue </a:t>
            </a:r>
            <a:r>
              <a:rPr lang="en-US" sz="1400" b="0" i="0" u="none" strike="noStrike" kern="1200" spc="0" baseline="0">
                <a:solidFill>
                  <a:sysClr val="windowText" lastClr="000000">
                    <a:lumMod val="65000"/>
                    <a:lumOff val="35000"/>
                  </a:sysClr>
                </a:solidFill>
                <a:effectLst/>
              </a:rPr>
              <a:t>per Profit Centre</a:t>
            </a:r>
            <a:r>
              <a:rPr lang="en-US" sz="1400" b="0" i="0" u="none" strike="noStrike" kern="1200" spc="0" baseline="0">
                <a:solidFill>
                  <a:sysClr val="windowText" lastClr="000000">
                    <a:lumMod val="65000"/>
                    <a:lumOff val="35000"/>
                  </a:sysClr>
                </a:solidFill>
              </a:rPr>
              <a:t> per Unit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2721336962798478E-2"/>
          <c:y val="9.8888509404746167E-2"/>
          <c:w val="0.94290815358566837"/>
          <c:h val="0.77234712716240339"/>
        </c:manualLayout>
      </c:layout>
      <c:barChart>
        <c:barDir val="col"/>
        <c:grouping val="percentStacked"/>
        <c:varyColors val="0"/>
        <c:ser>
          <c:idx val="0"/>
          <c:order val="0"/>
          <c:tx>
            <c:v>Private</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Analysis'!$A$62:$A$64</c:f>
              <c:strCache>
                <c:ptCount val="3"/>
                <c:pt idx="0">
                  <c:v>Kootha</c:v>
                </c:pt>
                <c:pt idx="1">
                  <c:v>Surjek</c:v>
                </c:pt>
                <c:pt idx="2">
                  <c:v>Jutik</c:v>
                </c:pt>
              </c:strCache>
            </c:strRef>
          </c:cat>
          <c:val>
            <c:numRef>
              <c:f>'Revenue Analysis'!$B$62:$B$64</c:f>
              <c:numCache>
                <c:formatCode>0.0%</c:formatCode>
                <c:ptCount val="3"/>
                <c:pt idx="0">
                  <c:v>0.52320475368890496</c:v>
                </c:pt>
                <c:pt idx="1">
                  <c:v>0.40764341953130867</c:v>
                </c:pt>
                <c:pt idx="2">
                  <c:v>0.41462998885337127</c:v>
                </c:pt>
              </c:numCache>
            </c:numRef>
          </c:val>
          <c:extLst>
            <c:ext xmlns:c16="http://schemas.microsoft.com/office/drawing/2014/chart" uri="{C3380CC4-5D6E-409C-BE32-E72D297353CC}">
              <c16:uniqueId val="{00000000-41B2-412C-9084-FABB2542AC1E}"/>
            </c:ext>
          </c:extLst>
        </c:ser>
        <c:ser>
          <c:idx val="1"/>
          <c:order val="1"/>
          <c:tx>
            <c:v>Public</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Analysis'!$A$62:$A$64</c:f>
              <c:strCache>
                <c:ptCount val="3"/>
                <c:pt idx="0">
                  <c:v>Kootha</c:v>
                </c:pt>
                <c:pt idx="1">
                  <c:v>Surjek</c:v>
                </c:pt>
                <c:pt idx="2">
                  <c:v>Jutik</c:v>
                </c:pt>
              </c:strCache>
            </c:strRef>
          </c:cat>
          <c:val>
            <c:numRef>
              <c:f>'Revenue Analysis'!$C$62:$C$64</c:f>
              <c:numCache>
                <c:formatCode>0.0%</c:formatCode>
                <c:ptCount val="3"/>
                <c:pt idx="0">
                  <c:v>0.25754754000336344</c:v>
                </c:pt>
                <c:pt idx="1">
                  <c:v>0.34887778413286691</c:v>
                </c:pt>
                <c:pt idx="2">
                  <c:v>0.35498085766522613</c:v>
                </c:pt>
              </c:numCache>
            </c:numRef>
          </c:val>
          <c:extLst>
            <c:ext xmlns:c16="http://schemas.microsoft.com/office/drawing/2014/chart" uri="{C3380CC4-5D6E-409C-BE32-E72D297353CC}">
              <c16:uniqueId val="{00000001-41B2-412C-9084-FABB2542AC1E}"/>
            </c:ext>
          </c:extLst>
        </c:ser>
        <c:ser>
          <c:idx val="2"/>
          <c:order val="2"/>
          <c:tx>
            <c:v>Residential</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Analysis'!$A$62:$A$64</c:f>
              <c:strCache>
                <c:ptCount val="3"/>
                <c:pt idx="0">
                  <c:v>Kootha</c:v>
                </c:pt>
                <c:pt idx="1">
                  <c:v>Surjek</c:v>
                </c:pt>
                <c:pt idx="2">
                  <c:v>Jutik</c:v>
                </c:pt>
              </c:strCache>
            </c:strRef>
          </c:cat>
          <c:val>
            <c:numRef>
              <c:f>'Revenue Analysis'!$D$62:$D$64</c:f>
              <c:numCache>
                <c:formatCode>0.0%</c:formatCode>
                <c:ptCount val="3"/>
                <c:pt idx="0">
                  <c:v>0.2192477063077316</c:v>
                </c:pt>
                <c:pt idx="1">
                  <c:v>0.24347879633582434</c:v>
                </c:pt>
                <c:pt idx="2">
                  <c:v>0.23038915348140251</c:v>
                </c:pt>
              </c:numCache>
            </c:numRef>
          </c:val>
          <c:extLst>
            <c:ext xmlns:c16="http://schemas.microsoft.com/office/drawing/2014/chart" uri="{C3380CC4-5D6E-409C-BE32-E72D297353CC}">
              <c16:uniqueId val="{00000002-41B2-412C-9084-FABB2542AC1E}"/>
            </c:ext>
          </c:extLst>
        </c:ser>
        <c:dLbls>
          <c:showLegendKey val="0"/>
          <c:showVal val="0"/>
          <c:showCatName val="0"/>
          <c:showSerName val="0"/>
          <c:showPercent val="0"/>
          <c:showBubbleSize val="0"/>
        </c:dLbls>
        <c:gapWidth val="150"/>
        <c:overlap val="100"/>
        <c:axId val="1055825936"/>
        <c:axId val="1055833616"/>
      </c:barChart>
      <c:catAx>
        <c:axId val="1055825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5833616"/>
        <c:crosses val="autoZero"/>
        <c:auto val="1"/>
        <c:lblAlgn val="ctr"/>
        <c:lblOffset val="100"/>
        <c:noMultiLvlLbl val="0"/>
      </c:catAx>
      <c:valAx>
        <c:axId val="1055833616"/>
        <c:scaling>
          <c:orientation val="minMax"/>
        </c:scaling>
        <c:delete val="0"/>
        <c:axPos val="l"/>
        <c:majorGridlines>
          <c:spPr>
            <a:ln w="9525" cap="flat" cmpd="sng" algn="ctr">
              <a:solidFill>
                <a:schemeClr val="bg1">
                  <a:lumMod val="6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5825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Southern</a:t>
            </a:r>
            <a:r>
              <a:rPr lang="en-US" baseline="0" dirty="0"/>
              <a:t> Water Corp Monthly Expenses by Cost Centre Element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1"/>
          <c:order val="1"/>
          <c:tx>
            <c:v>Chemical Costs</c:v>
          </c:tx>
          <c:spPr>
            <a:solidFill>
              <a:schemeClr val="accent2"/>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extLst/>
            </c:numRef>
          </c:cat>
          <c:val>
            <c:numRef>
              <c:f>'Expenses Analysis'!$F$49:$Q$49</c:f>
              <c:numCache>
                <c:formatCode>"$"#,##0.00;[Red]\-"$"#,##0.00</c:formatCode>
                <c:ptCount val="12"/>
                <c:pt idx="0">
                  <c:v>4752382.6895514736</c:v>
                </c:pt>
                <c:pt idx="1">
                  <c:v>5167035.0438473243</c:v>
                </c:pt>
                <c:pt idx="2">
                  <c:v>5477119.2220016234</c:v>
                </c:pt>
                <c:pt idx="3">
                  <c:v>6217372.1257881755</c:v>
                </c:pt>
                <c:pt idx="4">
                  <c:v>6351549.5562056992</c:v>
                </c:pt>
                <c:pt idx="5">
                  <c:v>5473893.9778650012</c:v>
                </c:pt>
                <c:pt idx="6">
                  <c:v>7073236.3159125</c:v>
                </c:pt>
                <c:pt idx="7">
                  <c:v>7645099.2339562494</c:v>
                </c:pt>
                <c:pt idx="8">
                  <c:v>7576081.9643531246</c:v>
                </c:pt>
                <c:pt idx="9">
                  <c:v>7870566.9194312505</c:v>
                </c:pt>
                <c:pt idx="10">
                  <c:v>9096355.030431252</c:v>
                </c:pt>
                <c:pt idx="11">
                  <c:v>5712658.1783212498</c:v>
                </c:pt>
              </c:numCache>
              <c:extLst/>
            </c:numRef>
          </c:val>
          <c:extLst>
            <c:ext xmlns:c16="http://schemas.microsoft.com/office/drawing/2014/chart" uri="{C3380CC4-5D6E-409C-BE32-E72D297353CC}">
              <c16:uniqueId val="{00000000-834E-42E1-9C13-59521F6445EE}"/>
            </c:ext>
          </c:extLst>
        </c:ser>
        <c:ser>
          <c:idx val="2"/>
          <c:order val="2"/>
          <c:tx>
            <c:v>Facility Costs - Heating</c:v>
          </c:tx>
          <c:spPr>
            <a:solidFill>
              <a:schemeClr val="accent3"/>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extLst/>
            </c:numRef>
          </c:cat>
          <c:val>
            <c:numRef>
              <c:f>'Expenses Analysis'!$F$50:$Q$50</c:f>
              <c:numCache>
                <c:formatCode>"$"#,##0.00;[Red]\-"$"#,##0.00</c:formatCode>
                <c:ptCount val="12"/>
                <c:pt idx="0">
                  <c:v>2439061.3979192991</c:v>
                </c:pt>
                <c:pt idx="1">
                  <c:v>2621863.5100085996</c:v>
                </c:pt>
                <c:pt idx="2">
                  <c:v>2806168.0509719998</c:v>
                </c:pt>
                <c:pt idx="3">
                  <c:v>3163209.5663784007</c:v>
                </c:pt>
                <c:pt idx="4">
                  <c:v>3218501.5770913498</c:v>
                </c:pt>
                <c:pt idx="5">
                  <c:v>2788369.1117025004</c:v>
                </c:pt>
                <c:pt idx="6">
                  <c:v>3593667.2656375002</c:v>
                </c:pt>
                <c:pt idx="7">
                  <c:v>3722191.4510812499</c:v>
                </c:pt>
                <c:pt idx="8">
                  <c:v>3871145.1659843749</c:v>
                </c:pt>
                <c:pt idx="9">
                  <c:v>3465642.2342250003</c:v>
                </c:pt>
                <c:pt idx="10">
                  <c:v>4094860.7397625004</c:v>
                </c:pt>
                <c:pt idx="11">
                  <c:v>2932911.3268075003</c:v>
                </c:pt>
              </c:numCache>
              <c:extLst/>
            </c:numRef>
          </c:val>
          <c:extLst>
            <c:ext xmlns:c16="http://schemas.microsoft.com/office/drawing/2014/chart" uri="{C3380CC4-5D6E-409C-BE32-E72D297353CC}">
              <c16:uniqueId val="{00000001-834E-42E1-9C13-59521F6445EE}"/>
            </c:ext>
          </c:extLst>
        </c:ser>
        <c:ser>
          <c:idx val="3"/>
          <c:order val="3"/>
          <c:tx>
            <c:v>Facility Costs - Electricity</c:v>
          </c:tx>
          <c:spPr>
            <a:solidFill>
              <a:schemeClr val="accent4"/>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extLst/>
            </c:numRef>
          </c:cat>
          <c:val>
            <c:numRef>
              <c:f>'Expenses Analysis'!$F$51:$Q$51</c:f>
              <c:numCache>
                <c:formatCode>"$"#,##0.00;[Red]\-"$"#,##0.00</c:formatCode>
                <c:ptCount val="12"/>
                <c:pt idx="0">
                  <c:v>2300028.0101369992</c:v>
                </c:pt>
                <c:pt idx="1">
                  <c:v>2505939.5584575003</c:v>
                </c:pt>
                <c:pt idx="2">
                  <c:v>2627415.3951704986</c:v>
                </c:pt>
                <c:pt idx="3">
                  <c:v>2900613.3153855</c:v>
                </c:pt>
                <c:pt idx="4">
                  <c:v>2940556.1633002497</c:v>
                </c:pt>
                <c:pt idx="5">
                  <c:v>2582565.0096375002</c:v>
                </c:pt>
                <c:pt idx="6">
                  <c:v>3446732.8680624999</c:v>
                </c:pt>
                <c:pt idx="7">
                  <c:v>3483983.4045937499</c:v>
                </c:pt>
                <c:pt idx="8">
                  <c:v>3640816.4610781251</c:v>
                </c:pt>
                <c:pt idx="9">
                  <c:v>3250872.5897500003</c:v>
                </c:pt>
                <c:pt idx="10">
                  <c:v>3812121.7015625001</c:v>
                </c:pt>
                <c:pt idx="11">
                  <c:v>2923183.2132374998</c:v>
                </c:pt>
              </c:numCache>
              <c:extLst/>
            </c:numRef>
          </c:val>
          <c:extLst>
            <c:ext xmlns:c16="http://schemas.microsoft.com/office/drawing/2014/chart" uri="{C3380CC4-5D6E-409C-BE32-E72D297353CC}">
              <c16:uniqueId val="{00000002-834E-42E1-9C13-59521F6445EE}"/>
            </c:ext>
          </c:extLst>
        </c:ser>
        <c:ser>
          <c:idx val="4"/>
          <c:order val="4"/>
          <c:tx>
            <c:v>Plant Maintenance</c:v>
          </c:tx>
          <c:spPr>
            <a:solidFill>
              <a:schemeClr val="accent5"/>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extLst/>
            </c:numRef>
          </c:cat>
          <c:val>
            <c:numRef>
              <c:f>'Expenses Analysis'!$F$52:$Q$52</c:f>
              <c:numCache>
                <c:formatCode>"$"#,##0.00;[Red]\-"$"#,##0.00</c:formatCode>
                <c:ptCount val="12"/>
                <c:pt idx="0">
                  <c:v>2073604.724326327</c:v>
                </c:pt>
                <c:pt idx="1">
                  <c:v>2269539.7804914797</c:v>
                </c:pt>
                <c:pt idx="2">
                  <c:v>2374998.790312151</c:v>
                </c:pt>
                <c:pt idx="3">
                  <c:v>2645968.110327912</c:v>
                </c:pt>
                <c:pt idx="4">
                  <c:v>2691801.6955241356</c:v>
                </c:pt>
                <c:pt idx="5">
                  <c:v>2348808.3419548003</c:v>
                </c:pt>
                <c:pt idx="6">
                  <c:v>2879996.1652659997</c:v>
                </c:pt>
                <c:pt idx="7">
                  <c:v>2972957.9397390001</c:v>
                </c:pt>
                <c:pt idx="8">
                  <c:v>3094867.6019314998</c:v>
                </c:pt>
                <c:pt idx="9">
                  <c:v>2768358.2978389999</c:v>
                </c:pt>
                <c:pt idx="10">
                  <c:v>3268026.2100749998</c:v>
                </c:pt>
                <c:pt idx="11">
                  <c:v>2363869.6207261998</c:v>
                </c:pt>
              </c:numCache>
              <c:extLst/>
            </c:numRef>
          </c:val>
          <c:extLst>
            <c:ext xmlns:c16="http://schemas.microsoft.com/office/drawing/2014/chart" uri="{C3380CC4-5D6E-409C-BE32-E72D297353CC}">
              <c16:uniqueId val="{00000003-834E-42E1-9C13-59521F6445EE}"/>
            </c:ext>
          </c:extLst>
        </c:ser>
        <c:ser>
          <c:idx val="5"/>
          <c:order val="5"/>
          <c:tx>
            <c:v>Plant Outages</c:v>
          </c:tx>
          <c:spPr>
            <a:solidFill>
              <a:schemeClr val="accent6"/>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extLst/>
            </c:numRef>
          </c:cat>
          <c:val>
            <c:numRef>
              <c:f>'Expenses Analysis'!$F$53:$Q$53</c:f>
              <c:numCache>
                <c:formatCode>"$"#,##0.00;[Red]\-"$"#,##0.00</c:formatCode>
                <c:ptCount val="12"/>
                <c:pt idx="0">
                  <c:v>1347738.8706587995</c:v>
                </c:pt>
                <c:pt idx="1">
                  <c:v>1561170.3574350001</c:v>
                </c:pt>
                <c:pt idx="2">
                  <c:v>1574874.1415601994</c:v>
                </c:pt>
                <c:pt idx="3">
                  <c:v>1880373.5227742002</c:v>
                </c:pt>
                <c:pt idx="4">
                  <c:v>1968683.2157081</c:v>
                </c:pt>
                <c:pt idx="5">
                  <c:v>1158623.1401823002</c:v>
                </c:pt>
                <c:pt idx="6">
                  <c:v>1176136.1610068001</c:v>
                </c:pt>
                <c:pt idx="7">
                  <c:v>1239117.5758722001</c:v>
                </c:pt>
                <c:pt idx="8">
                  <c:v>1215602.9551357001</c:v>
                </c:pt>
                <c:pt idx="9">
                  <c:v>1190750.2535102002</c:v>
                </c:pt>
                <c:pt idx="10">
                  <c:v>1381387.0449670001</c:v>
                </c:pt>
                <c:pt idx="11">
                  <c:v>1040665.7581107001</c:v>
                </c:pt>
              </c:numCache>
              <c:extLst/>
            </c:numRef>
          </c:val>
          <c:extLst>
            <c:ext xmlns:c16="http://schemas.microsoft.com/office/drawing/2014/chart" uri="{C3380CC4-5D6E-409C-BE32-E72D297353CC}">
              <c16:uniqueId val="{00000004-834E-42E1-9C13-59521F6445EE}"/>
            </c:ext>
          </c:extLst>
        </c:ser>
        <c:ser>
          <c:idx val="6"/>
          <c:order val="6"/>
          <c:tx>
            <c:v>Plant Op. Costs</c:v>
          </c:tx>
          <c:spPr>
            <a:solidFill>
              <a:schemeClr val="accent1">
                <a:lumMod val="60000"/>
              </a:schemeClr>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extLst/>
            </c:numRef>
          </c:cat>
          <c:val>
            <c:numRef>
              <c:f>'Expenses Analysis'!$F$54:$Q$54</c:f>
              <c:numCache>
                <c:formatCode>"$"#,##0.00;[Red]\-"$"#,##0.00</c:formatCode>
                <c:ptCount val="12"/>
                <c:pt idx="0">
                  <c:v>1800236.6472906992</c:v>
                </c:pt>
                <c:pt idx="1">
                  <c:v>1959718.9384044998</c:v>
                </c:pt>
                <c:pt idx="2">
                  <c:v>2069515.5841112991</c:v>
                </c:pt>
                <c:pt idx="3">
                  <c:v>2330999.3359503001</c:v>
                </c:pt>
                <c:pt idx="4">
                  <c:v>2376535.9434183999</c:v>
                </c:pt>
                <c:pt idx="5">
                  <c:v>1447049.2500542002</c:v>
                </c:pt>
                <c:pt idx="6">
                  <c:v>1483562.2037511999</c:v>
                </c:pt>
                <c:pt idx="7">
                  <c:v>1516247.7055998</c:v>
                </c:pt>
                <c:pt idx="8">
                  <c:v>1567231.2198758</c:v>
                </c:pt>
                <c:pt idx="9">
                  <c:v>1421177.7427773001</c:v>
                </c:pt>
                <c:pt idx="10">
                  <c:v>1665801.7318074999</c:v>
                </c:pt>
                <c:pt idx="11">
                  <c:v>1452590.2533372999</c:v>
                </c:pt>
              </c:numCache>
              <c:extLst/>
            </c:numRef>
          </c:val>
          <c:extLst>
            <c:ext xmlns:c16="http://schemas.microsoft.com/office/drawing/2014/chart" uri="{C3380CC4-5D6E-409C-BE32-E72D297353CC}">
              <c16:uniqueId val="{00000005-834E-42E1-9C13-59521F6445EE}"/>
            </c:ext>
          </c:extLst>
        </c:ser>
        <c:ser>
          <c:idx val="7"/>
          <c:order val="7"/>
          <c:tx>
            <c:v>Plant Admin Costs</c:v>
          </c:tx>
          <c:spPr>
            <a:solidFill>
              <a:schemeClr val="accent2">
                <a:lumMod val="60000"/>
              </a:schemeClr>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extLst/>
            </c:numRef>
          </c:cat>
          <c:val>
            <c:numRef>
              <c:f>'Expenses Analysis'!$F$55:$Q$55</c:f>
              <c:numCache>
                <c:formatCode>"$"#,##0.00;[Red]\-"$"#,##0.00</c:formatCode>
                <c:ptCount val="12"/>
                <c:pt idx="0">
                  <c:v>886197.60176639946</c:v>
                </c:pt>
                <c:pt idx="1">
                  <c:v>1012646.749821</c:v>
                </c:pt>
                <c:pt idx="2">
                  <c:v>1025398.9493285995</c:v>
                </c:pt>
                <c:pt idx="3">
                  <c:v>1186610.9527146001</c:v>
                </c:pt>
                <c:pt idx="4">
                  <c:v>1229462.2582892999</c:v>
                </c:pt>
                <c:pt idx="5">
                  <c:v>749668.56593790022</c:v>
                </c:pt>
                <c:pt idx="6">
                  <c:v>774322.04976840003</c:v>
                </c:pt>
                <c:pt idx="7">
                  <c:v>795356.48947859998</c:v>
                </c:pt>
                <c:pt idx="8">
                  <c:v>795992.24834010005</c:v>
                </c:pt>
                <c:pt idx="9">
                  <c:v>759387.99960660015</c:v>
                </c:pt>
                <c:pt idx="10">
                  <c:v>879614.44655700005</c:v>
                </c:pt>
                <c:pt idx="11">
                  <c:v>718766.35225710005</c:v>
                </c:pt>
              </c:numCache>
              <c:extLst/>
            </c:numRef>
          </c:val>
          <c:extLst>
            <c:ext xmlns:c16="http://schemas.microsoft.com/office/drawing/2014/chart" uri="{C3380CC4-5D6E-409C-BE32-E72D297353CC}">
              <c16:uniqueId val="{00000006-834E-42E1-9C13-59521F6445EE}"/>
            </c:ext>
          </c:extLst>
        </c:ser>
        <c:ser>
          <c:idx val="8"/>
          <c:order val="8"/>
          <c:tx>
            <c:v>Labour Costs</c:v>
          </c:tx>
          <c:spPr>
            <a:solidFill>
              <a:schemeClr val="accent3">
                <a:lumMod val="60000"/>
              </a:schemeClr>
            </a:solidFill>
            <a:ln>
              <a:noFill/>
            </a:ln>
            <a:effectLst/>
          </c:spPr>
          <c:invertIfNegative val="0"/>
          <c:cat>
            <c:numRef>
              <c:f>'Expenses Analysis'!$F$47:$Q$47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extLst/>
            </c:numRef>
          </c:cat>
          <c:val>
            <c:numRef>
              <c:f>'Expenses Analysis'!$F$56:$Q$56</c:f>
              <c:numCache>
                <c:formatCode>"$"#,##0.00;[Red]\-"$"#,##0.00</c:formatCode>
                <c:ptCount val="12"/>
                <c:pt idx="0">
                  <c:v>7367588.6791624967</c:v>
                </c:pt>
                <c:pt idx="1">
                  <c:v>7849336.0209874995</c:v>
                </c:pt>
                <c:pt idx="2">
                  <c:v>8389760.6297374964</c:v>
                </c:pt>
                <c:pt idx="3">
                  <c:v>9137407.9125625007</c:v>
                </c:pt>
                <c:pt idx="4">
                  <c:v>9187415.9798249993</c:v>
                </c:pt>
                <c:pt idx="5">
                  <c:v>5779740.0739000011</c:v>
                </c:pt>
                <c:pt idx="6">
                  <c:v>6008311.4579999996</c:v>
                </c:pt>
                <c:pt idx="7">
                  <c:v>6995040.989875</c:v>
                </c:pt>
                <c:pt idx="8">
                  <c:v>6352457.05155</c:v>
                </c:pt>
                <c:pt idx="9">
                  <c:v>6560328.9663875001</c:v>
                </c:pt>
                <c:pt idx="10">
                  <c:v>7526766.7026125006</c:v>
                </c:pt>
                <c:pt idx="11">
                  <c:v>6174477.1062125005</c:v>
                </c:pt>
              </c:numCache>
              <c:extLst/>
            </c:numRef>
          </c:val>
          <c:extLst>
            <c:ext xmlns:c16="http://schemas.microsoft.com/office/drawing/2014/chart" uri="{C3380CC4-5D6E-409C-BE32-E72D297353CC}">
              <c16:uniqueId val="{00000007-834E-42E1-9C13-59521F6445EE}"/>
            </c:ext>
          </c:extLst>
        </c:ser>
        <c:dLbls>
          <c:showLegendKey val="0"/>
          <c:showVal val="0"/>
          <c:showCatName val="0"/>
          <c:showSerName val="0"/>
          <c:showPercent val="0"/>
          <c:showBubbleSize val="0"/>
        </c:dLbls>
        <c:gapWidth val="150"/>
        <c:overlap val="100"/>
        <c:axId val="73381344"/>
        <c:axId val="309487632"/>
        <c:extLst>
          <c:ext xmlns:c15="http://schemas.microsoft.com/office/drawing/2012/chart" uri="{02D57815-91ED-43cb-92C2-25804820EDAC}">
            <c15:filteredBarSeries>
              <c15:ser>
                <c:idx val="0"/>
                <c:order val="0"/>
                <c:tx>
                  <c:strRef>
                    <c:extLst>
                      <c:ext uri="{02D57815-91ED-43cb-92C2-25804820EDAC}">
                        <c15:formulaRef>
                          <c15:sqref>'Expenses Analysis'!$C$48:$D$48</c15:sqref>
                        </c15:formulaRef>
                      </c:ext>
                    </c:extLst>
                    <c:strCache>
                      <c:ptCount val="2"/>
                      <c:pt idx="0">
                        <c:v>Cost Centre</c:v>
                      </c:pt>
                      <c:pt idx="1">
                        <c:v>Cost Centre Element</c:v>
                      </c:pt>
                    </c:strCache>
                  </c:strRef>
                </c:tx>
                <c:spPr>
                  <a:solidFill>
                    <a:schemeClr val="accent1"/>
                  </a:solidFill>
                  <a:ln>
                    <a:noFill/>
                  </a:ln>
                  <a:effectLst/>
                </c:spPr>
                <c:invertIfNegative val="0"/>
                <c:cat>
                  <c:numRef>
                    <c:extLst>
                      <c:ext uri="{02D57815-91ED-43cb-92C2-25804820EDAC}">
                        <c15:formulaRef>
                          <c15:sqref>'Expenses Analysis'!$F$47:$Q$47</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c:ext uri="{02D57815-91ED-43cb-92C2-25804820EDAC}">
                        <c15:formulaRef>
                          <c15:sqref>'Expenses Analysis'!$F$48:$Q$48</c15:sqref>
                        </c15:formulaRef>
                      </c:ext>
                    </c:extLst>
                    <c:numCache>
                      <c:formatCode>General</c:formatCode>
                      <c:ptCount val="12"/>
                    </c:numCache>
                  </c:numRef>
                </c:val>
                <c:extLst>
                  <c:ext xmlns:c16="http://schemas.microsoft.com/office/drawing/2014/chart" uri="{C3380CC4-5D6E-409C-BE32-E72D297353CC}">
                    <c16:uniqueId val="{00000008-834E-42E1-9C13-59521F6445EE}"/>
                  </c:ext>
                </c:extLst>
              </c15:ser>
            </c15:filteredBarSeries>
          </c:ext>
        </c:extLst>
      </c:barChart>
      <c:dateAx>
        <c:axId val="73381344"/>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487632"/>
        <c:crosses val="autoZero"/>
        <c:auto val="1"/>
        <c:lblOffset val="100"/>
        <c:baseTimeUnit val="months"/>
      </c:dateAx>
      <c:valAx>
        <c:axId val="309487632"/>
        <c:scaling>
          <c:orientation val="minMax"/>
        </c:scaling>
        <c:delete val="0"/>
        <c:axPos val="l"/>
        <c:majorGridlines>
          <c:spPr>
            <a:ln w="9525" cap="flat" cmpd="sng" algn="ctr">
              <a:solidFill>
                <a:schemeClr val="bg1">
                  <a:lumMod val="6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81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Relationship</a:t>
            </a:r>
            <a:r>
              <a:rPr lang="en-US" baseline="0"/>
              <a:t> Between Water Production and Chemical Expenses by Unit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v>Kootha Chemical Expenses</c:v>
          </c:tx>
          <c:spPr>
            <a:solidFill>
              <a:schemeClr val="accent2"/>
            </a:solidFill>
            <a:ln>
              <a:noFill/>
            </a:ln>
            <a:effectLst/>
          </c:spPr>
          <c:invertIfNegative val="0"/>
          <c:cat>
            <c:numRef>
              <c:f>'Expenses Analysis'!$F$103:$Q$103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Analysis'!$F$105:$Q$105</c:f>
              <c:numCache>
                <c:formatCode>"$"#,##0.00;[Red]\-"$"#,##0.00</c:formatCode>
                <c:ptCount val="12"/>
                <c:pt idx="0">
                  <c:v>593751.84077137313</c:v>
                </c:pt>
                <c:pt idx="1">
                  <c:v>820393.03401412489</c:v>
                </c:pt>
                <c:pt idx="2">
                  <c:v>642291.58212862327</c:v>
                </c:pt>
                <c:pt idx="3">
                  <c:v>609639.97288837493</c:v>
                </c:pt>
                <c:pt idx="4">
                  <c:v>626073.16897124995</c:v>
                </c:pt>
                <c:pt idx="5">
                  <c:v>602153.37789750006</c:v>
                </c:pt>
                <c:pt idx="6">
                  <c:v>1146143.9846999997</c:v>
                </c:pt>
                <c:pt idx="7">
                  <c:v>964931.83751249989</c:v>
                </c:pt>
                <c:pt idx="8">
                  <c:v>962733.95790000004</c:v>
                </c:pt>
                <c:pt idx="9">
                  <c:v>964825.21760624985</c:v>
                </c:pt>
                <c:pt idx="10">
                  <c:v>1024534.78359375</c:v>
                </c:pt>
                <c:pt idx="11">
                  <c:v>1168045.22566875</c:v>
                </c:pt>
              </c:numCache>
            </c:numRef>
          </c:val>
          <c:extLst>
            <c:ext xmlns:c16="http://schemas.microsoft.com/office/drawing/2014/chart" uri="{C3380CC4-5D6E-409C-BE32-E72D297353CC}">
              <c16:uniqueId val="{00000000-2D16-44C1-9319-66005A209E7F}"/>
            </c:ext>
          </c:extLst>
        </c:ser>
        <c:ser>
          <c:idx val="2"/>
          <c:order val="2"/>
          <c:tx>
            <c:v>Surjek Chemical Expenses</c:v>
          </c:tx>
          <c:spPr>
            <a:solidFill>
              <a:schemeClr val="accent3"/>
            </a:solidFill>
            <a:ln>
              <a:noFill/>
            </a:ln>
            <a:effectLst/>
          </c:spPr>
          <c:invertIfNegative val="0"/>
          <c:cat>
            <c:numRef>
              <c:f>'Expenses Analysis'!$F$103:$Q$103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Analysis'!$F$106:$Q$106</c:f>
              <c:numCache>
                <c:formatCode>"$"#,##0.00;[Red]\-"$"#,##0.00</c:formatCode>
                <c:ptCount val="12"/>
                <c:pt idx="0">
                  <c:v>2533034.5131168002</c:v>
                </c:pt>
                <c:pt idx="1">
                  <c:v>3051574.1625600001</c:v>
                </c:pt>
                <c:pt idx="2">
                  <c:v>3084202.7580672004</c:v>
                </c:pt>
                <c:pt idx="3">
                  <c:v>4135202.765971201</c:v>
                </c:pt>
                <c:pt idx="4">
                  <c:v>4473275.8948415993</c:v>
                </c:pt>
                <c:pt idx="5">
                  <c:v>3464957.9260800011</c:v>
                </c:pt>
                <c:pt idx="6">
                  <c:v>4049642.8266000003</c:v>
                </c:pt>
                <c:pt idx="7">
                  <c:v>4767948.2214000002</c:v>
                </c:pt>
                <c:pt idx="8">
                  <c:v>4346722.8083999995</c:v>
                </c:pt>
                <c:pt idx="9">
                  <c:v>4671541.1274000006</c:v>
                </c:pt>
                <c:pt idx="10">
                  <c:v>5478104.6040000012</c:v>
                </c:pt>
                <c:pt idx="11">
                  <c:v>2269805.1667200001</c:v>
                </c:pt>
              </c:numCache>
            </c:numRef>
          </c:val>
          <c:extLst>
            <c:ext xmlns:c16="http://schemas.microsoft.com/office/drawing/2014/chart" uri="{C3380CC4-5D6E-409C-BE32-E72D297353CC}">
              <c16:uniqueId val="{00000001-2D16-44C1-9319-66005A209E7F}"/>
            </c:ext>
          </c:extLst>
        </c:ser>
        <c:ser>
          <c:idx val="3"/>
          <c:order val="3"/>
          <c:tx>
            <c:v>Jutik Chemical Expenses</c:v>
          </c:tx>
          <c:spPr>
            <a:solidFill>
              <a:schemeClr val="accent4"/>
            </a:solidFill>
            <a:ln>
              <a:noFill/>
            </a:ln>
            <a:effectLst/>
          </c:spPr>
          <c:invertIfNegative val="0"/>
          <c:cat>
            <c:numRef>
              <c:f>'Expenses Analysis'!$F$103:$Q$103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Analysis'!$F$107:$Q$107</c:f>
              <c:numCache>
                <c:formatCode>"$"#,##0.00;[Red]\-"$"#,##0.00</c:formatCode>
                <c:ptCount val="12"/>
                <c:pt idx="0">
                  <c:v>1625596.3356633</c:v>
                </c:pt>
                <c:pt idx="1">
                  <c:v>1295067.8472731998</c:v>
                </c:pt>
                <c:pt idx="2">
                  <c:v>1750624.8818057997</c:v>
                </c:pt>
                <c:pt idx="3">
                  <c:v>1472529.3869285996</c:v>
                </c:pt>
                <c:pt idx="4">
                  <c:v>1252200.4923928501</c:v>
                </c:pt>
                <c:pt idx="5">
                  <c:v>1406782.6738875001</c:v>
                </c:pt>
                <c:pt idx="6">
                  <c:v>1877449.5046125001</c:v>
                </c:pt>
                <c:pt idx="7">
                  <c:v>1912219.1750437501</c:v>
                </c:pt>
                <c:pt idx="8">
                  <c:v>2266625.1980531253</c:v>
                </c:pt>
                <c:pt idx="9">
                  <c:v>2234200.5744250002</c:v>
                </c:pt>
                <c:pt idx="10">
                  <c:v>2593715.6428375002</c:v>
                </c:pt>
                <c:pt idx="11">
                  <c:v>2274807.7859325004</c:v>
                </c:pt>
              </c:numCache>
            </c:numRef>
          </c:val>
          <c:extLst>
            <c:ext xmlns:c16="http://schemas.microsoft.com/office/drawing/2014/chart" uri="{C3380CC4-5D6E-409C-BE32-E72D297353CC}">
              <c16:uniqueId val="{00000002-2D16-44C1-9319-66005A209E7F}"/>
            </c:ext>
          </c:extLst>
        </c:ser>
        <c:dLbls>
          <c:showLegendKey val="0"/>
          <c:showVal val="0"/>
          <c:showCatName val="0"/>
          <c:showSerName val="0"/>
          <c:showPercent val="0"/>
          <c:showBubbleSize val="0"/>
        </c:dLbls>
        <c:gapWidth val="219"/>
        <c:axId val="433956368"/>
        <c:axId val="466925376"/>
        <c:extLst>
          <c:ext xmlns:c15="http://schemas.microsoft.com/office/drawing/2012/chart" uri="{02D57815-91ED-43cb-92C2-25804820EDAC}">
            <c15:filteredBarSeries>
              <c15:ser>
                <c:idx val="0"/>
                <c:order val="0"/>
                <c:tx>
                  <c:strRef>
                    <c:extLst>
                      <c:ext uri="{02D57815-91ED-43cb-92C2-25804820EDAC}">
                        <c15:formulaRef>
                          <c15:sqref>'Expenses Analysis'!$A$104:$E$104</c15:sqref>
                        </c15:formulaRef>
                      </c:ext>
                    </c:extLst>
                    <c:strCache>
                      <c:ptCount val="5"/>
                      <c:pt idx="0">
                        <c:v>Account Type</c:v>
                      </c:pt>
                      <c:pt idx="1">
                        <c:v>Unit</c:v>
                      </c:pt>
                      <c:pt idx="2">
                        <c:v>Value Driver</c:v>
                      </c:pt>
                      <c:pt idx="3">
                        <c:v>Cost Centre</c:v>
                      </c:pt>
                      <c:pt idx="4">
                        <c:v>Cost Centre Element</c:v>
                      </c:pt>
                    </c:strCache>
                  </c:strRef>
                </c:tx>
                <c:spPr>
                  <a:solidFill>
                    <a:schemeClr val="accent1"/>
                  </a:solidFill>
                  <a:ln>
                    <a:noFill/>
                  </a:ln>
                  <a:effectLst/>
                </c:spPr>
                <c:invertIfNegative val="0"/>
                <c:cat>
                  <c:numRef>
                    <c:extLst>
                      <c:ext uri="{02D57815-91ED-43cb-92C2-25804820EDAC}">
                        <c15:formulaRef>
                          <c15:sqref>'Expenses Analysis'!$F$103:$Q$103</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c:ext uri="{02D57815-91ED-43cb-92C2-25804820EDAC}">
                        <c15:formulaRef>
                          <c15:sqref>'Expenses Analysis'!$F$104:$Q$104</c15:sqref>
                        </c15:formulaRef>
                      </c:ext>
                    </c:extLst>
                    <c:numCache>
                      <c:formatCode>General</c:formatCode>
                      <c:ptCount val="12"/>
                    </c:numCache>
                  </c:numRef>
                </c:val>
                <c:extLst>
                  <c:ext xmlns:c16="http://schemas.microsoft.com/office/drawing/2014/chart" uri="{C3380CC4-5D6E-409C-BE32-E72D297353CC}">
                    <c16:uniqueId val="{00000006-2D16-44C1-9319-66005A209E7F}"/>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'Expenses Analysis'!$A$111:$E$111</c15:sqref>
                        </c15:formulaRef>
                      </c:ext>
                    </c:extLst>
                    <c:strCache>
                      <c:ptCount val="5"/>
                      <c:pt idx="0">
                        <c:v>Financial Actual</c:v>
                      </c:pt>
                      <c:pt idx="1">
                        <c:v>Kootha</c:v>
                      </c:pt>
                      <c:pt idx="2">
                        <c:v>Expenses</c:v>
                      </c:pt>
                      <c:pt idx="3">
                        <c:v>Labour Costs</c:v>
                      </c:pt>
                      <c:pt idx="4">
                        <c:v>Labour-Costs (001)</c:v>
                      </c:pt>
                    </c:strCache>
                  </c:strRef>
                </c:tx>
                <c:spPr>
                  <a:solidFill>
                    <a:schemeClr val="accent2">
                      <a:lumMod val="60000"/>
                    </a:schemeClr>
                  </a:solidFill>
                  <a:ln>
                    <a:noFill/>
                  </a:ln>
                  <a:effectLst/>
                </c:spPr>
                <c:invertIfNegative val="0"/>
                <c:cat>
                  <c:numRef>
                    <c:extLst xmlns:c15="http://schemas.microsoft.com/office/drawing/2012/chart">
                      <c:ext xmlns:c15="http://schemas.microsoft.com/office/drawing/2012/chart" uri="{02D57815-91ED-43cb-92C2-25804820EDAC}">
                        <c15:formulaRef>
                          <c15:sqref>'Expenses Analysis'!$F$103:$Q$103</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'Expenses Analysis'!$F$111:$Q$111</c15:sqref>
                        </c15:formulaRef>
                      </c:ext>
                    </c:extLst>
                    <c:numCache>
                      <c:formatCode>"$"#,##0.00;[Red]\-"$"#,##0.00</c:formatCode>
                      <c:ptCount val="12"/>
                      <c:pt idx="0">
                        <c:v>1153364.1040624965</c:v>
                      </c:pt>
                      <c:pt idx="1">
                        <c:v>1593615.0621875001</c:v>
                      </c:pt>
                      <c:pt idx="2">
                        <c:v>1247652.6459374966</c:v>
                      </c:pt>
                      <c:pt idx="3">
                        <c:v>1184226.8315625</c:v>
                      </c:pt>
                      <c:pt idx="4">
                        <c:v>1216148.346875</c:v>
                      </c:pt>
                      <c:pt idx="5">
                        <c:v>1169684.1062500002</c:v>
                      </c:pt>
                      <c:pt idx="6">
                        <c:v>1469415.3649999998</c:v>
                      </c:pt>
                      <c:pt idx="7">
                        <c:v>1237092.099375</c:v>
                      </c:pt>
                      <c:pt idx="8">
                        <c:v>1234274.3050000002</c:v>
                      </c:pt>
                      <c:pt idx="9">
                        <c:v>1236955.4071875</c:v>
                      </c:pt>
                      <c:pt idx="10">
                        <c:v>1313506.1328125</c:v>
                      </c:pt>
                      <c:pt idx="11">
                        <c:v>1497493.8790625001</c:v>
                      </c:pt>
                    </c:numCache>
                  </c:numRef>
                </c:val>
                <c:extLst xmlns:c15="http://schemas.microsoft.com/office/drawing/2012/chart">
                  <c:ext xmlns:c16="http://schemas.microsoft.com/office/drawing/2014/chart" uri="{C3380CC4-5D6E-409C-BE32-E72D297353CC}">
                    <c16:uniqueId val="{00000007-2D16-44C1-9319-66005A209E7F}"/>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'Expenses Analysis'!$A$112:$E$112</c15:sqref>
                        </c15:formulaRef>
                      </c:ext>
                    </c:extLst>
                    <c:strCache>
                      <c:ptCount val="5"/>
                      <c:pt idx="0">
                        <c:v>Financial Actual</c:v>
                      </c:pt>
                      <c:pt idx="1">
                        <c:v>Surjek</c:v>
                      </c:pt>
                      <c:pt idx="2">
                        <c:v>Expenses</c:v>
                      </c:pt>
                      <c:pt idx="3">
                        <c:v>Labour Costs</c:v>
                      </c:pt>
                      <c:pt idx="4">
                        <c:v>Labour-Costs (001)</c:v>
                      </c:pt>
                    </c:strCache>
                  </c:strRef>
                </c:tx>
                <c:spPr>
                  <a:solidFill>
                    <a:schemeClr val="accent3">
                      <a:lumMod val="60000"/>
                    </a:schemeClr>
                  </a:solidFill>
                  <a:ln>
                    <a:noFill/>
                  </a:ln>
                  <a:effectLst/>
                </c:spPr>
                <c:invertIfNegative val="0"/>
                <c:cat>
                  <c:numRef>
                    <c:extLst xmlns:c15="http://schemas.microsoft.com/office/drawing/2012/chart">
                      <c:ext xmlns:c15="http://schemas.microsoft.com/office/drawing/2012/chart" uri="{02D57815-91ED-43cb-92C2-25804820EDAC}">
                        <c15:formulaRef>
                          <c15:sqref>'Expenses Analysis'!$F$103:$Q$103</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'Expenses Analysis'!$F$112:$Q$112</c15:sqref>
                        </c15:formulaRef>
                      </c:ext>
                    </c:extLst>
                    <c:numCache>
                      <c:formatCode>"$"#,##0.00;[Red]\-"$"#,##0.00</c:formatCode>
                      <c:ptCount val="12"/>
                      <c:pt idx="0">
                        <c:v>3198275.9004000002</c:v>
                      </c:pt>
                      <c:pt idx="1">
                        <c:v>3852997.68</c:v>
                      </c:pt>
                      <c:pt idx="2">
                        <c:v>3894195.4016000004</c:v>
                      </c:pt>
                      <c:pt idx="3">
                        <c:v>5221215.6136000007</c:v>
                      </c:pt>
                      <c:pt idx="4">
                        <c:v>5648075.6247999994</c:v>
                      </c:pt>
                      <c:pt idx="5">
                        <c:v>2887464.9384000008</c:v>
                      </c:pt>
                      <c:pt idx="6">
                        <c:v>2699761.8844000003</c:v>
                      </c:pt>
                      <c:pt idx="7">
                        <c:v>3178632.1476000003</c:v>
                      </c:pt>
                      <c:pt idx="8">
                        <c:v>2897815.2056</c:v>
                      </c:pt>
                      <c:pt idx="9">
                        <c:v>3114360.7516000005</c:v>
                      </c:pt>
                      <c:pt idx="10">
                        <c:v>3652069.7360000005</c:v>
                      </c:pt>
                      <c:pt idx="11">
                        <c:v>1891504.3056000001</c:v>
                      </c:pt>
                    </c:numCache>
                  </c:numRef>
                </c:val>
                <c:extLst xmlns:c15="http://schemas.microsoft.com/office/drawing/2012/chart">
                  <c:ext xmlns:c16="http://schemas.microsoft.com/office/drawing/2014/chart" uri="{C3380CC4-5D6E-409C-BE32-E72D297353CC}">
                    <c16:uniqueId val="{00000008-2D16-44C1-9319-66005A209E7F}"/>
                  </c:ext>
                </c:extLst>
              </c15:ser>
            </c15:filteredBarSeries>
            <c15:filteredBarSeries>
              <c15:ser>
                <c:idx val="9"/>
                <c:order val="9"/>
                <c:tx>
                  <c:strRef>
                    <c:extLst xmlns:c15="http://schemas.microsoft.com/office/drawing/2012/chart">
                      <c:ext xmlns:c15="http://schemas.microsoft.com/office/drawing/2012/chart" uri="{02D57815-91ED-43cb-92C2-25804820EDAC}">
                        <c15:formulaRef>
                          <c15:sqref>'Expenses Analysis'!$A$113:$E$113</c15:sqref>
                        </c15:formulaRef>
                      </c:ext>
                    </c:extLst>
                    <c:strCache>
                      <c:ptCount val="5"/>
                      <c:pt idx="0">
                        <c:v>Financial Actual</c:v>
                      </c:pt>
                      <c:pt idx="1">
                        <c:v>Jutik</c:v>
                      </c:pt>
                      <c:pt idx="2">
                        <c:v>Expenses</c:v>
                      </c:pt>
                      <c:pt idx="3">
                        <c:v>Labour Costs</c:v>
                      </c:pt>
                      <c:pt idx="4">
                        <c:v>Labour-Costs (001)</c:v>
                      </c:pt>
                    </c:strCache>
                  </c:strRef>
                </c:tx>
                <c:spPr>
                  <a:solidFill>
                    <a:schemeClr val="accent4">
                      <a:lumMod val="60000"/>
                    </a:schemeClr>
                  </a:solidFill>
                  <a:ln>
                    <a:noFill/>
                  </a:ln>
                  <a:effectLst/>
                </c:spPr>
                <c:invertIfNegative val="0"/>
                <c:cat>
                  <c:numRef>
                    <c:extLst xmlns:c15="http://schemas.microsoft.com/office/drawing/2012/chart">
                      <c:ext xmlns:c15="http://schemas.microsoft.com/office/drawing/2012/chart" uri="{02D57815-91ED-43cb-92C2-25804820EDAC}">
                        <c15:formulaRef>
                          <c15:sqref>'Expenses Analysis'!$F$103:$Q$103</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xmlns:c15="http://schemas.microsoft.com/office/drawing/2012/chart">
                      <c:ext xmlns:c15="http://schemas.microsoft.com/office/drawing/2012/chart" uri="{02D57815-91ED-43cb-92C2-25804820EDAC}">
                        <c15:formulaRef>
                          <c15:sqref>'Expenses Analysis'!$F$113:$Q$113</c15:sqref>
                        </c15:formulaRef>
                      </c:ext>
                    </c:extLst>
                    <c:numCache>
                      <c:formatCode>"$"#,##0.00;[Red]\-"$"#,##0.00</c:formatCode>
                      <c:ptCount val="12"/>
                      <c:pt idx="0">
                        <c:v>3015948.6746999999</c:v>
                      </c:pt>
                      <c:pt idx="1">
                        <c:v>2402723.2787999995</c:v>
                      </c:pt>
                      <c:pt idx="2">
                        <c:v>3247912.5821999996</c:v>
                      </c:pt>
                      <c:pt idx="3">
                        <c:v>2731965.4673999995</c:v>
                      </c:pt>
                      <c:pt idx="4">
                        <c:v>2323192.0081500001</c:v>
                      </c:pt>
                      <c:pt idx="5">
                        <c:v>1722591.0292499999</c:v>
                      </c:pt>
                      <c:pt idx="6">
                        <c:v>1839134.2085999998</c:v>
                      </c:pt>
                      <c:pt idx="7">
                        <c:v>2579316.7429</c:v>
                      </c:pt>
                      <c:pt idx="8">
                        <c:v>2220367.5409499998</c:v>
                      </c:pt>
                      <c:pt idx="9">
                        <c:v>2209012.8075999999</c:v>
                      </c:pt>
                      <c:pt idx="10">
                        <c:v>2561190.8338000001</c:v>
                      </c:pt>
                      <c:pt idx="11">
                        <c:v>2785478.9215500001</c:v>
                      </c:pt>
                    </c:numCache>
                  </c:numRef>
                </c:val>
                <c:extLst xmlns:c15="http://schemas.microsoft.com/office/drawing/2012/chart">
                  <c:ext xmlns:c16="http://schemas.microsoft.com/office/drawing/2014/chart" uri="{C3380CC4-5D6E-409C-BE32-E72D297353CC}">
                    <c16:uniqueId val="{00000009-2D16-44C1-9319-66005A209E7F}"/>
                  </c:ext>
                </c:extLst>
              </c15:ser>
            </c15:filteredBarSeries>
          </c:ext>
        </c:extLst>
      </c:barChart>
      <c:lineChart>
        <c:grouping val="standard"/>
        <c:varyColors val="0"/>
        <c:ser>
          <c:idx val="4"/>
          <c:order val="4"/>
          <c:tx>
            <c:v>Kootha Water Production</c:v>
          </c:tx>
          <c:spPr>
            <a:ln w="28575" cap="rnd">
              <a:solidFill>
                <a:schemeClr val="accent2"/>
              </a:solidFill>
              <a:round/>
            </a:ln>
            <a:effectLst/>
          </c:spPr>
          <c:marker>
            <c:symbol val="none"/>
          </c:marker>
          <c:cat>
            <c:numRef>
              <c:f>'Expenses Analysis'!$F$103:$Q$103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Analysis'!$F$108:$Q$108</c:f>
              <c:numCache>
                <c:formatCode>"$"#,##0.00;[Red]\-"$"#,##0.00</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val>
          <c:smooth val="0"/>
          <c:extLst>
            <c:ext xmlns:c16="http://schemas.microsoft.com/office/drawing/2014/chart" uri="{C3380CC4-5D6E-409C-BE32-E72D297353CC}">
              <c16:uniqueId val="{00000003-2D16-44C1-9319-66005A209E7F}"/>
            </c:ext>
          </c:extLst>
        </c:ser>
        <c:ser>
          <c:idx val="5"/>
          <c:order val="5"/>
          <c:tx>
            <c:v>Surjek Water Production</c:v>
          </c:tx>
          <c:spPr>
            <a:ln w="28575" cap="rnd">
              <a:solidFill>
                <a:schemeClr val="accent6"/>
              </a:solidFill>
              <a:round/>
            </a:ln>
            <a:effectLst/>
          </c:spPr>
          <c:marker>
            <c:symbol val="none"/>
          </c:marker>
          <c:cat>
            <c:numRef>
              <c:f>'Expenses Analysis'!$F$103:$Q$103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Analysis'!$F$109:$Q$109</c:f>
              <c:numCache>
                <c:formatCode>"$"#,##0.00;[Red]\-"$"#,##0.00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val>
          <c:smooth val="0"/>
          <c:extLst>
            <c:ext xmlns:c16="http://schemas.microsoft.com/office/drawing/2014/chart" uri="{C3380CC4-5D6E-409C-BE32-E72D297353CC}">
              <c16:uniqueId val="{00000004-2D16-44C1-9319-66005A209E7F}"/>
            </c:ext>
          </c:extLst>
        </c:ser>
        <c:ser>
          <c:idx val="6"/>
          <c:order val="6"/>
          <c:tx>
            <c:v>Jutik Water Production</c:v>
          </c:tx>
          <c:spPr>
            <a:ln w="28575" cap="rnd">
              <a:solidFill>
                <a:schemeClr val="tx2">
                  <a:lumMod val="50000"/>
                  <a:lumOff val="50000"/>
                </a:schemeClr>
              </a:solidFill>
              <a:round/>
            </a:ln>
            <a:effectLst/>
          </c:spPr>
          <c:marker>
            <c:symbol val="none"/>
          </c:marker>
          <c:cat>
            <c:numRef>
              <c:f>'Expenses Analysis'!$F$103:$Q$103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Analysis'!$F$110:$Q$110</c:f>
              <c:numCache>
                <c:formatCode>"$"#,##0.00;[Red]\-"$"#,##0.00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val>
          <c:smooth val="0"/>
          <c:extLst>
            <c:ext xmlns:c16="http://schemas.microsoft.com/office/drawing/2014/chart" uri="{C3380CC4-5D6E-409C-BE32-E72D297353CC}">
              <c16:uniqueId val="{00000005-2D16-44C1-9319-66005A209E7F}"/>
            </c:ext>
          </c:extLst>
        </c:ser>
        <c:dLbls>
          <c:showLegendKey val="0"/>
          <c:showVal val="0"/>
          <c:showCatName val="0"/>
          <c:showSerName val="0"/>
          <c:showPercent val="0"/>
          <c:showBubbleSize val="0"/>
        </c:dLbls>
        <c:marker val="1"/>
        <c:smooth val="0"/>
        <c:axId val="433960208"/>
        <c:axId val="466924880"/>
      </c:lineChart>
      <c:dateAx>
        <c:axId val="433956368"/>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6925376"/>
        <c:crosses val="autoZero"/>
        <c:auto val="1"/>
        <c:lblOffset val="100"/>
        <c:baseTimeUnit val="months"/>
      </c:dateAx>
      <c:valAx>
        <c:axId val="46692537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3956368"/>
        <c:crosses val="autoZero"/>
        <c:crossBetween val="between"/>
      </c:valAx>
      <c:valAx>
        <c:axId val="466924880"/>
        <c:scaling>
          <c:orientation val="minMax"/>
        </c:scaling>
        <c:delete val="0"/>
        <c:axPos val="r"/>
        <c:numFmt formatCode="&quot;$&quot;#,##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3960208"/>
        <c:crosses val="max"/>
        <c:crossBetween val="between"/>
      </c:valAx>
      <c:dateAx>
        <c:axId val="433960208"/>
        <c:scaling>
          <c:orientation val="minMax"/>
        </c:scaling>
        <c:delete val="1"/>
        <c:axPos val="b"/>
        <c:numFmt formatCode="mmm\-yy" sourceLinked="1"/>
        <c:majorTickMark val="out"/>
        <c:minorTickMark val="none"/>
        <c:tickLblPos val="nextTo"/>
        <c:crossAx val="466924880"/>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Southern Water Corp Total Expenses by Cost Centre and Cost Centre Element</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1931466756715982E-2"/>
          <c:y val="0.29067397318672927"/>
          <c:w val="0.95613706648656804"/>
          <c:h val="0.62908456823292047"/>
        </c:manualLayout>
      </c:layout>
      <c:barChart>
        <c:barDir val="col"/>
        <c:grouping val="percentStacked"/>
        <c:varyColors val="0"/>
        <c:ser>
          <c:idx val="0"/>
          <c:order val="0"/>
          <c:tx>
            <c:v>Chemical Costs</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('Expenses Analysis'!$A$15,'Expenses Analysis'!$A$25,'Expenses Analysis'!$A$35)</c:f>
              <c:strCache>
                <c:ptCount val="3"/>
                <c:pt idx="0">
                  <c:v>Kootha</c:v>
                </c:pt>
                <c:pt idx="1">
                  <c:v>Surjek</c:v>
                </c:pt>
                <c:pt idx="2">
                  <c:v>Jutik</c:v>
                </c:pt>
              </c:strCache>
            </c:strRef>
          </c:cat>
          <c:val>
            <c:numRef>
              <c:f>('Expenses Analysis'!$R$15,'Expenses Analysis'!$R$25,'Expenses Analysis'!$R$35)</c:f>
              <c:numCache>
                <c:formatCode>"$"#,##0.00;[Red]\-"$"#,##0.00</c:formatCode>
                <c:ptCount val="3"/>
                <c:pt idx="0">
                  <c:v>10125517.983652497</c:v>
                </c:pt>
                <c:pt idx="1">
                  <c:v>46326012.775156811</c:v>
                </c:pt>
                <c:pt idx="2">
                  <c:v>21961819.498855624</c:v>
                </c:pt>
              </c:numCache>
            </c:numRef>
          </c:val>
          <c:extLst>
            <c:ext xmlns:c16="http://schemas.microsoft.com/office/drawing/2014/chart" uri="{C3380CC4-5D6E-409C-BE32-E72D297353CC}">
              <c16:uniqueId val="{00000000-47F0-4BFB-8D1D-6FEFC7C96617}"/>
            </c:ext>
          </c:extLst>
        </c:ser>
        <c:ser>
          <c:idx val="1"/>
          <c:order val="1"/>
          <c:tx>
            <c:v>Facility Costs - Heating</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('Expenses Analysis'!$R$16,'Expenses Analysis'!$R$26,'Expenses Analysis'!$R$36)</c:f>
              <c:numCache>
                <c:formatCode>"$"#,##0.00;[Red]\-"$"#,##0.00</c:formatCode>
                <c:ptCount val="3"/>
                <c:pt idx="0">
                  <c:v>4720521.2044999981</c:v>
                </c:pt>
                <c:pt idx="1">
                  <c:v>23163006.387578405</c:v>
                </c:pt>
                <c:pt idx="2">
                  <c:v>10834063.805491872</c:v>
                </c:pt>
              </c:numCache>
            </c:numRef>
          </c:val>
          <c:extLst>
            <c:ext xmlns:c16="http://schemas.microsoft.com/office/drawing/2014/chart" uri="{C3380CC4-5D6E-409C-BE32-E72D297353CC}">
              <c16:uniqueId val="{00000001-47F0-4BFB-8D1D-6FEFC7C96617}"/>
            </c:ext>
          </c:extLst>
        </c:ser>
        <c:ser>
          <c:idx val="2"/>
          <c:order val="2"/>
          <c:tx>
            <c:v>Facility Costs - Electricity</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('Expenses Analysis'!$R$17,'Expenses Analysis'!$R$27,'Expenses Analysis'!$R$37)</c:f>
              <c:numCache>
                <c:formatCode>"$"#,##0.00;[Red]\-"$"#,##0.00</c:formatCode>
                <c:ptCount val="3"/>
                <c:pt idx="0">
                  <c:v>7080781.8067499967</c:v>
                </c:pt>
                <c:pt idx="1">
                  <c:v>19302505.322982002</c:v>
                </c:pt>
                <c:pt idx="2">
                  <c:v>10031540.560640626</c:v>
                </c:pt>
              </c:numCache>
            </c:numRef>
          </c:val>
          <c:extLst>
            <c:ext xmlns:c16="http://schemas.microsoft.com/office/drawing/2014/chart" uri="{C3380CC4-5D6E-409C-BE32-E72D297353CC}">
              <c16:uniqueId val="{00000002-47F0-4BFB-8D1D-6FEFC7C96617}"/>
            </c:ext>
          </c:extLst>
        </c:ser>
        <c:ser>
          <c:idx val="3"/>
          <c:order val="3"/>
          <c:tx>
            <c:v>Plant Maintenance</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('Expenses Analysis'!$R$18,'Expenses Analysis'!$R$28,'Expenses Analysis'!$R$38)</c:f>
              <c:numCache>
                <c:formatCode>"$"#,##0.00;[Red]\-"$"#,##0.00</c:formatCode>
                <c:ptCount val="3"/>
                <c:pt idx="0">
                  <c:v>4863981.2092249971</c:v>
                </c:pt>
                <c:pt idx="1">
                  <c:v>18221565.024895009</c:v>
                </c:pt>
                <c:pt idx="2">
                  <c:v>8667251.0443934985</c:v>
                </c:pt>
              </c:numCache>
            </c:numRef>
          </c:val>
          <c:extLst>
            <c:ext xmlns:c16="http://schemas.microsoft.com/office/drawing/2014/chart" uri="{C3380CC4-5D6E-409C-BE32-E72D297353CC}">
              <c16:uniqueId val="{00000003-47F0-4BFB-8D1D-6FEFC7C96617}"/>
            </c:ext>
          </c:extLst>
        </c:ser>
        <c:ser>
          <c:idx val="4"/>
          <c:order val="4"/>
          <c:tx>
            <c:v>Plant Outages</c:v>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('Expenses Analysis'!$R$19,'Expenses Analysis'!$R$29,'Expenses Analysis'!$R$39)</c:f>
              <c:numCache>
                <c:formatCode>"$"#,##0.00;[Red]\-"$"#,##0.00</c:formatCode>
                <c:ptCount val="3"/>
                <c:pt idx="0">
                  <c:v>3054127.7360249986</c:v>
                </c:pt>
                <c:pt idx="1">
                  <c:v>11461092.4195712</c:v>
                </c:pt>
                <c:pt idx="2">
                  <c:v>2219902.8413250004</c:v>
                </c:pt>
              </c:numCache>
            </c:numRef>
          </c:val>
          <c:extLst>
            <c:ext xmlns:c16="http://schemas.microsoft.com/office/drawing/2014/chart" uri="{C3380CC4-5D6E-409C-BE32-E72D297353CC}">
              <c16:uniqueId val="{00000004-47F0-4BFB-8D1D-6FEFC7C96617}"/>
            </c:ext>
          </c:extLst>
        </c:ser>
        <c:ser>
          <c:idx val="5"/>
          <c:order val="5"/>
          <c:tx>
            <c:v>Plant Op. Costs</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('Expenses Analysis'!$R$20,'Expenses Analysis'!$R$30,'Expenses Analysis'!$R$40)</c:f>
              <c:numCache>
                <c:formatCode>"$"#,##0.00;[Red]\-"$"#,##0.00</c:formatCode>
                <c:ptCount val="3"/>
                <c:pt idx="0">
                  <c:v>3450033.1832874976</c:v>
                </c:pt>
                <c:pt idx="1">
                  <c:v>12135274.3266048</c:v>
                </c:pt>
                <c:pt idx="2">
                  <c:v>5505359.0464859996</c:v>
                </c:pt>
              </c:numCache>
            </c:numRef>
          </c:val>
          <c:extLst>
            <c:ext xmlns:c16="http://schemas.microsoft.com/office/drawing/2014/chart" uri="{C3380CC4-5D6E-409C-BE32-E72D297353CC}">
              <c16:uniqueId val="{00000005-47F0-4BFB-8D1D-6FEFC7C96617}"/>
            </c:ext>
          </c:extLst>
        </c:ser>
        <c:ser>
          <c:idx val="6"/>
          <c:order val="6"/>
          <c:tx>
            <c:v>Plant Admin Costs</c:v>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('Expenses Analysis'!$R$21,'Expenses Analysis'!$R$31,'Expenses Analysis'!$R$41)</c:f>
              <c:numCache>
                <c:formatCode>"$"#,##0.00;[Red]\-"$"#,##0.00</c:formatCode>
                <c:ptCount val="3"/>
                <c:pt idx="0">
                  <c:v>2375432.6835749988</c:v>
                </c:pt>
                <c:pt idx="1">
                  <c:v>6573273.5935776001</c:v>
                </c:pt>
                <c:pt idx="2">
                  <c:v>1864718.386713</c:v>
                </c:pt>
              </c:numCache>
            </c:numRef>
          </c:val>
          <c:extLst>
            <c:ext xmlns:c16="http://schemas.microsoft.com/office/drawing/2014/chart" uri="{C3380CC4-5D6E-409C-BE32-E72D297353CC}">
              <c16:uniqueId val="{00000006-47F0-4BFB-8D1D-6FEFC7C96617}"/>
            </c:ext>
          </c:extLst>
        </c:ser>
        <c:ser>
          <c:idx val="7"/>
          <c:order val="7"/>
          <c:tx>
            <c:v>Labour Costs</c:v>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('Expenses Analysis'!$R$22,'Expenses Analysis'!$R$32,'Expenses Analysis'!$R$42)</c:f>
              <c:numCache>
                <c:formatCode>"$"#,##0.00;[Red]\-"$"#,##0.00</c:formatCode>
                <c:ptCount val="3"/>
                <c:pt idx="0">
                  <c:v>15553428.285312492</c:v>
                </c:pt>
                <c:pt idx="1">
                  <c:v>42136369.189600006</c:v>
                </c:pt>
                <c:pt idx="2">
                  <c:v>29638834.095899999</c:v>
                </c:pt>
              </c:numCache>
            </c:numRef>
          </c:val>
          <c:extLst>
            <c:ext xmlns:c16="http://schemas.microsoft.com/office/drawing/2014/chart" uri="{C3380CC4-5D6E-409C-BE32-E72D297353CC}">
              <c16:uniqueId val="{00000007-47F0-4BFB-8D1D-6FEFC7C96617}"/>
            </c:ext>
          </c:extLst>
        </c:ser>
        <c:dLbls>
          <c:dLblPos val="ctr"/>
          <c:showLegendKey val="0"/>
          <c:showVal val="1"/>
          <c:showCatName val="0"/>
          <c:showSerName val="0"/>
          <c:showPercent val="0"/>
          <c:showBubbleSize val="0"/>
        </c:dLbls>
        <c:gapWidth val="79"/>
        <c:overlap val="100"/>
        <c:axId val="2081223360"/>
        <c:axId val="466955632"/>
      </c:barChart>
      <c:catAx>
        <c:axId val="2081223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66955632"/>
        <c:crosses val="autoZero"/>
        <c:auto val="1"/>
        <c:lblAlgn val="ctr"/>
        <c:lblOffset val="100"/>
        <c:noMultiLvlLbl val="0"/>
      </c:catAx>
      <c:valAx>
        <c:axId val="466955632"/>
        <c:scaling>
          <c:orientation val="minMax"/>
        </c:scaling>
        <c:delete val="1"/>
        <c:axPos val="l"/>
        <c:majorGridlines>
          <c:spPr>
            <a:ln w="9525" cap="flat" cmpd="sng" algn="ctr">
              <a:solidFill>
                <a:schemeClr val="bg1">
                  <a:lumMod val="65000"/>
                </a:schemeClr>
              </a:solidFill>
              <a:round/>
            </a:ln>
            <a:effectLst/>
          </c:spPr>
        </c:majorGridlines>
        <c:numFmt formatCode="0%" sourceLinked="1"/>
        <c:majorTickMark val="none"/>
        <c:minorTickMark val="none"/>
        <c:tickLblPos val="nextTo"/>
        <c:crossAx val="2081223360"/>
        <c:crosses val="autoZero"/>
        <c:crossBetween val="between"/>
      </c:valAx>
      <c:spPr>
        <a:noFill/>
        <a:ln>
          <a:noFill/>
        </a:ln>
        <a:effectLst/>
      </c:spPr>
    </c:plotArea>
    <c:legend>
      <c:legendPos val="t"/>
      <c:layout>
        <c:manualLayout>
          <c:xMode val="edge"/>
          <c:yMode val="edge"/>
          <c:x val="5.4721756878466234E-2"/>
          <c:y val="0.16565846755511349"/>
          <c:w val="0.89055632925332695"/>
          <c:h val="0.121255667511890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D19FB-47CF-49C8-B57D-D2B2663F33FD}"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97DEF-08D0-4A8F-8609-45A6FED230E1}" type="slidenum">
              <a:rPr lang="en-US" smtClean="0"/>
              <a:t>‹#›</a:t>
            </a:fld>
            <a:endParaRPr lang="en-US"/>
          </a:p>
        </p:txBody>
      </p:sp>
    </p:spTree>
    <p:extLst>
      <p:ext uri="{BB962C8B-B14F-4D97-AF65-F5344CB8AC3E}">
        <p14:creationId xmlns:p14="http://schemas.microsoft.com/office/powerpoint/2010/main" val="2984671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DE9B2C-528C-45DF-A9A3-3742C3D5F3CA}"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44D92-CCE5-4B96-8EC7-5E3C679E5D19}" type="slidenum">
              <a:rPr lang="en-US" smtClean="0"/>
              <a:t>‹#›</a:t>
            </a:fld>
            <a:endParaRPr lang="en-US"/>
          </a:p>
        </p:txBody>
      </p:sp>
    </p:spTree>
    <p:extLst>
      <p:ext uri="{BB962C8B-B14F-4D97-AF65-F5344CB8AC3E}">
        <p14:creationId xmlns:p14="http://schemas.microsoft.com/office/powerpoint/2010/main" val="200718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E9B2C-528C-45DF-A9A3-3742C3D5F3CA}"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44D92-CCE5-4B96-8EC7-5E3C679E5D19}" type="slidenum">
              <a:rPr lang="en-US" smtClean="0"/>
              <a:t>‹#›</a:t>
            </a:fld>
            <a:endParaRPr lang="en-US"/>
          </a:p>
        </p:txBody>
      </p:sp>
    </p:spTree>
    <p:extLst>
      <p:ext uri="{BB962C8B-B14F-4D97-AF65-F5344CB8AC3E}">
        <p14:creationId xmlns:p14="http://schemas.microsoft.com/office/powerpoint/2010/main" val="231717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E9B2C-528C-45DF-A9A3-3742C3D5F3CA}"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44D92-CCE5-4B96-8EC7-5E3C679E5D19}" type="slidenum">
              <a:rPr lang="en-US" smtClean="0"/>
              <a:t>‹#›</a:t>
            </a:fld>
            <a:endParaRPr lang="en-US"/>
          </a:p>
        </p:txBody>
      </p:sp>
    </p:spTree>
    <p:extLst>
      <p:ext uri="{BB962C8B-B14F-4D97-AF65-F5344CB8AC3E}">
        <p14:creationId xmlns:p14="http://schemas.microsoft.com/office/powerpoint/2010/main" val="352270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E9B2C-528C-45DF-A9A3-3742C3D5F3CA}"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44D92-CCE5-4B96-8EC7-5E3C679E5D1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8085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E9B2C-528C-45DF-A9A3-3742C3D5F3CA}"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44D92-CCE5-4B96-8EC7-5E3C679E5D19}" type="slidenum">
              <a:rPr lang="en-US" smtClean="0"/>
              <a:t>‹#›</a:t>
            </a:fld>
            <a:endParaRPr lang="en-US"/>
          </a:p>
        </p:txBody>
      </p:sp>
    </p:spTree>
    <p:extLst>
      <p:ext uri="{BB962C8B-B14F-4D97-AF65-F5344CB8AC3E}">
        <p14:creationId xmlns:p14="http://schemas.microsoft.com/office/powerpoint/2010/main" val="184829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DE9B2C-528C-45DF-A9A3-3742C3D5F3CA}"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44D92-CCE5-4B96-8EC7-5E3C679E5D19}" type="slidenum">
              <a:rPr lang="en-US" smtClean="0"/>
              <a:t>‹#›</a:t>
            </a:fld>
            <a:endParaRPr lang="en-US"/>
          </a:p>
        </p:txBody>
      </p:sp>
    </p:spTree>
    <p:extLst>
      <p:ext uri="{BB962C8B-B14F-4D97-AF65-F5344CB8AC3E}">
        <p14:creationId xmlns:p14="http://schemas.microsoft.com/office/powerpoint/2010/main" val="88898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DE9B2C-528C-45DF-A9A3-3742C3D5F3CA}"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44D92-CCE5-4B96-8EC7-5E3C679E5D19}" type="slidenum">
              <a:rPr lang="en-US" smtClean="0"/>
              <a:t>‹#›</a:t>
            </a:fld>
            <a:endParaRPr lang="en-US"/>
          </a:p>
        </p:txBody>
      </p:sp>
    </p:spTree>
    <p:extLst>
      <p:ext uri="{BB962C8B-B14F-4D97-AF65-F5344CB8AC3E}">
        <p14:creationId xmlns:p14="http://schemas.microsoft.com/office/powerpoint/2010/main" val="3666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E9B2C-528C-45DF-A9A3-3742C3D5F3CA}"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44D92-CCE5-4B96-8EC7-5E3C679E5D19}" type="slidenum">
              <a:rPr lang="en-US" smtClean="0"/>
              <a:t>‹#›</a:t>
            </a:fld>
            <a:endParaRPr lang="en-US"/>
          </a:p>
        </p:txBody>
      </p:sp>
    </p:spTree>
    <p:extLst>
      <p:ext uri="{BB962C8B-B14F-4D97-AF65-F5344CB8AC3E}">
        <p14:creationId xmlns:p14="http://schemas.microsoft.com/office/powerpoint/2010/main" val="169528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E9B2C-528C-45DF-A9A3-3742C3D5F3CA}"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44D92-CCE5-4B96-8EC7-5E3C679E5D19}" type="slidenum">
              <a:rPr lang="en-US" smtClean="0"/>
              <a:t>‹#›</a:t>
            </a:fld>
            <a:endParaRPr lang="en-US"/>
          </a:p>
        </p:txBody>
      </p:sp>
    </p:spTree>
    <p:extLst>
      <p:ext uri="{BB962C8B-B14F-4D97-AF65-F5344CB8AC3E}">
        <p14:creationId xmlns:p14="http://schemas.microsoft.com/office/powerpoint/2010/main" val="162929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E9B2C-528C-45DF-A9A3-3742C3D5F3CA}"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44D92-CCE5-4B96-8EC7-5E3C679E5D19}" type="slidenum">
              <a:rPr lang="en-US" smtClean="0"/>
              <a:t>‹#›</a:t>
            </a:fld>
            <a:endParaRPr lang="en-US"/>
          </a:p>
        </p:txBody>
      </p:sp>
    </p:spTree>
    <p:extLst>
      <p:ext uri="{BB962C8B-B14F-4D97-AF65-F5344CB8AC3E}">
        <p14:creationId xmlns:p14="http://schemas.microsoft.com/office/powerpoint/2010/main" val="371541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E9B2C-528C-45DF-A9A3-3742C3D5F3CA}"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44D92-CCE5-4B96-8EC7-5E3C679E5D19}" type="slidenum">
              <a:rPr lang="en-US" smtClean="0"/>
              <a:t>‹#›</a:t>
            </a:fld>
            <a:endParaRPr lang="en-US"/>
          </a:p>
        </p:txBody>
      </p:sp>
    </p:spTree>
    <p:extLst>
      <p:ext uri="{BB962C8B-B14F-4D97-AF65-F5344CB8AC3E}">
        <p14:creationId xmlns:p14="http://schemas.microsoft.com/office/powerpoint/2010/main" val="214294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E9B2C-528C-45DF-A9A3-3742C3D5F3CA}"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44D92-CCE5-4B96-8EC7-5E3C679E5D19}" type="slidenum">
              <a:rPr lang="en-US" smtClean="0"/>
              <a:t>‹#›</a:t>
            </a:fld>
            <a:endParaRPr lang="en-US"/>
          </a:p>
        </p:txBody>
      </p:sp>
    </p:spTree>
    <p:extLst>
      <p:ext uri="{BB962C8B-B14F-4D97-AF65-F5344CB8AC3E}">
        <p14:creationId xmlns:p14="http://schemas.microsoft.com/office/powerpoint/2010/main" val="289867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DE9B2C-528C-45DF-A9A3-3742C3D5F3CA}"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44D92-CCE5-4B96-8EC7-5E3C679E5D19}" type="slidenum">
              <a:rPr lang="en-US" smtClean="0"/>
              <a:t>‹#›</a:t>
            </a:fld>
            <a:endParaRPr lang="en-US"/>
          </a:p>
        </p:txBody>
      </p:sp>
    </p:spTree>
    <p:extLst>
      <p:ext uri="{BB962C8B-B14F-4D97-AF65-F5344CB8AC3E}">
        <p14:creationId xmlns:p14="http://schemas.microsoft.com/office/powerpoint/2010/main" val="352409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DE9B2C-528C-45DF-A9A3-3742C3D5F3CA}"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844D92-CCE5-4B96-8EC7-5E3C679E5D19}" type="slidenum">
              <a:rPr lang="en-US" smtClean="0"/>
              <a:t>‹#›</a:t>
            </a:fld>
            <a:endParaRPr lang="en-US"/>
          </a:p>
        </p:txBody>
      </p:sp>
    </p:spTree>
    <p:extLst>
      <p:ext uri="{BB962C8B-B14F-4D97-AF65-F5344CB8AC3E}">
        <p14:creationId xmlns:p14="http://schemas.microsoft.com/office/powerpoint/2010/main" val="394930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DE9B2C-528C-45DF-A9A3-3742C3D5F3CA}"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44D92-CCE5-4B96-8EC7-5E3C679E5D19}" type="slidenum">
              <a:rPr lang="en-US" smtClean="0"/>
              <a:t>‹#›</a:t>
            </a:fld>
            <a:endParaRPr lang="en-US"/>
          </a:p>
        </p:txBody>
      </p:sp>
    </p:spTree>
    <p:extLst>
      <p:ext uri="{BB962C8B-B14F-4D97-AF65-F5344CB8AC3E}">
        <p14:creationId xmlns:p14="http://schemas.microsoft.com/office/powerpoint/2010/main" val="158985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4DE9B2C-528C-45DF-A9A3-3742C3D5F3CA}"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844D92-CCE5-4B96-8EC7-5E3C679E5D19}" type="slidenum">
              <a:rPr lang="en-US" smtClean="0"/>
              <a:t>‹#›</a:t>
            </a:fld>
            <a:endParaRPr lang="en-US"/>
          </a:p>
        </p:txBody>
      </p:sp>
    </p:spTree>
    <p:extLst>
      <p:ext uri="{BB962C8B-B14F-4D97-AF65-F5344CB8AC3E}">
        <p14:creationId xmlns:p14="http://schemas.microsoft.com/office/powerpoint/2010/main" val="419491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E9B2C-528C-45DF-A9A3-3742C3D5F3CA}"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44D92-CCE5-4B96-8EC7-5E3C679E5D19}" type="slidenum">
              <a:rPr lang="en-US" smtClean="0"/>
              <a:t>‹#›</a:t>
            </a:fld>
            <a:endParaRPr lang="en-US"/>
          </a:p>
        </p:txBody>
      </p:sp>
    </p:spTree>
    <p:extLst>
      <p:ext uri="{BB962C8B-B14F-4D97-AF65-F5344CB8AC3E}">
        <p14:creationId xmlns:p14="http://schemas.microsoft.com/office/powerpoint/2010/main" val="187515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E9B2C-528C-45DF-A9A3-3742C3D5F3CA}"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44D92-CCE5-4B96-8EC7-5E3C679E5D19}" type="slidenum">
              <a:rPr lang="en-US" smtClean="0"/>
              <a:t>‹#›</a:t>
            </a:fld>
            <a:endParaRPr lang="en-US"/>
          </a:p>
        </p:txBody>
      </p:sp>
    </p:spTree>
    <p:extLst>
      <p:ext uri="{BB962C8B-B14F-4D97-AF65-F5344CB8AC3E}">
        <p14:creationId xmlns:p14="http://schemas.microsoft.com/office/powerpoint/2010/main" val="76661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4DE9B2C-528C-45DF-A9A3-3742C3D5F3CA}" type="datetimeFigureOut">
              <a:rPr lang="en-US" smtClean="0"/>
              <a:t>8/6/2024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7844D92-CCE5-4B96-8EC7-5E3C679E5D19}" type="slidenum">
              <a:rPr lang="en-US" smtClean="0"/>
              <a:t>‹#›</a:t>
            </a:fld>
            <a:endParaRPr lang="en-US"/>
          </a:p>
        </p:txBody>
      </p:sp>
    </p:spTree>
    <p:extLst>
      <p:ext uri="{BB962C8B-B14F-4D97-AF65-F5344CB8AC3E}">
        <p14:creationId xmlns:p14="http://schemas.microsoft.com/office/powerpoint/2010/main" val="55288645"/>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8.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A6F8-9031-BF23-28E0-33B07431CBE9}"/>
              </a:ext>
            </a:extLst>
          </p:cNvPr>
          <p:cNvSpPr>
            <a:spLocks noGrp="1"/>
          </p:cNvSpPr>
          <p:nvPr>
            <p:ph type="ctrTitle"/>
          </p:nvPr>
        </p:nvSpPr>
        <p:spPr>
          <a:xfrm>
            <a:off x="1581573" y="352213"/>
            <a:ext cx="9028853" cy="1525376"/>
          </a:xfrm>
        </p:spPr>
        <p:txBody>
          <a:bodyPr>
            <a:noAutofit/>
          </a:bodyPr>
          <a:lstStyle/>
          <a:p>
            <a:pPr algn="ctr"/>
            <a:r>
              <a:rPr lang="en-US" sz="6000" b="1" dirty="0"/>
              <a:t>Southern Water Corp</a:t>
            </a:r>
            <a:br>
              <a:rPr lang="en-US" sz="6000" dirty="0"/>
            </a:br>
            <a:r>
              <a:rPr lang="en-US" sz="2800" dirty="0"/>
              <a:t>Financial Analysis</a:t>
            </a:r>
            <a:endParaRPr lang="en-US" sz="6000" dirty="0"/>
          </a:p>
        </p:txBody>
      </p:sp>
      <p:sp>
        <p:nvSpPr>
          <p:cNvPr id="3" name="Subtitle 2">
            <a:extLst>
              <a:ext uri="{FF2B5EF4-FFF2-40B4-BE49-F238E27FC236}">
                <a16:creationId xmlns:a16="http://schemas.microsoft.com/office/drawing/2014/main" id="{9EA05AFE-9A26-571D-2BB1-E0F1F3988A8D}"/>
              </a:ext>
            </a:extLst>
          </p:cNvPr>
          <p:cNvSpPr>
            <a:spLocks noGrp="1"/>
          </p:cNvSpPr>
          <p:nvPr>
            <p:ph type="subTitle" idx="1"/>
          </p:nvPr>
        </p:nvSpPr>
        <p:spPr>
          <a:xfrm>
            <a:off x="4175760" y="5139585"/>
            <a:ext cx="3840480" cy="1655762"/>
          </a:xfrm>
        </p:spPr>
        <p:txBody>
          <a:bodyPr>
            <a:normAutofit/>
          </a:bodyPr>
          <a:lstStyle/>
          <a:p>
            <a:pPr algn="ctr"/>
            <a:r>
              <a:rPr lang="en-US" sz="1800" dirty="0">
                <a:solidFill>
                  <a:schemeClr val="tx1"/>
                </a:solidFill>
              </a:rPr>
              <a:t>Presented by Nicole Naylor</a:t>
            </a:r>
          </a:p>
          <a:p>
            <a:pPr algn="ctr"/>
            <a:r>
              <a:rPr lang="en-US" sz="1800" dirty="0">
                <a:solidFill>
                  <a:schemeClr val="tx1"/>
                </a:solidFill>
              </a:rPr>
              <a:t>Springboard</a:t>
            </a:r>
          </a:p>
          <a:p>
            <a:pPr algn="ctr"/>
            <a:r>
              <a:rPr lang="en-US" sz="1800" dirty="0">
                <a:solidFill>
                  <a:schemeClr val="tx1"/>
                </a:solidFill>
              </a:rPr>
              <a:t>July 28</a:t>
            </a:r>
            <a:r>
              <a:rPr lang="en-US" sz="1800" baseline="30000" dirty="0">
                <a:solidFill>
                  <a:schemeClr val="tx1"/>
                </a:solidFill>
              </a:rPr>
              <a:t>th</a:t>
            </a:r>
            <a:r>
              <a:rPr lang="en-US" sz="1800" dirty="0">
                <a:solidFill>
                  <a:schemeClr val="tx1"/>
                </a:solidFill>
              </a:rPr>
              <a:t>, 2024</a:t>
            </a:r>
          </a:p>
        </p:txBody>
      </p:sp>
      <p:pic>
        <p:nvPicPr>
          <p:cNvPr id="5" name="Picture 4" descr="A person in orange safety gear working on pipes">
            <a:extLst>
              <a:ext uri="{FF2B5EF4-FFF2-40B4-BE49-F238E27FC236}">
                <a16:creationId xmlns:a16="http://schemas.microsoft.com/office/drawing/2014/main" id="{9064DC3E-EDB0-A57E-DEE3-FC6180326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118" y="1920154"/>
            <a:ext cx="5647761" cy="3176865"/>
          </a:xfrm>
          <a:prstGeom prst="rect">
            <a:avLst/>
          </a:prstGeom>
        </p:spPr>
      </p:pic>
      <p:pic>
        <p:nvPicPr>
          <p:cNvPr id="9" name="Picture 8" descr="A blue and white logo&#10;&#10;Description automatically generated">
            <a:extLst>
              <a:ext uri="{FF2B5EF4-FFF2-40B4-BE49-F238E27FC236}">
                <a16:creationId xmlns:a16="http://schemas.microsoft.com/office/drawing/2014/main" id="{F00DD125-4BF1-4CAF-B987-842E43923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0162" y="5829554"/>
            <a:ext cx="2077726" cy="965793"/>
          </a:xfrm>
          <a:prstGeom prst="rect">
            <a:avLst/>
          </a:prstGeom>
        </p:spPr>
      </p:pic>
    </p:spTree>
    <p:extLst>
      <p:ext uri="{BB962C8B-B14F-4D97-AF65-F5344CB8AC3E}">
        <p14:creationId xmlns:p14="http://schemas.microsoft.com/office/powerpoint/2010/main" val="4088067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8CDA-FE24-545F-7F8D-17EF7EE79DFB}"/>
              </a:ext>
            </a:extLst>
          </p:cNvPr>
          <p:cNvSpPr>
            <a:spLocks noGrp="1"/>
          </p:cNvSpPr>
          <p:nvPr>
            <p:ph type="title"/>
          </p:nvPr>
        </p:nvSpPr>
        <p:spPr>
          <a:xfrm>
            <a:off x="913774" y="243865"/>
            <a:ext cx="10364451" cy="1596177"/>
          </a:xfrm>
        </p:spPr>
        <p:txBody>
          <a:bodyPr>
            <a:normAutofit/>
          </a:bodyPr>
          <a:lstStyle/>
          <a:p>
            <a:r>
              <a:rPr lang="en-US" sz="2000" b="1" cap="none" dirty="0"/>
              <a:t>After comparing revenues and expenses, it is clear that </a:t>
            </a:r>
            <a:r>
              <a:rPr lang="en-US" sz="2000" b="1" cap="none" dirty="0" err="1"/>
              <a:t>Surjek</a:t>
            </a:r>
            <a:r>
              <a:rPr lang="en-US" sz="2000" b="1" cap="none" dirty="0"/>
              <a:t> is not as profitable as it should be. In the months of November 2013 and May 2014 alone, </a:t>
            </a:r>
            <a:r>
              <a:rPr lang="en-US" sz="2000" b="1" cap="none" dirty="0" err="1"/>
              <a:t>Surjek</a:t>
            </a:r>
            <a:r>
              <a:rPr lang="en-US" sz="2000" b="1" cap="none" dirty="0"/>
              <a:t> has lost Southern Water Corp $10.5M. It turns out that </a:t>
            </a:r>
            <a:r>
              <a:rPr lang="en-US" sz="2000" b="1" cap="none" dirty="0" err="1"/>
              <a:t>Jutik</a:t>
            </a:r>
            <a:r>
              <a:rPr lang="en-US" sz="2000" b="1" cap="none" dirty="0"/>
              <a:t> is Southern Water Corp’s most profitable unit, nearing $73M in profits. </a:t>
            </a:r>
            <a:r>
              <a:rPr lang="en-US" sz="2000" b="1" cap="none" dirty="0" err="1"/>
              <a:t>Kootha</a:t>
            </a:r>
            <a:r>
              <a:rPr lang="en-US" sz="2000" b="1" cap="none" dirty="0"/>
              <a:t> and </a:t>
            </a:r>
            <a:r>
              <a:rPr lang="en-US" sz="2000" b="1" cap="none" dirty="0" err="1"/>
              <a:t>Surjek</a:t>
            </a:r>
            <a:r>
              <a:rPr lang="en-US" sz="2000" b="1" cap="none" dirty="0"/>
              <a:t> combined only bring in little more than two thirds of </a:t>
            </a:r>
            <a:r>
              <a:rPr lang="en-US" sz="2000" b="1" cap="none" dirty="0" err="1"/>
              <a:t>Jutik’s</a:t>
            </a:r>
            <a:r>
              <a:rPr lang="en-US" sz="2000" b="1" cap="none" dirty="0"/>
              <a:t> income after expenses ($42.6M).</a:t>
            </a:r>
          </a:p>
        </p:txBody>
      </p:sp>
      <p:graphicFrame>
        <p:nvGraphicFramePr>
          <p:cNvPr id="4" name="Chart 3">
            <a:extLst>
              <a:ext uri="{FF2B5EF4-FFF2-40B4-BE49-F238E27FC236}">
                <a16:creationId xmlns:a16="http://schemas.microsoft.com/office/drawing/2014/main" id="{9069D697-51F2-4823-BD2B-C7784B9957CD}"/>
              </a:ext>
            </a:extLst>
          </p:cNvPr>
          <p:cNvGraphicFramePr>
            <a:graphicFrameLocks/>
          </p:cNvGraphicFramePr>
          <p:nvPr>
            <p:extLst>
              <p:ext uri="{D42A27DB-BD31-4B8C-83A1-F6EECF244321}">
                <p14:modId xmlns:p14="http://schemas.microsoft.com/office/powerpoint/2010/main" val="1594971619"/>
              </p:ext>
            </p:extLst>
          </p:nvPr>
        </p:nvGraphicFramePr>
        <p:xfrm>
          <a:off x="6543040" y="1840043"/>
          <a:ext cx="4810760" cy="44591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C78E4F7-F87B-4163-90A4-BB07673A6381}"/>
              </a:ext>
            </a:extLst>
          </p:cNvPr>
          <p:cNvGraphicFramePr>
            <a:graphicFrameLocks/>
          </p:cNvGraphicFramePr>
          <p:nvPr>
            <p:extLst>
              <p:ext uri="{D42A27DB-BD31-4B8C-83A1-F6EECF244321}">
                <p14:modId xmlns:p14="http://schemas.microsoft.com/office/powerpoint/2010/main" val="644518534"/>
              </p:ext>
            </p:extLst>
          </p:nvPr>
        </p:nvGraphicFramePr>
        <p:xfrm>
          <a:off x="838200" y="1840043"/>
          <a:ext cx="5704840" cy="44591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44390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906BB-BE84-E14C-5E4D-F55F1531E364}"/>
              </a:ext>
            </a:extLst>
          </p:cNvPr>
          <p:cNvSpPr>
            <a:spLocks noGrp="1"/>
          </p:cNvSpPr>
          <p:nvPr>
            <p:ph type="title"/>
          </p:nvPr>
        </p:nvSpPr>
        <p:spPr>
          <a:xfrm>
            <a:off x="913774" y="240382"/>
            <a:ext cx="10364451" cy="1596177"/>
          </a:xfrm>
        </p:spPr>
        <p:txBody>
          <a:bodyPr>
            <a:normAutofit/>
          </a:bodyPr>
          <a:lstStyle/>
          <a:p>
            <a:r>
              <a:rPr lang="en-US" sz="2000" b="1" cap="none" dirty="0" err="1"/>
              <a:t>Kootha’s</a:t>
            </a:r>
            <a:r>
              <a:rPr lang="en-US" sz="2000" b="1" cap="none" dirty="0"/>
              <a:t> profitability has decreased significantly since March of 2014. </a:t>
            </a:r>
            <a:r>
              <a:rPr lang="en-US" sz="2000" b="1" cap="none" dirty="0" err="1"/>
              <a:t>Jutik</a:t>
            </a:r>
            <a:r>
              <a:rPr lang="en-US" sz="2000" b="1" cap="none" dirty="0"/>
              <a:t> has consistently retained about 45% of their profits between July 2013 and June 2014. </a:t>
            </a:r>
            <a:r>
              <a:rPr lang="en-US" sz="2000" b="1" cap="none" dirty="0" err="1"/>
              <a:t>Surjek’s</a:t>
            </a:r>
            <a:r>
              <a:rPr lang="en-US" sz="2000" b="1" cap="none" dirty="0"/>
              <a:t> profitability is incredibly inconsistent, though it has lost nearly 45% of profits in one month due to high expenses.  Overall, </a:t>
            </a:r>
            <a:r>
              <a:rPr lang="en-US" sz="2000" b="1" cap="none" dirty="0" err="1"/>
              <a:t>Jutik</a:t>
            </a:r>
            <a:r>
              <a:rPr lang="en-US" sz="2000" b="1" cap="none" dirty="0"/>
              <a:t> is more profitable (44.6%) than both </a:t>
            </a:r>
            <a:r>
              <a:rPr lang="en-US" sz="2000" b="1" cap="none" dirty="0" err="1"/>
              <a:t>Kootha</a:t>
            </a:r>
            <a:r>
              <a:rPr lang="en-US" sz="2000" b="1" cap="none" dirty="0"/>
              <a:t> and </a:t>
            </a:r>
            <a:r>
              <a:rPr lang="en-US" sz="2000" b="1" cap="none" dirty="0" err="1"/>
              <a:t>Surjek</a:t>
            </a:r>
            <a:r>
              <a:rPr lang="en-US" sz="2000" b="1" cap="none" dirty="0"/>
              <a:t> combined (39.1%).</a:t>
            </a:r>
          </a:p>
        </p:txBody>
      </p:sp>
      <p:graphicFrame>
        <p:nvGraphicFramePr>
          <p:cNvPr id="3" name="Chart 2">
            <a:extLst>
              <a:ext uri="{FF2B5EF4-FFF2-40B4-BE49-F238E27FC236}">
                <a16:creationId xmlns:a16="http://schemas.microsoft.com/office/drawing/2014/main" id="{8BCADEE0-1CFA-4524-BF8B-EEFBDEFCF730}"/>
              </a:ext>
            </a:extLst>
          </p:cNvPr>
          <p:cNvGraphicFramePr>
            <a:graphicFrameLocks/>
          </p:cNvGraphicFramePr>
          <p:nvPr>
            <p:extLst>
              <p:ext uri="{D42A27DB-BD31-4B8C-83A1-F6EECF244321}">
                <p14:modId xmlns:p14="http://schemas.microsoft.com/office/powerpoint/2010/main" val="343457242"/>
              </p:ext>
            </p:extLst>
          </p:nvPr>
        </p:nvGraphicFramePr>
        <p:xfrm>
          <a:off x="838200" y="1769109"/>
          <a:ext cx="6429587" cy="47237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01ADD873-497B-4008-B5B3-2D2CC4632177}"/>
              </a:ext>
            </a:extLst>
          </p:cNvPr>
          <p:cNvGraphicFramePr>
            <a:graphicFrameLocks/>
          </p:cNvGraphicFramePr>
          <p:nvPr>
            <p:extLst>
              <p:ext uri="{D42A27DB-BD31-4B8C-83A1-F6EECF244321}">
                <p14:modId xmlns:p14="http://schemas.microsoft.com/office/powerpoint/2010/main" val="4284166740"/>
              </p:ext>
            </p:extLst>
          </p:nvPr>
        </p:nvGraphicFramePr>
        <p:xfrm>
          <a:off x="7267787" y="1769109"/>
          <a:ext cx="4086013" cy="47237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31818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605E-A71B-C769-D47A-0B044EF5CB9D}"/>
              </a:ext>
            </a:extLst>
          </p:cNvPr>
          <p:cNvSpPr>
            <a:spLocks noGrp="1"/>
          </p:cNvSpPr>
          <p:nvPr>
            <p:ph type="title"/>
          </p:nvPr>
        </p:nvSpPr>
        <p:spPr>
          <a:xfrm>
            <a:off x="767999" y="192255"/>
            <a:ext cx="10364451" cy="1596177"/>
          </a:xfrm>
        </p:spPr>
        <p:txBody>
          <a:bodyPr/>
          <a:lstStyle/>
          <a:p>
            <a:r>
              <a:rPr lang="en-US" b="1" dirty="0"/>
              <a:t>Summary</a:t>
            </a:r>
          </a:p>
        </p:txBody>
      </p:sp>
      <p:sp>
        <p:nvSpPr>
          <p:cNvPr id="4" name="TextBox 3">
            <a:extLst>
              <a:ext uri="{FF2B5EF4-FFF2-40B4-BE49-F238E27FC236}">
                <a16:creationId xmlns:a16="http://schemas.microsoft.com/office/drawing/2014/main" id="{7D3713FB-9E9E-69F6-FCEC-BB65EC3B5EEA}"/>
              </a:ext>
            </a:extLst>
          </p:cNvPr>
          <p:cNvSpPr txBox="1"/>
          <p:nvPr/>
        </p:nvSpPr>
        <p:spPr>
          <a:xfrm>
            <a:off x="921026" y="1690688"/>
            <a:ext cx="5029200" cy="258532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Focus on private and public water sales rather than residential</a:t>
            </a:r>
          </a:p>
          <a:p>
            <a:pPr marL="285750" indent="-285750">
              <a:buFont typeface="Arial" panose="020B0604020202020204" pitchFamily="34" charset="0"/>
              <a:buChar char="•"/>
            </a:pPr>
            <a:r>
              <a:rPr lang="en-US" dirty="0"/>
              <a:t>Lower labor costs, especially in the winter months when customer demand is at its lowest</a:t>
            </a:r>
          </a:p>
          <a:p>
            <a:pPr marL="285750" indent="-285750">
              <a:buFont typeface="Arial" panose="020B0604020202020204" pitchFamily="34" charset="0"/>
              <a:buChar char="•"/>
            </a:pPr>
            <a:r>
              <a:rPr lang="en-US" dirty="0"/>
              <a:t>Lower </a:t>
            </a:r>
            <a:r>
              <a:rPr lang="en-US"/>
              <a:t>Jutik's labor costs</a:t>
            </a:r>
          </a:p>
          <a:p>
            <a:pPr marL="285750" indent="-285750">
              <a:buFont typeface="Arial" panose="020B0604020202020204" pitchFamily="34" charset="0"/>
              <a:buChar char="•"/>
            </a:pPr>
            <a:r>
              <a:rPr lang="en-US"/>
              <a:t>Lower </a:t>
            </a:r>
            <a:r>
              <a:rPr lang="en-US" dirty="0"/>
              <a:t>chemical costs, primarily for </a:t>
            </a:r>
            <a:r>
              <a:rPr lang="en-US" dirty="0" err="1"/>
              <a:t>Surjek</a:t>
            </a:r>
            <a:endParaRPr lang="en-US" dirty="0"/>
          </a:p>
          <a:p>
            <a:pPr marL="285750" indent="-285750">
              <a:buFont typeface="Arial" panose="020B0604020202020204" pitchFamily="34" charset="0"/>
              <a:buChar char="•"/>
            </a:pPr>
            <a:r>
              <a:rPr lang="en-US" dirty="0"/>
              <a:t>Update </a:t>
            </a:r>
            <a:r>
              <a:rPr lang="en-US" dirty="0" err="1"/>
              <a:t>Surjek’s</a:t>
            </a:r>
            <a:r>
              <a:rPr lang="en-US" dirty="0"/>
              <a:t> facilities to lower plant maintenance and outage costs</a:t>
            </a:r>
          </a:p>
          <a:p>
            <a:pPr marL="285750" indent="-285750">
              <a:buFont typeface="Arial" panose="020B0604020202020204" pitchFamily="34" charset="0"/>
              <a:buChar char="•"/>
            </a:pPr>
            <a:endParaRPr lang="en-US" dirty="0"/>
          </a:p>
        </p:txBody>
      </p:sp>
      <p:pic>
        <p:nvPicPr>
          <p:cNvPr id="7" name="Picture 6" descr="A blue and white logo&#10;&#10;Description automatically generated">
            <a:extLst>
              <a:ext uri="{FF2B5EF4-FFF2-40B4-BE49-F238E27FC236}">
                <a16:creationId xmlns:a16="http://schemas.microsoft.com/office/drawing/2014/main" id="{A1205DB5-0F93-FB9F-BD22-18B64B590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162" y="5829554"/>
            <a:ext cx="2077726" cy="965793"/>
          </a:xfrm>
          <a:prstGeom prst="rect">
            <a:avLst/>
          </a:prstGeom>
        </p:spPr>
      </p:pic>
      <p:pic>
        <p:nvPicPr>
          <p:cNvPr id="11" name="Picture 10" descr="A person standing on a bridge&#10;&#10;Description automatically generated">
            <a:extLst>
              <a:ext uri="{FF2B5EF4-FFF2-40B4-BE49-F238E27FC236}">
                <a16:creationId xmlns:a16="http://schemas.microsoft.com/office/drawing/2014/main" id="{7996123C-46CA-81EB-861B-6B62FA436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776" y="1669194"/>
            <a:ext cx="5698434" cy="3086652"/>
          </a:xfrm>
          <a:prstGeom prst="rect">
            <a:avLst/>
          </a:prstGeom>
        </p:spPr>
      </p:pic>
    </p:spTree>
    <p:extLst>
      <p:ext uri="{BB962C8B-B14F-4D97-AF65-F5344CB8AC3E}">
        <p14:creationId xmlns:p14="http://schemas.microsoft.com/office/powerpoint/2010/main" val="107071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nvSpPr>
        <p:spPr bwMode="auto">
          <a:xfrm>
            <a:off x="171451" y="185145"/>
            <a:ext cx="873759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r>
              <a:rPr lang="en-GB" sz="1400" b="1"/>
              <a:t>EBIT Value Driver Tree</a:t>
            </a:r>
            <a:endParaRPr lang="en-AU" sz="1400" b="1"/>
          </a:p>
        </p:txBody>
      </p:sp>
      <p:sp>
        <p:nvSpPr>
          <p:cNvPr id="3" name="Rectangle 2">
            <a:extLst>
              <a:ext uri="{FF2B5EF4-FFF2-40B4-BE49-F238E27FC236}">
                <a16:creationId xmlns:a16="http://schemas.microsoft.com/office/drawing/2014/main" id="{F7CC8F6F-F722-4F6F-8BAB-BAAF3438C6A2}"/>
              </a:ext>
            </a:extLst>
          </p:cNvPr>
          <p:cNvSpPr/>
          <p:nvPr/>
        </p:nvSpPr>
        <p:spPr>
          <a:xfrm>
            <a:off x="257027" y="3204446"/>
            <a:ext cx="1517650" cy="274994"/>
          </a:xfrm>
          <a:prstGeom prst="rect">
            <a:avLst/>
          </a:prstGeom>
          <a:solidFill>
            <a:schemeClr val="tx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050" b="1">
                <a:solidFill>
                  <a:schemeClr val="bg1"/>
                </a:solidFill>
              </a:rPr>
              <a:t>EBIT</a:t>
            </a:r>
            <a:endParaRPr lang="en-AU" sz="1050" b="1" err="1">
              <a:solidFill>
                <a:schemeClr val="bg1"/>
              </a:solidFill>
            </a:endParaRPr>
          </a:p>
        </p:txBody>
      </p:sp>
      <p:sp>
        <p:nvSpPr>
          <p:cNvPr id="32" name="Rectangle 31">
            <a:extLst>
              <a:ext uri="{FF2B5EF4-FFF2-40B4-BE49-F238E27FC236}">
                <a16:creationId xmlns:a16="http://schemas.microsoft.com/office/drawing/2014/main" id="{BE6D86FE-D8F1-40C0-8751-D4F20FB58738}"/>
              </a:ext>
            </a:extLst>
          </p:cNvPr>
          <p:cNvSpPr/>
          <p:nvPr/>
        </p:nvSpPr>
        <p:spPr>
          <a:xfrm>
            <a:off x="2597150" y="1546435"/>
            <a:ext cx="1109002" cy="298465"/>
          </a:xfrm>
          <a:prstGeom prst="rect">
            <a:avLst/>
          </a:prstGeom>
          <a:solidFill>
            <a:schemeClr val="accent3"/>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050" b="1">
                <a:solidFill>
                  <a:schemeClr val="bg1"/>
                </a:solidFill>
              </a:rPr>
              <a:t>Revenue</a:t>
            </a:r>
          </a:p>
        </p:txBody>
      </p:sp>
      <p:sp>
        <p:nvSpPr>
          <p:cNvPr id="33" name="Rectangle 32">
            <a:extLst>
              <a:ext uri="{FF2B5EF4-FFF2-40B4-BE49-F238E27FC236}">
                <a16:creationId xmlns:a16="http://schemas.microsoft.com/office/drawing/2014/main" id="{A62C49D4-82EC-4578-A00C-A6CC31BD214D}"/>
              </a:ext>
            </a:extLst>
          </p:cNvPr>
          <p:cNvSpPr/>
          <p:nvPr/>
        </p:nvSpPr>
        <p:spPr>
          <a:xfrm>
            <a:off x="2597150" y="5056972"/>
            <a:ext cx="1109002" cy="298465"/>
          </a:xfrm>
          <a:prstGeom prst="rect">
            <a:avLst/>
          </a:prstGeom>
          <a:solidFill>
            <a:schemeClr val="accent1">
              <a:lumMod val="7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050" b="1">
                <a:solidFill>
                  <a:schemeClr val="bg1"/>
                </a:solidFill>
              </a:rPr>
              <a:t>Operating Expenses</a:t>
            </a:r>
          </a:p>
        </p:txBody>
      </p:sp>
      <p:cxnSp>
        <p:nvCxnSpPr>
          <p:cNvPr id="34" name="Connector: Elbow 33">
            <a:extLst>
              <a:ext uri="{FF2B5EF4-FFF2-40B4-BE49-F238E27FC236}">
                <a16:creationId xmlns:a16="http://schemas.microsoft.com/office/drawing/2014/main" id="{CAB0563B-8DE3-4C6D-A2EB-E25B76303051}"/>
              </a:ext>
            </a:extLst>
          </p:cNvPr>
          <p:cNvCxnSpPr>
            <a:cxnSpLocks/>
            <a:stCxn id="3" idx="3"/>
            <a:endCxn id="5" idx="1"/>
          </p:cNvCxnSpPr>
          <p:nvPr/>
        </p:nvCxnSpPr>
        <p:spPr>
          <a:xfrm flipV="1">
            <a:off x="1774677" y="1695668"/>
            <a:ext cx="822473" cy="1646275"/>
          </a:xfrm>
          <a:prstGeom prst="bent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8D9E771-BBE9-4B75-98EC-7C6E822CB83A}"/>
              </a:ext>
            </a:extLst>
          </p:cNvPr>
          <p:cNvCxnSpPr>
            <a:cxnSpLocks/>
            <a:stCxn id="3" idx="3"/>
            <a:endCxn id="6" idx="1"/>
          </p:cNvCxnSpPr>
          <p:nvPr/>
        </p:nvCxnSpPr>
        <p:spPr>
          <a:xfrm>
            <a:off x="1774677" y="3341943"/>
            <a:ext cx="822473" cy="1864262"/>
          </a:xfrm>
          <a:prstGeom prst="bent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5D26C0C-ABE4-436D-9169-215E6A514CFF}"/>
              </a:ext>
            </a:extLst>
          </p:cNvPr>
          <p:cNvCxnSpPr/>
          <p:nvPr/>
        </p:nvCxnSpPr>
        <p:spPr>
          <a:xfrm>
            <a:off x="171451" y="5129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TextBox 43">
            <a:extLst>
              <a:ext uri="{FF2B5EF4-FFF2-40B4-BE49-F238E27FC236}">
                <a16:creationId xmlns:a16="http://schemas.microsoft.com/office/drawing/2014/main" id="{95B8C019-47BE-4B43-B41C-4FCEAA2CC419}"/>
              </a:ext>
            </a:extLst>
          </p:cNvPr>
          <p:cNvSpPr txBox="1"/>
          <p:nvPr/>
        </p:nvSpPr>
        <p:spPr>
          <a:xfrm>
            <a:off x="395213" y="5880778"/>
            <a:ext cx="1287283" cy="274994"/>
          </a:xfrm>
          <a:prstGeom prst="rect">
            <a:avLst/>
          </a:prstGeom>
          <a:solidFill>
            <a:schemeClr val="accent1">
              <a:lumMod val="7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z="1200" b="1">
                <a:solidFill>
                  <a:schemeClr val="bg1"/>
                </a:solidFill>
              </a:rPr>
              <a:t>Cost Centre</a:t>
            </a:r>
          </a:p>
        </p:txBody>
      </p:sp>
      <p:sp>
        <p:nvSpPr>
          <p:cNvPr id="38" name="Rectangle 37">
            <a:extLst>
              <a:ext uri="{FF2B5EF4-FFF2-40B4-BE49-F238E27FC236}">
                <a16:creationId xmlns:a16="http://schemas.microsoft.com/office/drawing/2014/main" id="{31130DA0-F302-4CF0-8361-CB3677DBB715}"/>
              </a:ext>
            </a:extLst>
          </p:cNvPr>
          <p:cNvSpPr/>
          <p:nvPr/>
        </p:nvSpPr>
        <p:spPr>
          <a:xfrm>
            <a:off x="6572839" y="4876120"/>
            <a:ext cx="2292349" cy="243111"/>
          </a:xfrm>
          <a:prstGeom prst="rect">
            <a:avLst/>
          </a:prstGeom>
          <a:solidFill>
            <a:schemeClr val="accent1">
              <a:lumMod val="7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900" b="1">
                <a:solidFill>
                  <a:schemeClr val="bg1"/>
                </a:solidFill>
              </a:rPr>
              <a:t>Plant Maintenance (001)</a:t>
            </a:r>
          </a:p>
        </p:txBody>
      </p:sp>
      <p:sp>
        <p:nvSpPr>
          <p:cNvPr id="39" name="Rectangle 38">
            <a:extLst>
              <a:ext uri="{FF2B5EF4-FFF2-40B4-BE49-F238E27FC236}">
                <a16:creationId xmlns:a16="http://schemas.microsoft.com/office/drawing/2014/main" id="{5C4D64FD-5C62-45E9-858E-546F1AECB6C5}"/>
              </a:ext>
            </a:extLst>
          </p:cNvPr>
          <p:cNvSpPr/>
          <p:nvPr/>
        </p:nvSpPr>
        <p:spPr>
          <a:xfrm>
            <a:off x="6572838" y="5191480"/>
            <a:ext cx="2292349" cy="243111"/>
          </a:xfrm>
          <a:prstGeom prst="rect">
            <a:avLst/>
          </a:prstGeom>
          <a:solidFill>
            <a:schemeClr val="accent1">
              <a:lumMod val="7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900" b="1">
                <a:solidFill>
                  <a:schemeClr val="bg1"/>
                </a:solidFill>
              </a:rPr>
              <a:t>Plant Outages (002)</a:t>
            </a:r>
          </a:p>
        </p:txBody>
      </p:sp>
      <p:sp>
        <p:nvSpPr>
          <p:cNvPr id="40" name="Rectangle 39">
            <a:extLst>
              <a:ext uri="{FF2B5EF4-FFF2-40B4-BE49-F238E27FC236}">
                <a16:creationId xmlns:a16="http://schemas.microsoft.com/office/drawing/2014/main" id="{ABCC00AA-7819-4FD2-BA28-F71657D39EA4}"/>
              </a:ext>
            </a:extLst>
          </p:cNvPr>
          <p:cNvSpPr/>
          <p:nvPr/>
        </p:nvSpPr>
        <p:spPr>
          <a:xfrm>
            <a:off x="6572838" y="5483823"/>
            <a:ext cx="2292349" cy="243111"/>
          </a:xfrm>
          <a:prstGeom prst="rect">
            <a:avLst/>
          </a:prstGeom>
          <a:solidFill>
            <a:schemeClr val="accent1">
              <a:lumMod val="7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900" b="1">
                <a:solidFill>
                  <a:schemeClr val="bg1"/>
                </a:solidFill>
              </a:rPr>
              <a:t>Plant Op. Costs (003)</a:t>
            </a:r>
          </a:p>
        </p:txBody>
      </p:sp>
      <p:sp>
        <p:nvSpPr>
          <p:cNvPr id="41" name="Oval 40">
            <a:extLst>
              <a:ext uri="{FF2B5EF4-FFF2-40B4-BE49-F238E27FC236}">
                <a16:creationId xmlns:a16="http://schemas.microsoft.com/office/drawing/2014/main" id="{7D8877A8-B79B-451E-9282-EF06063653D9}"/>
              </a:ext>
            </a:extLst>
          </p:cNvPr>
          <p:cNvSpPr/>
          <p:nvPr/>
        </p:nvSpPr>
        <p:spPr>
          <a:xfrm>
            <a:off x="2063469" y="3204446"/>
            <a:ext cx="275129" cy="274994"/>
          </a:xfrm>
          <a:prstGeom prst="ellipse">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b="1" dirty="0">
                <a:solidFill>
                  <a:schemeClr val="bg1"/>
                </a:solidFill>
              </a:rPr>
              <a:t>-</a:t>
            </a:r>
          </a:p>
        </p:txBody>
      </p:sp>
      <p:sp>
        <p:nvSpPr>
          <p:cNvPr id="42" name="Rectangle 41">
            <a:extLst>
              <a:ext uri="{FF2B5EF4-FFF2-40B4-BE49-F238E27FC236}">
                <a16:creationId xmlns:a16="http://schemas.microsoft.com/office/drawing/2014/main" id="{3C9A63EC-2279-4DA5-9EA5-C39900D86633}"/>
              </a:ext>
            </a:extLst>
          </p:cNvPr>
          <p:cNvSpPr/>
          <p:nvPr/>
        </p:nvSpPr>
        <p:spPr>
          <a:xfrm>
            <a:off x="4114800" y="1211419"/>
            <a:ext cx="2292349" cy="243111"/>
          </a:xfrm>
          <a:prstGeom prst="rect">
            <a:avLst/>
          </a:prstGeom>
          <a:solidFill>
            <a:schemeClr val="accent3"/>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a:solidFill>
                  <a:schemeClr val="bg1"/>
                </a:solidFill>
              </a:rPr>
              <a:t>001 Private Water Hedge Sales</a:t>
            </a:r>
            <a:endParaRPr lang="en-AU" sz="1050" b="1">
              <a:solidFill>
                <a:schemeClr val="bg1"/>
              </a:solidFill>
            </a:endParaRPr>
          </a:p>
        </p:txBody>
      </p:sp>
      <p:sp>
        <p:nvSpPr>
          <p:cNvPr id="43" name="Rectangle 42">
            <a:extLst>
              <a:ext uri="{FF2B5EF4-FFF2-40B4-BE49-F238E27FC236}">
                <a16:creationId xmlns:a16="http://schemas.microsoft.com/office/drawing/2014/main" id="{CC6ED4EA-C861-45A2-9BF2-6E7EB1C5DF96}"/>
              </a:ext>
            </a:extLst>
          </p:cNvPr>
          <p:cNvSpPr/>
          <p:nvPr/>
        </p:nvSpPr>
        <p:spPr>
          <a:xfrm>
            <a:off x="4114800" y="1570110"/>
            <a:ext cx="2292349" cy="243111"/>
          </a:xfrm>
          <a:prstGeom prst="rect">
            <a:avLst/>
          </a:prstGeom>
          <a:solidFill>
            <a:schemeClr val="accent3"/>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050" b="1">
                <a:solidFill>
                  <a:schemeClr val="bg1"/>
                </a:solidFill>
              </a:rPr>
              <a:t>002 Public Sales</a:t>
            </a:r>
          </a:p>
        </p:txBody>
      </p:sp>
      <p:sp>
        <p:nvSpPr>
          <p:cNvPr id="44" name="Rectangle 43">
            <a:extLst>
              <a:ext uri="{FF2B5EF4-FFF2-40B4-BE49-F238E27FC236}">
                <a16:creationId xmlns:a16="http://schemas.microsoft.com/office/drawing/2014/main" id="{D038EB5B-2572-4B84-AB8A-361511072402}"/>
              </a:ext>
            </a:extLst>
          </p:cNvPr>
          <p:cNvSpPr/>
          <p:nvPr/>
        </p:nvSpPr>
        <p:spPr>
          <a:xfrm>
            <a:off x="4114800" y="1928801"/>
            <a:ext cx="2292349" cy="243111"/>
          </a:xfrm>
          <a:prstGeom prst="rect">
            <a:avLst/>
          </a:prstGeom>
          <a:solidFill>
            <a:schemeClr val="accent3"/>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050" b="1">
                <a:solidFill>
                  <a:schemeClr val="bg1"/>
                </a:solidFill>
              </a:rPr>
              <a:t>003 Residential Sales</a:t>
            </a:r>
          </a:p>
        </p:txBody>
      </p:sp>
      <p:cxnSp>
        <p:nvCxnSpPr>
          <p:cNvPr id="45" name="Connector: Elbow 44">
            <a:extLst>
              <a:ext uri="{FF2B5EF4-FFF2-40B4-BE49-F238E27FC236}">
                <a16:creationId xmlns:a16="http://schemas.microsoft.com/office/drawing/2014/main" id="{F823FFC3-DCD8-408E-A9D5-AACED83DB138}"/>
              </a:ext>
            </a:extLst>
          </p:cNvPr>
          <p:cNvCxnSpPr>
            <a:stCxn id="5" idx="3"/>
            <a:endCxn id="41" idx="1"/>
          </p:cNvCxnSpPr>
          <p:nvPr/>
        </p:nvCxnSpPr>
        <p:spPr>
          <a:xfrm flipV="1">
            <a:off x="3706152" y="1332975"/>
            <a:ext cx="408648" cy="362693"/>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541E318B-2D9A-47C0-A331-FBBB5FDA0A5B}"/>
              </a:ext>
            </a:extLst>
          </p:cNvPr>
          <p:cNvCxnSpPr>
            <a:stCxn id="5" idx="3"/>
            <a:endCxn id="53" idx="1"/>
          </p:cNvCxnSpPr>
          <p:nvPr/>
        </p:nvCxnSpPr>
        <p:spPr>
          <a:xfrm>
            <a:off x="3706152" y="1695668"/>
            <a:ext cx="408648" cy="354689"/>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4671329-F797-486B-9650-838365381ED1}"/>
              </a:ext>
            </a:extLst>
          </p:cNvPr>
          <p:cNvSpPr/>
          <p:nvPr/>
        </p:nvSpPr>
        <p:spPr>
          <a:xfrm>
            <a:off x="6572840" y="1096728"/>
            <a:ext cx="2166530" cy="180444"/>
          </a:xfrm>
          <a:prstGeom prst="rect">
            <a:avLst/>
          </a:prstGeom>
          <a:solidFill>
            <a:schemeClr val="accent3"/>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050" b="1">
                <a:solidFill>
                  <a:schemeClr val="bg1"/>
                </a:solidFill>
              </a:rPr>
              <a:t>W-Transact (0211) - Soft</a:t>
            </a:r>
          </a:p>
        </p:txBody>
      </p:sp>
      <p:sp>
        <p:nvSpPr>
          <p:cNvPr id="48" name="Rectangle 47">
            <a:extLst>
              <a:ext uri="{FF2B5EF4-FFF2-40B4-BE49-F238E27FC236}">
                <a16:creationId xmlns:a16="http://schemas.microsoft.com/office/drawing/2014/main" id="{708AACB7-4A4E-4CDE-B928-1B8D543E53C4}"/>
              </a:ext>
            </a:extLst>
          </p:cNvPr>
          <p:cNvSpPr/>
          <p:nvPr/>
        </p:nvSpPr>
        <p:spPr>
          <a:xfrm>
            <a:off x="6572840" y="1310348"/>
            <a:ext cx="2166530" cy="180444"/>
          </a:xfrm>
          <a:prstGeom prst="rect">
            <a:avLst/>
          </a:prstGeom>
          <a:solidFill>
            <a:schemeClr val="accent3"/>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050" b="1">
                <a:solidFill>
                  <a:schemeClr val="bg1"/>
                </a:solidFill>
              </a:rPr>
              <a:t>W-Transact (0212) - Hard</a:t>
            </a:r>
          </a:p>
        </p:txBody>
      </p:sp>
      <p:sp>
        <p:nvSpPr>
          <p:cNvPr id="49" name="Rectangle 48">
            <a:extLst>
              <a:ext uri="{FF2B5EF4-FFF2-40B4-BE49-F238E27FC236}">
                <a16:creationId xmlns:a16="http://schemas.microsoft.com/office/drawing/2014/main" id="{395CD832-529A-40E2-98DE-0C47CA2FE28D}"/>
              </a:ext>
            </a:extLst>
          </p:cNvPr>
          <p:cNvSpPr/>
          <p:nvPr/>
        </p:nvSpPr>
        <p:spPr>
          <a:xfrm>
            <a:off x="6576902" y="1541058"/>
            <a:ext cx="2166530" cy="180444"/>
          </a:xfrm>
          <a:prstGeom prst="rect">
            <a:avLst/>
          </a:prstGeom>
          <a:solidFill>
            <a:schemeClr val="accent3"/>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050" b="1">
                <a:solidFill>
                  <a:schemeClr val="bg1"/>
                </a:solidFill>
              </a:rPr>
              <a:t>W-Transact (0211) - Soft</a:t>
            </a:r>
          </a:p>
        </p:txBody>
      </p:sp>
      <p:sp>
        <p:nvSpPr>
          <p:cNvPr id="50" name="Rectangle 49">
            <a:extLst>
              <a:ext uri="{FF2B5EF4-FFF2-40B4-BE49-F238E27FC236}">
                <a16:creationId xmlns:a16="http://schemas.microsoft.com/office/drawing/2014/main" id="{F293DF5D-1B04-458A-B887-478040537796}"/>
              </a:ext>
            </a:extLst>
          </p:cNvPr>
          <p:cNvSpPr/>
          <p:nvPr/>
        </p:nvSpPr>
        <p:spPr>
          <a:xfrm>
            <a:off x="6576902" y="1754678"/>
            <a:ext cx="2166530" cy="180444"/>
          </a:xfrm>
          <a:prstGeom prst="rect">
            <a:avLst/>
          </a:prstGeom>
          <a:solidFill>
            <a:schemeClr val="accent3"/>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050" b="1">
                <a:solidFill>
                  <a:schemeClr val="bg1"/>
                </a:solidFill>
              </a:rPr>
              <a:t>W-Transact (0212) - Hard</a:t>
            </a:r>
          </a:p>
        </p:txBody>
      </p:sp>
      <p:sp>
        <p:nvSpPr>
          <p:cNvPr id="51" name="Rectangle 50">
            <a:extLst>
              <a:ext uri="{FF2B5EF4-FFF2-40B4-BE49-F238E27FC236}">
                <a16:creationId xmlns:a16="http://schemas.microsoft.com/office/drawing/2014/main" id="{35033F43-3346-4BB3-AEE8-01FDDAFD051E}"/>
              </a:ext>
            </a:extLst>
          </p:cNvPr>
          <p:cNvSpPr/>
          <p:nvPr/>
        </p:nvSpPr>
        <p:spPr>
          <a:xfrm>
            <a:off x="6572840" y="1958558"/>
            <a:ext cx="2166530" cy="180444"/>
          </a:xfrm>
          <a:prstGeom prst="rect">
            <a:avLst/>
          </a:prstGeom>
          <a:solidFill>
            <a:schemeClr val="accent3"/>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050" b="1">
                <a:solidFill>
                  <a:schemeClr val="bg1"/>
                </a:solidFill>
              </a:rPr>
              <a:t>W-Transact (0211) - Soft</a:t>
            </a:r>
          </a:p>
        </p:txBody>
      </p:sp>
      <p:cxnSp>
        <p:nvCxnSpPr>
          <p:cNvPr id="52" name="Connector: Elbow 51">
            <a:extLst>
              <a:ext uri="{FF2B5EF4-FFF2-40B4-BE49-F238E27FC236}">
                <a16:creationId xmlns:a16="http://schemas.microsoft.com/office/drawing/2014/main" id="{9D19E7F2-5FDA-41CD-93F8-3A658C0D7B4F}"/>
              </a:ext>
            </a:extLst>
          </p:cNvPr>
          <p:cNvCxnSpPr>
            <a:stCxn id="41" idx="3"/>
            <a:endCxn id="60" idx="1"/>
          </p:cNvCxnSpPr>
          <p:nvPr/>
        </p:nvCxnSpPr>
        <p:spPr>
          <a:xfrm flipV="1">
            <a:off x="6407149" y="1186950"/>
            <a:ext cx="165691" cy="146025"/>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AE4E0FA-38D9-4A69-9114-FED9499F55D0}"/>
              </a:ext>
            </a:extLst>
          </p:cNvPr>
          <p:cNvCxnSpPr>
            <a:stCxn id="41" idx="3"/>
            <a:endCxn id="61" idx="1"/>
          </p:cNvCxnSpPr>
          <p:nvPr/>
        </p:nvCxnSpPr>
        <p:spPr>
          <a:xfrm>
            <a:off x="6407149" y="1332975"/>
            <a:ext cx="165691" cy="67595"/>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883A0FE-70AD-45D9-B3F8-D7A81E788A62}"/>
              </a:ext>
            </a:extLst>
          </p:cNvPr>
          <p:cNvCxnSpPr>
            <a:stCxn id="52" idx="3"/>
            <a:endCxn id="62" idx="1"/>
          </p:cNvCxnSpPr>
          <p:nvPr/>
        </p:nvCxnSpPr>
        <p:spPr>
          <a:xfrm flipV="1">
            <a:off x="6407149" y="1631280"/>
            <a:ext cx="169753" cy="60386"/>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FDEFC01C-EA8B-4F7F-BB9B-C82DAC9CD755}"/>
              </a:ext>
            </a:extLst>
          </p:cNvPr>
          <p:cNvCxnSpPr>
            <a:stCxn id="52" idx="3"/>
            <a:endCxn id="63" idx="1"/>
          </p:cNvCxnSpPr>
          <p:nvPr/>
        </p:nvCxnSpPr>
        <p:spPr>
          <a:xfrm>
            <a:off x="6407149" y="1691666"/>
            <a:ext cx="169753" cy="153234"/>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65392D9-4B95-4E1E-8C7E-8FC5ADACB837}"/>
              </a:ext>
            </a:extLst>
          </p:cNvPr>
          <p:cNvCxnSpPr>
            <a:stCxn id="53" idx="3"/>
            <a:endCxn id="64" idx="1"/>
          </p:cNvCxnSpPr>
          <p:nvPr/>
        </p:nvCxnSpPr>
        <p:spPr>
          <a:xfrm flipV="1">
            <a:off x="6407149" y="2048780"/>
            <a:ext cx="165691" cy="157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869265EE-C657-4193-BA7D-C3FEB064B0A1}"/>
              </a:ext>
            </a:extLst>
          </p:cNvPr>
          <p:cNvSpPr/>
          <p:nvPr/>
        </p:nvSpPr>
        <p:spPr>
          <a:xfrm>
            <a:off x="3772911" y="1554168"/>
            <a:ext cx="275129" cy="274994"/>
          </a:xfrm>
          <a:prstGeom prst="ellipse">
            <a:avLst/>
          </a:prstGeom>
          <a:solidFill>
            <a:schemeClr val="accent3"/>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b="1" dirty="0">
                <a:solidFill>
                  <a:schemeClr val="bg1"/>
                </a:solidFill>
              </a:rPr>
              <a:t>+</a:t>
            </a:r>
          </a:p>
        </p:txBody>
      </p:sp>
      <p:sp>
        <p:nvSpPr>
          <p:cNvPr id="58" name="Rectangle 57">
            <a:extLst>
              <a:ext uri="{FF2B5EF4-FFF2-40B4-BE49-F238E27FC236}">
                <a16:creationId xmlns:a16="http://schemas.microsoft.com/office/drawing/2014/main" id="{6A0225A3-009E-423E-A54B-EEFA0E42F069}"/>
              </a:ext>
            </a:extLst>
          </p:cNvPr>
          <p:cNvSpPr/>
          <p:nvPr/>
        </p:nvSpPr>
        <p:spPr>
          <a:xfrm>
            <a:off x="4048040" y="3808573"/>
            <a:ext cx="2353421" cy="243111"/>
          </a:xfrm>
          <a:prstGeom prst="rect">
            <a:avLst/>
          </a:prstGeom>
          <a:solidFill>
            <a:schemeClr val="accent1">
              <a:lumMod val="7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050" b="1">
                <a:solidFill>
                  <a:schemeClr val="bg1"/>
                </a:solidFill>
              </a:rPr>
              <a:t>Chemical Costs</a:t>
            </a:r>
          </a:p>
        </p:txBody>
      </p:sp>
      <p:sp>
        <p:nvSpPr>
          <p:cNvPr id="59" name="Rectangle 58">
            <a:extLst>
              <a:ext uri="{FF2B5EF4-FFF2-40B4-BE49-F238E27FC236}">
                <a16:creationId xmlns:a16="http://schemas.microsoft.com/office/drawing/2014/main" id="{8F7C8AA3-D6DA-4FA5-987E-8D102FE0CF0D}"/>
              </a:ext>
            </a:extLst>
          </p:cNvPr>
          <p:cNvSpPr/>
          <p:nvPr/>
        </p:nvSpPr>
        <p:spPr>
          <a:xfrm>
            <a:off x="4048041" y="4384278"/>
            <a:ext cx="2379044" cy="243111"/>
          </a:xfrm>
          <a:prstGeom prst="rect">
            <a:avLst/>
          </a:prstGeom>
          <a:solidFill>
            <a:schemeClr val="accent1">
              <a:lumMod val="7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050" b="1">
                <a:solidFill>
                  <a:schemeClr val="bg1"/>
                </a:solidFill>
              </a:rPr>
              <a:t>Facility Costs</a:t>
            </a:r>
          </a:p>
        </p:txBody>
      </p:sp>
      <p:sp>
        <p:nvSpPr>
          <p:cNvPr id="60" name="Rectangle 59">
            <a:extLst>
              <a:ext uri="{FF2B5EF4-FFF2-40B4-BE49-F238E27FC236}">
                <a16:creationId xmlns:a16="http://schemas.microsoft.com/office/drawing/2014/main" id="{A2BF61C6-63AC-4E49-86A5-DAB147487B6E}"/>
              </a:ext>
            </a:extLst>
          </p:cNvPr>
          <p:cNvSpPr/>
          <p:nvPr/>
        </p:nvSpPr>
        <p:spPr>
          <a:xfrm>
            <a:off x="4048041" y="5191479"/>
            <a:ext cx="2353420" cy="243111"/>
          </a:xfrm>
          <a:prstGeom prst="rect">
            <a:avLst/>
          </a:prstGeom>
          <a:solidFill>
            <a:schemeClr val="accent1">
              <a:lumMod val="7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050" b="1">
                <a:solidFill>
                  <a:schemeClr val="bg1"/>
                </a:solidFill>
              </a:rPr>
              <a:t>Operational Maintenance Costs</a:t>
            </a:r>
          </a:p>
        </p:txBody>
      </p:sp>
      <p:sp>
        <p:nvSpPr>
          <p:cNvPr id="61" name="Rectangle 60">
            <a:extLst>
              <a:ext uri="{FF2B5EF4-FFF2-40B4-BE49-F238E27FC236}">
                <a16:creationId xmlns:a16="http://schemas.microsoft.com/office/drawing/2014/main" id="{5B02BA49-8E09-460D-870D-1492E6E99AB4}"/>
              </a:ext>
            </a:extLst>
          </p:cNvPr>
          <p:cNvSpPr/>
          <p:nvPr/>
        </p:nvSpPr>
        <p:spPr>
          <a:xfrm>
            <a:off x="4048040" y="6069583"/>
            <a:ext cx="2353420" cy="243111"/>
          </a:xfrm>
          <a:prstGeom prst="rect">
            <a:avLst/>
          </a:prstGeom>
          <a:solidFill>
            <a:schemeClr val="accent1">
              <a:lumMod val="7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050" b="1">
                <a:solidFill>
                  <a:schemeClr val="bg1"/>
                </a:solidFill>
              </a:rPr>
              <a:t>Labour Costs</a:t>
            </a:r>
          </a:p>
        </p:txBody>
      </p:sp>
      <p:cxnSp>
        <p:nvCxnSpPr>
          <p:cNvPr id="62" name="Connector: Elbow 61">
            <a:extLst>
              <a:ext uri="{FF2B5EF4-FFF2-40B4-BE49-F238E27FC236}">
                <a16:creationId xmlns:a16="http://schemas.microsoft.com/office/drawing/2014/main" id="{004F4F80-0C39-419D-A10A-30C9ADC883DD}"/>
              </a:ext>
            </a:extLst>
          </p:cNvPr>
          <p:cNvCxnSpPr>
            <a:cxnSpLocks/>
            <a:stCxn id="6" idx="3"/>
            <a:endCxn id="90" idx="1"/>
          </p:cNvCxnSpPr>
          <p:nvPr/>
        </p:nvCxnSpPr>
        <p:spPr>
          <a:xfrm flipV="1">
            <a:off x="3706152" y="3930129"/>
            <a:ext cx="341888" cy="1276076"/>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6331B4FA-2EB8-40C2-B801-4C9EA72260D8}"/>
              </a:ext>
            </a:extLst>
          </p:cNvPr>
          <p:cNvCxnSpPr>
            <a:cxnSpLocks/>
            <a:stCxn id="6" idx="3"/>
            <a:endCxn id="95" idx="1"/>
          </p:cNvCxnSpPr>
          <p:nvPr/>
        </p:nvCxnSpPr>
        <p:spPr>
          <a:xfrm>
            <a:off x="3706152" y="5206205"/>
            <a:ext cx="341888" cy="984934"/>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9F7E7B4E-0523-44F6-B5D5-CB12952EBEBC}"/>
              </a:ext>
            </a:extLst>
          </p:cNvPr>
          <p:cNvSpPr/>
          <p:nvPr/>
        </p:nvSpPr>
        <p:spPr>
          <a:xfrm>
            <a:off x="3772911" y="5021389"/>
            <a:ext cx="275129" cy="274994"/>
          </a:xfrm>
          <a:prstGeom prst="ellipse">
            <a:avLst/>
          </a:prstGeom>
          <a:solidFill>
            <a:schemeClr val="accent1">
              <a:lumMod val="7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b="1" dirty="0">
                <a:solidFill>
                  <a:schemeClr val="bg1"/>
                </a:solidFill>
              </a:rPr>
              <a:t>+</a:t>
            </a:r>
          </a:p>
        </p:txBody>
      </p:sp>
      <p:sp>
        <p:nvSpPr>
          <p:cNvPr id="65" name="Rectangle 64">
            <a:extLst>
              <a:ext uri="{FF2B5EF4-FFF2-40B4-BE49-F238E27FC236}">
                <a16:creationId xmlns:a16="http://schemas.microsoft.com/office/drawing/2014/main" id="{4B3F6126-9772-4752-95EE-17CE868756C9}"/>
              </a:ext>
            </a:extLst>
          </p:cNvPr>
          <p:cNvSpPr/>
          <p:nvPr/>
        </p:nvSpPr>
        <p:spPr>
          <a:xfrm>
            <a:off x="6572840" y="3806013"/>
            <a:ext cx="2292349" cy="243111"/>
          </a:xfrm>
          <a:prstGeom prst="rect">
            <a:avLst/>
          </a:prstGeom>
          <a:solidFill>
            <a:schemeClr val="accent1">
              <a:lumMod val="7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050" b="1">
                <a:solidFill>
                  <a:schemeClr val="bg1"/>
                </a:solidFill>
              </a:rPr>
              <a:t>Chem-Exp (001)</a:t>
            </a:r>
          </a:p>
        </p:txBody>
      </p:sp>
      <p:cxnSp>
        <p:nvCxnSpPr>
          <p:cNvPr id="66" name="Straight Connector 65">
            <a:extLst>
              <a:ext uri="{FF2B5EF4-FFF2-40B4-BE49-F238E27FC236}">
                <a16:creationId xmlns:a16="http://schemas.microsoft.com/office/drawing/2014/main" id="{2A25632F-650B-4EAA-8F4C-AB1B8FBCB235}"/>
              </a:ext>
            </a:extLst>
          </p:cNvPr>
          <p:cNvCxnSpPr>
            <a:cxnSpLocks/>
            <a:stCxn id="90" idx="3"/>
            <a:endCxn id="105" idx="1"/>
          </p:cNvCxnSpPr>
          <p:nvPr/>
        </p:nvCxnSpPr>
        <p:spPr>
          <a:xfrm flipV="1">
            <a:off x="6401461" y="3927569"/>
            <a:ext cx="171379" cy="256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C5484132-A9FD-470B-B860-2217E3196106}"/>
              </a:ext>
            </a:extLst>
          </p:cNvPr>
          <p:cNvSpPr/>
          <p:nvPr/>
        </p:nvSpPr>
        <p:spPr>
          <a:xfrm>
            <a:off x="6572840" y="4169877"/>
            <a:ext cx="2292349" cy="243111"/>
          </a:xfrm>
          <a:prstGeom prst="rect">
            <a:avLst/>
          </a:prstGeom>
          <a:solidFill>
            <a:schemeClr val="accent1">
              <a:lumMod val="7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050" b="1">
                <a:solidFill>
                  <a:schemeClr val="bg1"/>
                </a:solidFill>
              </a:rPr>
              <a:t>Utility-Exp (002) - Heating</a:t>
            </a:r>
          </a:p>
        </p:txBody>
      </p:sp>
      <p:sp>
        <p:nvSpPr>
          <p:cNvPr id="68" name="Rectangle 67">
            <a:extLst>
              <a:ext uri="{FF2B5EF4-FFF2-40B4-BE49-F238E27FC236}">
                <a16:creationId xmlns:a16="http://schemas.microsoft.com/office/drawing/2014/main" id="{A410FDE2-88CC-4456-BD41-9425341828BF}"/>
              </a:ext>
            </a:extLst>
          </p:cNvPr>
          <p:cNvSpPr/>
          <p:nvPr/>
        </p:nvSpPr>
        <p:spPr>
          <a:xfrm>
            <a:off x="6572840" y="4583776"/>
            <a:ext cx="2292349" cy="243111"/>
          </a:xfrm>
          <a:prstGeom prst="rect">
            <a:avLst/>
          </a:prstGeom>
          <a:solidFill>
            <a:schemeClr val="accent1">
              <a:lumMod val="7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050" b="1">
                <a:solidFill>
                  <a:schemeClr val="bg1"/>
                </a:solidFill>
              </a:rPr>
              <a:t>Utility-Exp (002) - Electricity</a:t>
            </a:r>
          </a:p>
        </p:txBody>
      </p:sp>
      <p:cxnSp>
        <p:nvCxnSpPr>
          <p:cNvPr id="69" name="Connector: Elbow 68">
            <a:extLst>
              <a:ext uri="{FF2B5EF4-FFF2-40B4-BE49-F238E27FC236}">
                <a16:creationId xmlns:a16="http://schemas.microsoft.com/office/drawing/2014/main" id="{8A55046B-E493-4187-8423-5F6D1F01B499}"/>
              </a:ext>
            </a:extLst>
          </p:cNvPr>
          <p:cNvCxnSpPr>
            <a:cxnSpLocks/>
            <a:stCxn id="91" idx="3"/>
            <a:endCxn id="108" idx="1"/>
          </p:cNvCxnSpPr>
          <p:nvPr/>
        </p:nvCxnSpPr>
        <p:spPr>
          <a:xfrm flipV="1">
            <a:off x="6427085" y="4291433"/>
            <a:ext cx="145755" cy="214401"/>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534F76B6-7B8D-4434-8343-32EBA0364141}"/>
              </a:ext>
            </a:extLst>
          </p:cNvPr>
          <p:cNvCxnSpPr>
            <a:cxnSpLocks/>
            <a:stCxn id="91" idx="3"/>
            <a:endCxn id="109" idx="1"/>
          </p:cNvCxnSpPr>
          <p:nvPr/>
        </p:nvCxnSpPr>
        <p:spPr>
          <a:xfrm>
            <a:off x="6427085" y="4505834"/>
            <a:ext cx="145755" cy="199498"/>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48B96AF2-33E5-483E-A108-B2AC8022D548}"/>
              </a:ext>
            </a:extLst>
          </p:cNvPr>
          <p:cNvSpPr/>
          <p:nvPr/>
        </p:nvSpPr>
        <p:spPr>
          <a:xfrm>
            <a:off x="6572837" y="5776166"/>
            <a:ext cx="2292349" cy="243111"/>
          </a:xfrm>
          <a:prstGeom prst="rect">
            <a:avLst/>
          </a:prstGeom>
          <a:solidFill>
            <a:schemeClr val="accent1">
              <a:lumMod val="7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900" b="1">
                <a:solidFill>
                  <a:schemeClr val="bg1"/>
                </a:solidFill>
              </a:rPr>
              <a:t>Plant Admin Costs (004)</a:t>
            </a:r>
          </a:p>
        </p:txBody>
      </p:sp>
      <p:cxnSp>
        <p:nvCxnSpPr>
          <p:cNvPr id="72" name="Connector: Elbow 71">
            <a:extLst>
              <a:ext uri="{FF2B5EF4-FFF2-40B4-BE49-F238E27FC236}">
                <a16:creationId xmlns:a16="http://schemas.microsoft.com/office/drawing/2014/main" id="{3F419B48-1950-4B4C-9F70-DD5A345C44C6}"/>
              </a:ext>
            </a:extLst>
          </p:cNvPr>
          <p:cNvCxnSpPr>
            <a:cxnSpLocks/>
            <a:stCxn id="92" idx="3"/>
            <a:endCxn id="36" idx="1"/>
          </p:cNvCxnSpPr>
          <p:nvPr/>
        </p:nvCxnSpPr>
        <p:spPr>
          <a:xfrm flipV="1">
            <a:off x="6401461" y="4997676"/>
            <a:ext cx="171378" cy="315359"/>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89475BAE-87CC-495F-B1E7-37A74C499C02}"/>
              </a:ext>
            </a:extLst>
          </p:cNvPr>
          <p:cNvCxnSpPr>
            <a:cxnSpLocks/>
            <a:stCxn id="92" idx="3"/>
            <a:endCxn id="114" idx="1"/>
          </p:cNvCxnSpPr>
          <p:nvPr/>
        </p:nvCxnSpPr>
        <p:spPr>
          <a:xfrm>
            <a:off x="6401461" y="5313035"/>
            <a:ext cx="171376" cy="584687"/>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457F9445-ACF8-4512-AA7C-16DC669BFF1A}"/>
              </a:ext>
            </a:extLst>
          </p:cNvPr>
          <p:cNvSpPr/>
          <p:nvPr/>
        </p:nvSpPr>
        <p:spPr>
          <a:xfrm>
            <a:off x="6572837" y="6068509"/>
            <a:ext cx="2292349" cy="243111"/>
          </a:xfrm>
          <a:prstGeom prst="rect">
            <a:avLst/>
          </a:prstGeom>
          <a:solidFill>
            <a:schemeClr val="accent1">
              <a:lumMod val="7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050" b="1">
                <a:solidFill>
                  <a:schemeClr val="bg1"/>
                </a:solidFill>
              </a:rPr>
              <a:t>Labour-Costs (001)</a:t>
            </a:r>
          </a:p>
        </p:txBody>
      </p:sp>
      <p:cxnSp>
        <p:nvCxnSpPr>
          <p:cNvPr id="75" name="Straight Connector 74">
            <a:extLst>
              <a:ext uri="{FF2B5EF4-FFF2-40B4-BE49-F238E27FC236}">
                <a16:creationId xmlns:a16="http://schemas.microsoft.com/office/drawing/2014/main" id="{8DB6581D-52A9-4F39-94F6-D3CD63FBDC94}"/>
              </a:ext>
            </a:extLst>
          </p:cNvPr>
          <p:cNvCxnSpPr>
            <a:cxnSpLocks/>
            <a:stCxn id="95" idx="3"/>
            <a:endCxn id="119" idx="1"/>
          </p:cNvCxnSpPr>
          <p:nvPr/>
        </p:nvCxnSpPr>
        <p:spPr>
          <a:xfrm flipV="1">
            <a:off x="6401460" y="6190065"/>
            <a:ext cx="171377" cy="107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Box 133">
            <a:extLst>
              <a:ext uri="{FF2B5EF4-FFF2-40B4-BE49-F238E27FC236}">
                <a16:creationId xmlns:a16="http://schemas.microsoft.com/office/drawing/2014/main" id="{D6A33934-8389-40A1-ABCE-F8BCB00B37F1}"/>
              </a:ext>
            </a:extLst>
          </p:cNvPr>
          <p:cNvSpPr txBox="1"/>
          <p:nvPr/>
        </p:nvSpPr>
        <p:spPr>
          <a:xfrm>
            <a:off x="395213" y="6281655"/>
            <a:ext cx="1287283" cy="274994"/>
          </a:xfrm>
          <a:prstGeom prst="rect">
            <a:avLst/>
          </a:prstGeom>
          <a:solidFill>
            <a:schemeClr val="accent3"/>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z="1200" b="1">
                <a:solidFill>
                  <a:schemeClr val="bg1"/>
                </a:solidFill>
              </a:rPr>
              <a:t>Profit Centre</a:t>
            </a:r>
          </a:p>
        </p:txBody>
      </p:sp>
    </p:spTree>
    <p:extLst>
      <p:ext uri="{BB962C8B-B14F-4D97-AF65-F5344CB8AC3E}">
        <p14:creationId xmlns:p14="http://schemas.microsoft.com/office/powerpoint/2010/main" val="7750606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747024-DC9F-B91F-F663-DC0D238F4DE6}"/>
              </a:ext>
            </a:extLst>
          </p:cNvPr>
          <p:cNvSpPr>
            <a:spLocks noGrp="1"/>
          </p:cNvSpPr>
          <p:nvPr>
            <p:ph type="title"/>
          </p:nvPr>
        </p:nvSpPr>
        <p:spPr>
          <a:xfrm>
            <a:off x="228600" y="296333"/>
            <a:ext cx="5095240" cy="3132667"/>
          </a:xfrm>
        </p:spPr>
        <p:txBody>
          <a:bodyPr>
            <a:normAutofit/>
          </a:bodyPr>
          <a:lstStyle/>
          <a:p>
            <a:r>
              <a:rPr lang="en-US" sz="2000" b="1" cap="none" dirty="0"/>
              <a:t>Although demand for private water sales is soaring ($187.4M), expenses are still quite high, especially for chemical ($78.4M) and labor ($87.3M) costs. </a:t>
            </a:r>
            <a:r>
              <a:rPr lang="en-US" sz="2000" b="1" cap="none" dirty="0" err="1"/>
              <a:t>Surjek</a:t>
            </a:r>
            <a:r>
              <a:rPr lang="en-US" sz="2000" b="1" cap="none" dirty="0"/>
              <a:t> is currently the least profitable unit (11.3%), and Jutik is the most profitable (44.6%).</a:t>
            </a:r>
          </a:p>
        </p:txBody>
      </p:sp>
      <p:graphicFrame>
        <p:nvGraphicFramePr>
          <p:cNvPr id="6" name="Chart 5">
            <a:extLst>
              <a:ext uri="{FF2B5EF4-FFF2-40B4-BE49-F238E27FC236}">
                <a16:creationId xmlns:a16="http://schemas.microsoft.com/office/drawing/2014/main" id="{7D748CE5-B09D-E5AE-1383-315D4CBFB36A}"/>
              </a:ext>
              <a:ext uri="{147F2762-F138-4A5C-976F-8EAC2B608ADB}">
                <a16:predDERef xmlns:a16="http://schemas.microsoft.com/office/drawing/2014/main" pred="{B58A586B-E4C0-4979-957C-0545320529A4}"/>
              </a:ext>
            </a:extLst>
          </p:cNvPr>
          <p:cNvGraphicFramePr>
            <a:graphicFrameLocks/>
          </p:cNvGraphicFramePr>
          <p:nvPr>
            <p:extLst>
              <p:ext uri="{D42A27DB-BD31-4B8C-83A1-F6EECF244321}">
                <p14:modId xmlns:p14="http://schemas.microsoft.com/office/powerpoint/2010/main" val="1769798767"/>
              </p:ext>
            </p:extLst>
          </p:nvPr>
        </p:nvGraphicFramePr>
        <p:xfrm>
          <a:off x="5323840" y="216747"/>
          <a:ext cx="6639560" cy="34002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9DB2B79A-150F-271A-455C-A616B791F3FE}"/>
              </a:ext>
            </a:extLst>
          </p:cNvPr>
          <p:cNvGraphicFramePr>
            <a:graphicFrameLocks/>
          </p:cNvGraphicFramePr>
          <p:nvPr>
            <p:extLst>
              <p:ext uri="{D42A27DB-BD31-4B8C-83A1-F6EECF244321}">
                <p14:modId xmlns:p14="http://schemas.microsoft.com/office/powerpoint/2010/main" val="1248535372"/>
              </p:ext>
            </p:extLst>
          </p:nvPr>
        </p:nvGraphicFramePr>
        <p:xfrm>
          <a:off x="228600" y="3537373"/>
          <a:ext cx="6639561" cy="33206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2403B733-4F69-60CA-55B8-8F402930CF19}"/>
              </a:ext>
            </a:extLst>
          </p:cNvPr>
          <p:cNvGraphicFramePr>
            <a:graphicFrameLocks/>
          </p:cNvGraphicFramePr>
          <p:nvPr>
            <p:extLst>
              <p:ext uri="{D42A27DB-BD31-4B8C-83A1-F6EECF244321}">
                <p14:modId xmlns:p14="http://schemas.microsoft.com/office/powerpoint/2010/main" val="3573932636"/>
              </p:ext>
            </p:extLst>
          </p:nvPr>
        </p:nvGraphicFramePr>
        <p:xfrm>
          <a:off x="6813974" y="3489960"/>
          <a:ext cx="5080000" cy="33139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23480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895CF8C-F3AF-0284-01BA-CFCFF1C3128F}"/>
              </a:ext>
            </a:extLst>
          </p:cNvPr>
          <p:cNvSpPr>
            <a:spLocks noGrp="1"/>
          </p:cNvSpPr>
          <p:nvPr>
            <p:ph idx="1"/>
          </p:nvPr>
        </p:nvSpPr>
        <p:spPr>
          <a:xfrm>
            <a:off x="497752" y="322028"/>
            <a:ext cx="10753725" cy="3766185"/>
          </a:xfrm>
        </p:spPr>
        <p:txBody>
          <a:bodyPr>
            <a:normAutofit/>
          </a:bodyPr>
          <a:lstStyle/>
          <a:p>
            <a:pPr marL="0" indent="0">
              <a:buNone/>
            </a:pPr>
            <a:r>
              <a:rPr lang="en-US" sz="2000" b="1" cap="none" dirty="0" err="1"/>
              <a:t>Surjek’s</a:t>
            </a:r>
            <a:r>
              <a:rPr lang="en-US" sz="2000" b="1" cap="none" dirty="0"/>
              <a:t> private water hedge sales consistently bring in the most income ($82.4M), followed by </a:t>
            </a:r>
            <a:r>
              <a:rPr lang="en-US" sz="2000" b="1" cap="none" dirty="0" err="1"/>
              <a:t>Surjek’s</a:t>
            </a:r>
            <a:r>
              <a:rPr lang="en-US" sz="2000" b="1" cap="none" dirty="0"/>
              <a:t> public sales ($70.6M) and Jutik’s private water hedge sales ($67.9M). Kootha is Water Corps’ lowest earner, especially in residential sales ($15.6M).</a:t>
            </a:r>
          </a:p>
        </p:txBody>
      </p:sp>
      <p:graphicFrame>
        <p:nvGraphicFramePr>
          <p:cNvPr id="5" name="Chart 4">
            <a:extLst>
              <a:ext uri="{FF2B5EF4-FFF2-40B4-BE49-F238E27FC236}">
                <a16:creationId xmlns:a16="http://schemas.microsoft.com/office/drawing/2014/main" id="{E21D15C0-A466-74DF-946A-429ACA4C051A}"/>
              </a:ext>
              <a:ext uri="{147F2762-F138-4A5C-976F-8EAC2B608ADB}">
                <a16:predDERef xmlns:a16="http://schemas.microsoft.com/office/drawing/2014/main" pred="{B58A586B-E4C0-4979-957C-0545320529A4}"/>
              </a:ext>
            </a:extLst>
          </p:cNvPr>
          <p:cNvGraphicFramePr>
            <a:graphicFrameLocks/>
          </p:cNvGraphicFramePr>
          <p:nvPr>
            <p:extLst>
              <p:ext uri="{D42A27DB-BD31-4B8C-83A1-F6EECF244321}">
                <p14:modId xmlns:p14="http://schemas.microsoft.com/office/powerpoint/2010/main" val="2536348506"/>
              </p:ext>
            </p:extLst>
          </p:nvPr>
        </p:nvGraphicFramePr>
        <p:xfrm>
          <a:off x="410507" y="1375285"/>
          <a:ext cx="11370986" cy="51606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92721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E8B3-81D3-0720-0C39-12606EBBA73D}"/>
              </a:ext>
            </a:extLst>
          </p:cNvPr>
          <p:cNvSpPr>
            <a:spLocks noGrp="1"/>
          </p:cNvSpPr>
          <p:nvPr>
            <p:ph type="title"/>
          </p:nvPr>
        </p:nvSpPr>
        <p:spPr>
          <a:xfrm>
            <a:off x="913774" y="0"/>
            <a:ext cx="10364451" cy="1596177"/>
          </a:xfrm>
        </p:spPr>
        <p:txBody>
          <a:bodyPr>
            <a:normAutofit/>
          </a:bodyPr>
          <a:lstStyle/>
          <a:p>
            <a:r>
              <a:rPr lang="en-US" sz="2000" b="1" cap="none" dirty="0"/>
              <a:t>It is evident that there is a “slow period” of sorts between October and December, when sales drop. This is seen across the board. However, sales begin to spike between the months of January and February.</a:t>
            </a:r>
          </a:p>
        </p:txBody>
      </p:sp>
      <p:graphicFrame>
        <p:nvGraphicFramePr>
          <p:cNvPr id="5" name="Chart 4">
            <a:extLst>
              <a:ext uri="{FF2B5EF4-FFF2-40B4-BE49-F238E27FC236}">
                <a16:creationId xmlns:a16="http://schemas.microsoft.com/office/drawing/2014/main" id="{65945294-1D32-4352-BF10-F1255DE49BA9}"/>
              </a:ext>
            </a:extLst>
          </p:cNvPr>
          <p:cNvGraphicFramePr>
            <a:graphicFrameLocks/>
          </p:cNvGraphicFramePr>
          <p:nvPr>
            <p:extLst>
              <p:ext uri="{D42A27DB-BD31-4B8C-83A1-F6EECF244321}">
                <p14:modId xmlns:p14="http://schemas.microsoft.com/office/powerpoint/2010/main" val="1854044570"/>
              </p:ext>
            </p:extLst>
          </p:nvPr>
        </p:nvGraphicFramePr>
        <p:xfrm>
          <a:off x="838200" y="1278785"/>
          <a:ext cx="10515600" cy="51418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52992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3BCD-FAAF-94D8-64F6-ACBF62E24881}"/>
              </a:ext>
            </a:extLst>
          </p:cNvPr>
          <p:cNvSpPr>
            <a:spLocks noGrp="1"/>
          </p:cNvSpPr>
          <p:nvPr>
            <p:ph type="title"/>
          </p:nvPr>
        </p:nvSpPr>
        <p:spPr>
          <a:xfrm>
            <a:off x="913774" y="202805"/>
            <a:ext cx="10364451" cy="1596177"/>
          </a:xfrm>
        </p:spPr>
        <p:txBody>
          <a:bodyPr>
            <a:normAutofit/>
          </a:bodyPr>
          <a:lstStyle/>
          <a:p>
            <a:r>
              <a:rPr lang="en-US" sz="2000" b="1" cap="none" dirty="0"/>
              <a:t>Private sales bring in the most revenue altogether, ranging between 40 and 55% of sales in each unit. Residential sales are doing poorly, reaching no more than 25% of sales in each unit. Focus should be placed more on private and public sales, as they are most popular and profitable.</a:t>
            </a:r>
          </a:p>
        </p:txBody>
      </p:sp>
      <p:graphicFrame>
        <p:nvGraphicFramePr>
          <p:cNvPr id="5" name="Chart 4">
            <a:extLst>
              <a:ext uri="{FF2B5EF4-FFF2-40B4-BE49-F238E27FC236}">
                <a16:creationId xmlns:a16="http://schemas.microsoft.com/office/drawing/2014/main" id="{4C26FFCC-79DD-21B5-ECF1-06153F9F3488}"/>
              </a:ext>
            </a:extLst>
          </p:cNvPr>
          <p:cNvGraphicFramePr>
            <a:graphicFrameLocks/>
          </p:cNvGraphicFramePr>
          <p:nvPr>
            <p:extLst>
              <p:ext uri="{D42A27DB-BD31-4B8C-83A1-F6EECF244321}">
                <p14:modId xmlns:p14="http://schemas.microsoft.com/office/powerpoint/2010/main" val="3429189579"/>
              </p:ext>
            </p:extLst>
          </p:nvPr>
        </p:nvGraphicFramePr>
        <p:xfrm>
          <a:off x="838200" y="1798982"/>
          <a:ext cx="10605052" cy="46349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2584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10B9B-5A71-EB9E-D412-296951333756}"/>
              </a:ext>
            </a:extLst>
          </p:cNvPr>
          <p:cNvSpPr>
            <a:spLocks noGrp="1"/>
          </p:cNvSpPr>
          <p:nvPr>
            <p:ph type="title"/>
          </p:nvPr>
        </p:nvSpPr>
        <p:spPr>
          <a:xfrm>
            <a:off x="989350" y="213360"/>
            <a:ext cx="10364451" cy="1596177"/>
          </a:xfrm>
        </p:spPr>
        <p:txBody>
          <a:bodyPr>
            <a:normAutofit/>
          </a:bodyPr>
          <a:lstStyle/>
          <a:p>
            <a:r>
              <a:rPr lang="en-US" sz="2000" b="1" cap="none" dirty="0"/>
              <a:t>The majority of expenses go to chemical costs and labor costs each month. Surprisingly, labor costs hit nearly $</a:t>
            </a:r>
            <a:r>
              <a:rPr lang="en-US" sz="2000" b="1" cap="none"/>
              <a:t>18.7M</a:t>
            </a:r>
            <a:r>
              <a:rPr lang="en-US" sz="2000" b="1" cap="none" dirty="0"/>
              <a:t> in the month of November 2013, when sales were at its lowest for most units. A reduction in labor costs should be implemented, especially in the winter months.</a:t>
            </a:r>
          </a:p>
        </p:txBody>
      </p:sp>
      <p:graphicFrame>
        <p:nvGraphicFramePr>
          <p:cNvPr id="4" name="Chart 3">
            <a:extLst>
              <a:ext uri="{FF2B5EF4-FFF2-40B4-BE49-F238E27FC236}">
                <a16:creationId xmlns:a16="http://schemas.microsoft.com/office/drawing/2014/main" id="{4BC80CCB-BFB2-5658-4A12-71CF0A9F32BF}"/>
              </a:ext>
            </a:extLst>
          </p:cNvPr>
          <p:cNvGraphicFramePr>
            <a:graphicFrameLocks/>
          </p:cNvGraphicFramePr>
          <p:nvPr>
            <p:extLst>
              <p:ext uri="{D42A27DB-BD31-4B8C-83A1-F6EECF244321}">
                <p14:modId xmlns:p14="http://schemas.microsoft.com/office/powerpoint/2010/main" val="3798522788"/>
              </p:ext>
            </p:extLst>
          </p:nvPr>
        </p:nvGraphicFramePr>
        <p:xfrm>
          <a:off x="838199" y="1797248"/>
          <a:ext cx="10446173" cy="48473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23175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C76A-0959-89CD-4456-94741382A2A2}"/>
              </a:ext>
            </a:extLst>
          </p:cNvPr>
          <p:cNvSpPr>
            <a:spLocks noGrp="1"/>
          </p:cNvSpPr>
          <p:nvPr>
            <p:ph type="title"/>
          </p:nvPr>
        </p:nvSpPr>
        <p:spPr>
          <a:xfrm>
            <a:off x="913772" y="301413"/>
            <a:ext cx="10364451" cy="1596177"/>
          </a:xfrm>
        </p:spPr>
        <p:txBody>
          <a:bodyPr>
            <a:normAutofit fontScale="90000"/>
          </a:bodyPr>
          <a:lstStyle/>
          <a:p>
            <a:r>
              <a:rPr lang="en-US" sz="2000" b="1" cap="none" dirty="0"/>
              <a:t>While </a:t>
            </a:r>
            <a:r>
              <a:rPr lang="en-US" sz="2000" b="1" cap="none" dirty="0" err="1"/>
              <a:t>Surjek</a:t>
            </a:r>
            <a:r>
              <a:rPr lang="en-US" sz="2000" b="1" cap="none" dirty="0"/>
              <a:t> brings in the most revenue, it also has the highest chemical expenses out of the units. </a:t>
            </a:r>
            <a:r>
              <a:rPr lang="en-US" sz="2000" b="1" cap="none" dirty="0" err="1"/>
              <a:t>Surjek</a:t>
            </a:r>
            <a:r>
              <a:rPr lang="en-US" sz="2000" b="1" cap="none" dirty="0"/>
              <a:t> is spending anywhere between $2.2M and $5.4M on chemical expenses per month, while </a:t>
            </a:r>
            <a:r>
              <a:rPr lang="en-US" sz="2000" b="1" cap="none" dirty="0" err="1"/>
              <a:t>Jutik’s</a:t>
            </a:r>
            <a:r>
              <a:rPr lang="en-US" sz="2000" b="1" cap="none" dirty="0"/>
              <a:t> expenses are at $2.6M and </a:t>
            </a:r>
            <a:r>
              <a:rPr lang="en-US" sz="2000" b="1" cap="none" dirty="0" err="1"/>
              <a:t>Kootha’s</a:t>
            </a:r>
            <a:r>
              <a:rPr lang="en-US" sz="2000" b="1" cap="none" dirty="0"/>
              <a:t> are at $1.1M at a maximum. In November 2013, there was only about a $30 difference between </a:t>
            </a:r>
            <a:r>
              <a:rPr lang="en-US" sz="2000" b="1" cap="none" dirty="0" err="1"/>
              <a:t>Surjek’s</a:t>
            </a:r>
            <a:r>
              <a:rPr lang="en-US" sz="2000" b="1" cap="none" dirty="0"/>
              <a:t> and </a:t>
            </a:r>
            <a:r>
              <a:rPr lang="en-US" sz="2000" b="1" cap="none" dirty="0" err="1"/>
              <a:t>Jutik’s</a:t>
            </a:r>
            <a:r>
              <a:rPr lang="en-US" sz="2000" b="1" cap="none" dirty="0"/>
              <a:t> water production, though </a:t>
            </a:r>
            <a:r>
              <a:rPr lang="en-US" sz="2000" b="1" cap="none" dirty="0" err="1"/>
              <a:t>Surjek</a:t>
            </a:r>
            <a:r>
              <a:rPr lang="en-US" sz="2000" b="1" cap="none" dirty="0"/>
              <a:t> had over double ($4.5M) the chemical expenses that </a:t>
            </a:r>
            <a:r>
              <a:rPr lang="en-US" sz="2000" b="1" cap="none" dirty="0" err="1"/>
              <a:t>Jutik</a:t>
            </a:r>
            <a:r>
              <a:rPr lang="en-US" sz="2000" b="1" cap="none" dirty="0"/>
              <a:t> had ($1.3M).</a:t>
            </a:r>
          </a:p>
        </p:txBody>
      </p:sp>
      <p:graphicFrame>
        <p:nvGraphicFramePr>
          <p:cNvPr id="3" name="Chart 2">
            <a:extLst>
              <a:ext uri="{FF2B5EF4-FFF2-40B4-BE49-F238E27FC236}">
                <a16:creationId xmlns:a16="http://schemas.microsoft.com/office/drawing/2014/main" id="{A32539A0-3C2C-C019-8759-9A0323963960}"/>
              </a:ext>
            </a:extLst>
          </p:cNvPr>
          <p:cNvGraphicFramePr>
            <a:graphicFrameLocks/>
          </p:cNvGraphicFramePr>
          <p:nvPr>
            <p:extLst>
              <p:ext uri="{D42A27DB-BD31-4B8C-83A1-F6EECF244321}">
                <p14:modId xmlns:p14="http://schemas.microsoft.com/office/powerpoint/2010/main" val="3768819597"/>
              </p:ext>
            </p:extLst>
          </p:nvPr>
        </p:nvGraphicFramePr>
        <p:xfrm>
          <a:off x="838199" y="1832729"/>
          <a:ext cx="10515599" cy="47238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8876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7F0A-29C3-E10F-3FA9-C9CE3C3D1EFE}"/>
              </a:ext>
            </a:extLst>
          </p:cNvPr>
          <p:cNvSpPr>
            <a:spLocks noGrp="1"/>
          </p:cNvSpPr>
          <p:nvPr>
            <p:ph type="title"/>
          </p:nvPr>
        </p:nvSpPr>
        <p:spPr>
          <a:xfrm>
            <a:off x="913772" y="157879"/>
            <a:ext cx="10364451" cy="1596177"/>
          </a:xfrm>
        </p:spPr>
        <p:txBody>
          <a:bodyPr>
            <a:normAutofit/>
          </a:bodyPr>
          <a:lstStyle/>
          <a:p>
            <a:r>
              <a:rPr lang="en-US" sz="2000" b="1" cap="none" dirty="0" err="1"/>
              <a:t>Surjek’s</a:t>
            </a:r>
            <a:r>
              <a:rPr lang="en-US" sz="2000" b="1" cap="none" dirty="0"/>
              <a:t> chemical costs ($45.3M) are more than double the costs for other units ($10.1M and $22M respectively). </a:t>
            </a:r>
            <a:r>
              <a:rPr lang="en-US" sz="2000" b="1" cap="none" dirty="0" err="1"/>
              <a:t>Surjek</a:t>
            </a:r>
            <a:r>
              <a:rPr lang="en-US" sz="2000" b="1" cap="none" dirty="0"/>
              <a:t> also seems to have much higher costs for plant outages and maintenance. With an update to </a:t>
            </a:r>
            <a:r>
              <a:rPr lang="en-US" sz="2000" b="1" cap="none" dirty="0" err="1"/>
              <a:t>Surjek’s</a:t>
            </a:r>
            <a:r>
              <a:rPr lang="en-US" sz="2000" b="1" cap="none" dirty="0"/>
              <a:t> plants, the costs for outages and maintenance would lower. A change also needs to be made with </a:t>
            </a:r>
            <a:r>
              <a:rPr lang="en-US" sz="2000" b="1" cap="none" dirty="0" err="1"/>
              <a:t>Surjek’s</a:t>
            </a:r>
            <a:r>
              <a:rPr lang="en-US" sz="2000" b="1" cap="none" dirty="0"/>
              <a:t> chemical expenses.</a:t>
            </a:r>
            <a:r>
              <a:rPr lang="en-US" sz="2000" b="1" cap="none"/>
              <a:t> Jutik's labor costs are nearly 35% of their expenses, so lowering the labor costs for Jutik may also be a good idea.</a:t>
            </a:r>
            <a:endParaRPr lang="en-US" sz="2000" b="1" cap="none" dirty="0"/>
          </a:p>
        </p:txBody>
      </p:sp>
      <p:graphicFrame>
        <p:nvGraphicFramePr>
          <p:cNvPr id="3" name="Chart 2">
            <a:extLst>
              <a:ext uri="{FF2B5EF4-FFF2-40B4-BE49-F238E27FC236}">
                <a16:creationId xmlns:a16="http://schemas.microsoft.com/office/drawing/2014/main" id="{A0B18FEF-493D-327B-686F-5AEB4E0F1798}"/>
              </a:ext>
            </a:extLst>
          </p:cNvPr>
          <p:cNvGraphicFramePr>
            <a:graphicFrameLocks/>
          </p:cNvGraphicFramePr>
          <p:nvPr>
            <p:extLst>
              <p:ext uri="{D42A27DB-BD31-4B8C-83A1-F6EECF244321}">
                <p14:modId xmlns:p14="http://schemas.microsoft.com/office/powerpoint/2010/main" val="2626803447"/>
              </p:ext>
            </p:extLst>
          </p:nvPr>
        </p:nvGraphicFramePr>
        <p:xfrm>
          <a:off x="838199" y="1690689"/>
          <a:ext cx="10515599" cy="48021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5601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TM04033925[[fn=Droplet]]</Template>
  <TotalTime>206</TotalTime>
  <Words>838</Words>
  <Application>Microsoft Office PowerPoint</Application>
  <PresentationFormat>Widescreen</PresentationFormat>
  <Paragraphs>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Southern Water Corp Financial Analysis</vt:lpstr>
      <vt:lpstr>PowerPoint Presentation</vt:lpstr>
      <vt:lpstr>Although demand for private water sales is soaring ($187.4M), expenses are still quite high, especially for chemical ($78.4M) and labor ($87.3M) costs. Surjek is currently the least profitable unit (11.3%), and Jutik is the most profitable (44.6%).</vt:lpstr>
      <vt:lpstr>PowerPoint Presentation</vt:lpstr>
      <vt:lpstr>It is evident that there is a “slow period” of sorts between October and December, when sales drop. This is seen across the board. However, sales begin to spike between the months of January and February.</vt:lpstr>
      <vt:lpstr>Private sales bring in the most revenue altogether, ranging between 40 and 55% of sales in each unit. Residential sales are doing poorly, reaching no more than 25% of sales in each unit. Focus should be placed more on private and public sales, as they are most popular and profitable.</vt:lpstr>
      <vt:lpstr>The majority of expenses go to chemical costs and labor costs each month. Surprisingly, labor costs hit nearly $18.7M in the month of November 2013, when sales were at its lowest for most units. A reduction in labor costs should be implemented, especially in the winter months.</vt:lpstr>
      <vt:lpstr>While Surjek brings in the most revenue, it also has the highest chemical expenses out of the units. Surjek is spending anywhere between $2.2M and $5.4M on chemical expenses per month, while Jutik’s expenses are at $2.6M and Kootha’s are at $1.1M at a maximum. In November 2013, there was only about a $30 difference between Surjek’s and Jutik’s water production, though Surjek had over double ($4.5M) the chemical expenses that Jutik had ($1.3M).</vt:lpstr>
      <vt:lpstr>Surjek’s chemical costs ($45.3M) are more than double the costs for other units ($10.1M and $22M respectively). Surjek also seems to have much higher costs for plant outages and maintenance. With an update to Surjek’s plants, the costs for outages and maintenance would lower. A change also needs to be made with Surjek’s chemical expenses. Jutik's labor costs are nearly 35% of their expenses, so lowering the labor costs for Jutik may also be a good idea.</vt:lpstr>
      <vt:lpstr>After comparing revenues and expenses, it is clear that Surjek is not as profitable as it should be. In the months of November 2013 and May 2014 alone, Surjek has lost Southern Water Corp $10.5M. It turns out that Jutik is Southern Water Corp’s most profitable unit, nearing $73M in profits. Kootha and Surjek combined only bring in little more than two thirds of Jutik’s income after expenses ($42.6M).</vt:lpstr>
      <vt:lpstr>Kootha’s profitability has decreased significantly since March of 2014. Jutik has consistently retained about 45% of their profits between July 2013 and June 2014. Surjek’s profitability is incredibly inconsistent, though it has lost nearly 45% of profits in one month due to high expenses.  Overall, Jutik is more profitable (44.6%) than both Kootha and Surjek combined (39.1%).</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Financial Analysis</dc:title>
  <dc:creator>Nicole Naylor-Lawrence</dc:creator>
  <cp:lastModifiedBy>Nicole Naylor-Lawrence</cp:lastModifiedBy>
  <cp:revision>5</cp:revision>
  <dcterms:created xsi:type="dcterms:W3CDTF">2024-07-28T02:09:19Z</dcterms:created>
  <dcterms:modified xsi:type="dcterms:W3CDTF">2024-08-06T09:49:25Z</dcterms:modified>
</cp:coreProperties>
</file>