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64" r:id="rId3"/>
    <p:sldId id="258" r:id="rId4"/>
    <p:sldId id="257" r:id="rId5"/>
    <p:sldId id="260" r:id="rId6"/>
    <p:sldId id="259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011" autoAdjust="0"/>
  </p:normalViewPr>
  <p:slideViewPr>
    <p:cSldViewPr>
      <p:cViewPr>
        <p:scale>
          <a:sx n="66" d="100"/>
          <a:sy n="66" d="100"/>
        </p:scale>
        <p:origin x="-1506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26FB7E-2101-45FC-AAA7-E53FEC4B16BE}" type="datetimeFigureOut">
              <a:rPr lang="en-US" smtClean="0"/>
              <a:pPr/>
              <a:t>8/17/2013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DF8BC-7B08-4229-9741-BDDFC3F51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&lt;?xml version="1.0" encoding="UTF-8"?&gt;&lt;project </a:t>
            </a:r>
            <a:r>
              <a:rPr lang="en-US" dirty="0" err="1" smtClean="0"/>
              <a:t>xmlns</a:t>
            </a:r>
            <a:r>
              <a:rPr lang="en-US" dirty="0" smtClean="0"/>
              <a:t>="http://maven.apache.org/POM/4.0.0" </a:t>
            </a:r>
            <a:r>
              <a:rPr lang="en-US" dirty="0" err="1" smtClean="0"/>
              <a:t>xmlns:xsi</a:t>
            </a:r>
            <a:r>
              <a:rPr lang="en-US" dirty="0" smtClean="0"/>
              <a:t>="http://www.w3.org/2001/XMLSchema-instance" </a:t>
            </a:r>
            <a:r>
              <a:rPr lang="en-US" dirty="0" err="1" smtClean="0"/>
              <a:t>xsi:schemaLocation</a:t>
            </a:r>
            <a:r>
              <a:rPr lang="en-US" dirty="0" smtClean="0"/>
              <a:t>="http://maven.apache.org/POM/4.0.0   http://maven.apache.org/maven-v4_0_0.xsd"&gt;    &lt;</a:t>
            </a:r>
            <a:r>
              <a:rPr lang="en-US" dirty="0" err="1" smtClean="0"/>
              <a:t>modelVersion</a:t>
            </a:r>
            <a:r>
              <a:rPr lang="en-US" dirty="0" smtClean="0"/>
              <a:t>&gt;4.0.0&lt;/</a:t>
            </a:r>
            <a:r>
              <a:rPr lang="en-US" dirty="0" err="1" smtClean="0"/>
              <a:t>modelVersion</a:t>
            </a:r>
            <a:r>
              <a:rPr lang="en-US" dirty="0" smtClean="0"/>
              <a:t>&gt;    &lt;</a:t>
            </a:r>
            <a:r>
              <a:rPr lang="en-US" dirty="0" err="1" smtClean="0"/>
              <a:t>groupId</a:t>
            </a:r>
            <a:r>
              <a:rPr lang="en-US" dirty="0" smtClean="0"/>
              <a:t>&gt;</a:t>
            </a:r>
            <a:r>
              <a:rPr lang="en-US" dirty="0" err="1" smtClean="0"/>
              <a:t>com.packtpub.felix</a:t>
            </a:r>
            <a:r>
              <a:rPr lang="en-US" dirty="0" smtClean="0"/>
              <a:t>&lt;/</a:t>
            </a:r>
            <a:r>
              <a:rPr lang="en-US" dirty="0" err="1" smtClean="0"/>
              <a:t>groupId</a:t>
            </a:r>
            <a:r>
              <a:rPr lang="en-US" dirty="0" smtClean="0"/>
              <a:t>&gt;    &lt;</a:t>
            </a:r>
            <a:r>
              <a:rPr lang="en-US" dirty="0" err="1" smtClean="0"/>
              <a:t>artifactId</a:t>
            </a:r>
            <a:r>
              <a:rPr lang="en-US" dirty="0" smtClean="0"/>
              <a:t>&gt;</a:t>
            </a:r>
            <a:r>
              <a:rPr lang="en-US" dirty="0" err="1" smtClean="0"/>
              <a:t>com.packtpub.felix.bookshelf</a:t>
            </a:r>
            <a:r>
              <a:rPr lang="en-US" dirty="0" smtClean="0"/>
              <a:t>-inventory-</a:t>
            </a:r>
            <a:r>
              <a:rPr lang="en-US" dirty="0" err="1" smtClean="0"/>
              <a:t>api</a:t>
            </a:r>
            <a:r>
              <a:rPr lang="en-US" dirty="0" smtClean="0"/>
              <a:t>&lt;/</a:t>
            </a:r>
            <a:r>
              <a:rPr lang="en-US" dirty="0" err="1" smtClean="0"/>
              <a:t>artifactId</a:t>
            </a:r>
            <a:r>
              <a:rPr lang="en-US" dirty="0" smtClean="0"/>
              <a:t>&gt;    &lt;version&gt;1.5.0&lt;/version&gt;    &lt;packaging&gt;bundle&lt;/packaging&gt;    &lt;name&gt;Bookshelf Inventory API&lt;/name&gt;    &lt;description&gt;Defines the API for the Bookshelf inventory.&lt;/description&gt;    &lt;build&gt;        &lt;</a:t>
            </a:r>
            <a:r>
              <a:rPr lang="en-US" dirty="0" err="1" smtClean="0"/>
              <a:t>plugins</a:t>
            </a:r>
            <a:r>
              <a:rPr lang="en-US" dirty="0" smtClean="0"/>
              <a:t>&gt;            &lt;</a:t>
            </a:r>
            <a:r>
              <a:rPr lang="en-US" dirty="0" err="1" smtClean="0"/>
              <a:t>plugin</a:t>
            </a:r>
            <a:r>
              <a:rPr lang="en-US" dirty="0" smtClean="0"/>
              <a:t>&gt;                &lt;</a:t>
            </a:r>
            <a:r>
              <a:rPr lang="en-US" dirty="0" err="1" smtClean="0"/>
              <a:t>groupId</a:t>
            </a:r>
            <a:r>
              <a:rPr lang="en-US" dirty="0" smtClean="0"/>
              <a:t>&gt;</a:t>
            </a:r>
            <a:r>
              <a:rPr lang="en-US" dirty="0" err="1" smtClean="0"/>
              <a:t>org.apache.felix</a:t>
            </a:r>
            <a:r>
              <a:rPr lang="en-US" dirty="0" smtClean="0"/>
              <a:t>&lt;/</a:t>
            </a:r>
            <a:r>
              <a:rPr lang="en-US" dirty="0" err="1" smtClean="0"/>
              <a:t>groupId</a:t>
            </a:r>
            <a:r>
              <a:rPr lang="en-US" dirty="0" smtClean="0"/>
              <a:t>&gt;                &lt;</a:t>
            </a:r>
            <a:r>
              <a:rPr lang="en-US" dirty="0" err="1" smtClean="0"/>
              <a:t>artifactId</a:t>
            </a:r>
            <a:r>
              <a:rPr lang="en-US" dirty="0" smtClean="0"/>
              <a:t>&gt;maven-bundle-</a:t>
            </a:r>
            <a:r>
              <a:rPr lang="en-US" dirty="0" err="1" smtClean="0"/>
              <a:t>plugin</a:t>
            </a:r>
            <a:r>
              <a:rPr lang="en-US" dirty="0" smtClean="0"/>
              <a:t>&lt;/</a:t>
            </a:r>
            <a:r>
              <a:rPr lang="en-US" dirty="0" err="1" smtClean="0"/>
              <a:t>artifactId</a:t>
            </a:r>
            <a:r>
              <a:rPr lang="en-US" dirty="0" smtClean="0"/>
              <a:t>&gt;                &lt;version&gt;2.4.0&lt;/version&gt;                &lt;extensions&gt;true&lt;/extensions&gt;                &lt;configuration&gt;                    &lt;instructions&gt;                        &lt;Bundle-Category&gt;inventory&lt;/Bundle-Category&gt;                        &lt;Bundle-</a:t>
            </a:r>
            <a:r>
              <a:rPr lang="en-US" dirty="0" err="1" smtClean="0"/>
              <a:t>SymbolicName</a:t>
            </a:r>
            <a:r>
              <a:rPr lang="en-US" dirty="0" smtClean="0"/>
              <a:t>&gt;${</a:t>
            </a:r>
            <a:r>
              <a:rPr lang="en-US" dirty="0" err="1" smtClean="0"/>
              <a:t>artifactId</a:t>
            </a:r>
            <a:r>
              <a:rPr lang="en-US" dirty="0" smtClean="0"/>
              <a:t>}&lt;/Bundle-</a:t>
            </a:r>
            <a:r>
              <a:rPr lang="en-US" dirty="0" err="1" smtClean="0"/>
              <a:t>SymbolicName</a:t>
            </a:r>
            <a:r>
              <a:rPr lang="en-US" dirty="0" smtClean="0"/>
              <a:t>&gt;                        &lt;Export-Package&gt;</a:t>
            </a:r>
            <a:r>
              <a:rPr lang="en-US" dirty="0" err="1" smtClean="0"/>
              <a:t>com.packtpub.felix.bookshelf.inventory.api</a:t>
            </a:r>
            <a:r>
              <a:rPr lang="en-US" dirty="0" smtClean="0"/>
              <a:t>&lt;/Export-Package&gt;                    &lt;/instructions&gt;                    &lt;</a:t>
            </a:r>
            <a:r>
              <a:rPr lang="en-US" dirty="0" err="1" smtClean="0"/>
              <a:t>remoteOBR</a:t>
            </a:r>
            <a:r>
              <a:rPr lang="en-US" dirty="0" smtClean="0"/>
              <a:t>&gt;repo-</a:t>
            </a:r>
            <a:r>
              <a:rPr lang="en-US" dirty="0" err="1" smtClean="0"/>
              <a:t>rel</a:t>
            </a:r>
            <a:r>
              <a:rPr lang="en-US" dirty="0" smtClean="0"/>
              <a:t>&lt;/</a:t>
            </a:r>
            <a:r>
              <a:rPr lang="en-US" dirty="0" err="1" smtClean="0"/>
              <a:t>remoteOBR</a:t>
            </a:r>
            <a:r>
              <a:rPr lang="en-US" dirty="0" smtClean="0"/>
              <a:t>&gt;                    &lt;</a:t>
            </a:r>
            <a:r>
              <a:rPr lang="en-US" dirty="0" err="1" smtClean="0"/>
              <a:t>prefixUrl</a:t>
            </a:r>
            <a:r>
              <a:rPr lang="en-US" dirty="0" smtClean="0"/>
              <a:t>&gt;file:///F:/osgi_felix/felixbook/releases&lt;/prefixUrl&gt;                &lt;/configuration&gt;            &lt;/</a:t>
            </a:r>
            <a:r>
              <a:rPr lang="en-US" dirty="0" err="1" smtClean="0"/>
              <a:t>plugin</a:t>
            </a:r>
            <a:r>
              <a:rPr lang="en-US" dirty="0" smtClean="0"/>
              <a:t>&gt;            &lt;</a:t>
            </a:r>
            <a:r>
              <a:rPr lang="en-US" dirty="0" err="1" smtClean="0"/>
              <a:t>plugin</a:t>
            </a:r>
            <a:r>
              <a:rPr lang="en-US" dirty="0" smtClean="0"/>
              <a:t>&gt;                &lt;</a:t>
            </a:r>
            <a:r>
              <a:rPr lang="en-US" dirty="0" err="1" smtClean="0"/>
              <a:t>artifactId</a:t>
            </a:r>
            <a:r>
              <a:rPr lang="en-US" dirty="0" smtClean="0"/>
              <a:t>&gt;maven-compiler-</a:t>
            </a:r>
            <a:r>
              <a:rPr lang="en-US" dirty="0" err="1" smtClean="0"/>
              <a:t>plugin</a:t>
            </a:r>
            <a:r>
              <a:rPr lang="en-US" dirty="0" smtClean="0"/>
              <a:t>&lt;/</a:t>
            </a:r>
            <a:r>
              <a:rPr lang="en-US" dirty="0" err="1" smtClean="0"/>
              <a:t>artifactId</a:t>
            </a:r>
            <a:r>
              <a:rPr lang="en-US" dirty="0" smtClean="0"/>
              <a:t>&gt;                &lt;inherited&gt;true&lt;/inherited&gt;                &lt;configuration&gt;                    &lt;source&gt;1.5&lt;/source&gt;                    &lt;target&gt;1.5&lt;/target&gt;                &lt;/configuration&gt;            &lt;/</a:t>
            </a:r>
            <a:r>
              <a:rPr lang="en-US" dirty="0" err="1" smtClean="0"/>
              <a:t>plugin</a:t>
            </a:r>
            <a:r>
              <a:rPr lang="en-US" dirty="0" smtClean="0"/>
              <a:t>&gt;        &lt;/</a:t>
            </a:r>
            <a:r>
              <a:rPr lang="en-US" dirty="0" err="1" smtClean="0"/>
              <a:t>plugins</a:t>
            </a:r>
            <a:r>
              <a:rPr lang="en-US" dirty="0" smtClean="0"/>
              <a:t>&gt;    &lt;/build&gt;    &lt;</a:t>
            </a:r>
            <a:r>
              <a:rPr lang="en-US" dirty="0" err="1" smtClean="0"/>
              <a:t>distributionManagement</a:t>
            </a:r>
            <a:r>
              <a:rPr lang="en-US" dirty="0" smtClean="0"/>
              <a:t>&gt;        &lt;!-- releases repo --&gt;        &lt;repository&gt;            &lt;id&gt;repo-</a:t>
            </a:r>
            <a:r>
              <a:rPr lang="en-US" dirty="0" err="1" smtClean="0"/>
              <a:t>rel</a:t>
            </a:r>
            <a:r>
              <a:rPr lang="en-US" dirty="0" smtClean="0"/>
              <a:t>&lt;/id&gt;            &lt;</a:t>
            </a:r>
            <a:r>
              <a:rPr lang="en-US" dirty="0" err="1" smtClean="0"/>
              <a:t>url</a:t>
            </a:r>
            <a:r>
              <a:rPr lang="en-US" dirty="0" smtClean="0"/>
              <a:t>&gt;file:///F:/osgi_felix/felixbook/releases&lt;/url&gt;        &lt;/repository&gt;    &lt;/</a:t>
            </a:r>
            <a:r>
              <a:rPr lang="en-US" dirty="0" err="1" smtClean="0"/>
              <a:t>distributionManagement</a:t>
            </a:r>
            <a:r>
              <a:rPr lang="en-US" dirty="0" smtClean="0"/>
              <a:t>&gt;&lt;/project&gt;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DF8BC-7B08-4229-9741-BDDFC3F5111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ache.org/licenses/LICENSE-2.0.txt" TargetMode="External"/><Relationship Id="rId2" Type="http://schemas.openxmlformats.org/officeDocument/2006/relationships/hyperlink" Target="http://www.mysite.com/testbundle-1.0.1.ja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Felix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Note from </a:t>
            </a:r>
            <a:r>
              <a:rPr lang="en-US" dirty="0" err="1" smtClean="0"/>
              <a:t>osgi</a:t>
            </a:r>
            <a:r>
              <a:rPr lang="en-US" dirty="0" smtClean="0"/>
              <a:t> and apache </a:t>
            </a:r>
            <a:r>
              <a:rPr lang="en-US" dirty="0" err="1" smtClean="0"/>
              <a:t>felix</a:t>
            </a:r>
            <a:r>
              <a:rPr lang="en-US" dirty="0" smtClean="0"/>
              <a:t> 3.0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Chapter 4: Let’s get started: The Bookshelf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simple Bookshelf project;</a:t>
            </a:r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209800"/>
            <a:ext cx="529590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inventory tier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Book interface defines the read-only book bean.</a:t>
            </a:r>
          </a:p>
          <a:p>
            <a:r>
              <a:rPr lang="en-US" sz="2400" dirty="0" smtClean="0"/>
              <a:t>The </a:t>
            </a:r>
            <a:r>
              <a:rPr lang="en-US" sz="2400" dirty="0" err="1" smtClean="0"/>
              <a:t>MutableBook</a:t>
            </a:r>
            <a:r>
              <a:rPr lang="en-US" sz="2400" dirty="0" smtClean="0"/>
              <a:t>: update the bean attributes.</a:t>
            </a: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743200"/>
            <a:ext cx="5035222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2743200"/>
            <a:ext cx="4114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business logic tier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600200"/>
            <a:ext cx="7205996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user interaction tier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752600"/>
            <a:ext cx="721386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Chapter 5: The Book Inventory Bundle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 this chapter, we will </a:t>
            </a:r>
            <a:r>
              <a:rPr lang="en-US" dirty="0" err="1" smtClean="0"/>
              <a:t>defne</a:t>
            </a:r>
            <a:r>
              <a:rPr lang="en-US" dirty="0" smtClean="0"/>
              <a:t> the Book Inventory API and write a mock </a:t>
            </a:r>
            <a:r>
              <a:rPr lang="en-US" dirty="0" err="1" smtClean="0"/>
              <a:t>implementaton</a:t>
            </a:r>
            <a:r>
              <a:rPr lang="en-US" dirty="0" smtClean="0"/>
              <a:t>. The mock </a:t>
            </a:r>
            <a:r>
              <a:rPr lang="en-US" dirty="0" err="1" smtClean="0"/>
              <a:t>implementaton</a:t>
            </a:r>
            <a:r>
              <a:rPr lang="en-US" dirty="0" smtClean="0"/>
              <a:t> will store the Book items in memory. We will also start looking at how bundles are packaged for  </a:t>
            </a:r>
            <a:r>
              <a:rPr lang="en-US" dirty="0" err="1" smtClean="0"/>
              <a:t>installaton</a:t>
            </a:r>
            <a:r>
              <a:rPr lang="en-US" dirty="0" smtClean="0"/>
              <a:t> onto an </a:t>
            </a:r>
            <a:r>
              <a:rPr lang="en-US" dirty="0" err="1" smtClean="0"/>
              <a:t>OSGi</a:t>
            </a:r>
            <a:r>
              <a:rPr lang="en-US" dirty="0" smtClean="0"/>
              <a:t> framework.</a:t>
            </a:r>
          </a:p>
          <a:p>
            <a:r>
              <a:rPr lang="en-US" dirty="0" smtClean="0"/>
              <a:t>We will:</a:t>
            </a:r>
          </a:p>
          <a:p>
            <a:pPr lvl="1"/>
            <a:r>
              <a:rPr lang="en-US" dirty="0" smtClean="0"/>
              <a:t>Create the book inventory API bundle project skeleton</a:t>
            </a:r>
          </a:p>
          <a:p>
            <a:pPr lvl="1"/>
            <a:r>
              <a:rPr lang="en-US" dirty="0" err="1" smtClean="0"/>
              <a:t>Defne</a:t>
            </a:r>
            <a:r>
              <a:rPr lang="en-US" dirty="0" smtClean="0"/>
              <a:t> the Book bean</a:t>
            </a:r>
          </a:p>
          <a:p>
            <a:pPr lvl="1"/>
            <a:r>
              <a:rPr lang="en-US" dirty="0" err="1" smtClean="0"/>
              <a:t>Defne</a:t>
            </a:r>
            <a:r>
              <a:rPr lang="en-US" dirty="0" smtClean="0"/>
              <a:t> the Book Inventory API</a:t>
            </a:r>
          </a:p>
          <a:p>
            <a:pPr lvl="1"/>
            <a:r>
              <a:rPr lang="en-US" dirty="0" smtClean="0"/>
              <a:t>Package and deploy the bundle</a:t>
            </a:r>
          </a:p>
          <a:p>
            <a:r>
              <a:rPr lang="en-US" dirty="0" smtClean="0"/>
              <a:t>Then we will:</a:t>
            </a:r>
          </a:p>
          <a:p>
            <a:pPr lvl="1"/>
            <a:r>
              <a:rPr lang="en-US" dirty="0" smtClean="0"/>
              <a:t>Create the book inventory mock </a:t>
            </a:r>
            <a:r>
              <a:rPr lang="en-US" dirty="0" err="1" smtClean="0"/>
              <a:t>implementaton</a:t>
            </a:r>
            <a:r>
              <a:rPr lang="en-US" dirty="0" smtClean="0"/>
              <a:t> (memory-based)</a:t>
            </a:r>
          </a:p>
          <a:p>
            <a:pPr lvl="1"/>
            <a:r>
              <a:rPr lang="en-US" dirty="0" smtClean="0"/>
              <a:t>Package and deploy the new bundle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directory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828800"/>
            <a:ext cx="751398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Create pom.xml under </a:t>
            </a:r>
            <a:r>
              <a:rPr lang="en-US" dirty="0" err="1" smtClean="0"/>
              <a:t>com.packtpub.felix.bookshelf</a:t>
            </a:r>
            <a:r>
              <a:rPr lang="en-US" dirty="0" smtClean="0"/>
              <a:t>-inventory-</a:t>
            </a:r>
            <a:r>
              <a:rPr lang="en-US" dirty="0" err="1" smtClean="0"/>
              <a:t>api</a:t>
            </a:r>
            <a:r>
              <a:rPr lang="en-US" dirty="0" smtClean="0"/>
              <a:t> directory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>
            <a:noAutofit/>
          </a:bodyPr>
          <a:lstStyle/>
          <a:p>
            <a:r>
              <a:rPr lang="en-US" sz="2000" dirty="0" smtClean="0"/>
              <a:t>&lt;?xml version="1.0" encoding="UTF-8"?&gt;&lt;project </a:t>
            </a:r>
            <a:r>
              <a:rPr lang="en-US" sz="2000" dirty="0" err="1" smtClean="0"/>
              <a:t>xmlns</a:t>
            </a:r>
            <a:r>
              <a:rPr lang="en-US" sz="2000" dirty="0" smtClean="0"/>
              <a:t>="http://maven.apache.org/POM/4.0.0" </a:t>
            </a:r>
            <a:r>
              <a:rPr lang="en-US" sz="2000" dirty="0" err="1" smtClean="0"/>
              <a:t>xmlns:xsi</a:t>
            </a:r>
            <a:r>
              <a:rPr lang="en-US" sz="2000" dirty="0" smtClean="0"/>
              <a:t>="http://www.w3.org/2001/XMLSchema-instance" </a:t>
            </a:r>
            <a:r>
              <a:rPr lang="en-US" sz="2000" dirty="0" err="1" smtClean="0"/>
              <a:t>xsi:schemaLocation</a:t>
            </a:r>
            <a:r>
              <a:rPr lang="en-US" sz="2000" dirty="0" smtClean="0"/>
              <a:t>="http://maven.apache.org/POM/4.0.0   http://maven.apache.org/maven-v4_0_0.xsd"&gt;</a:t>
            </a:r>
          </a:p>
          <a:p>
            <a:pPr lvl="1">
              <a:buNone/>
            </a:pPr>
            <a:r>
              <a:rPr lang="en-US" sz="1600" dirty="0" smtClean="0"/>
              <a:t>&lt;</a:t>
            </a:r>
            <a:r>
              <a:rPr lang="en-US" sz="1600" dirty="0" err="1" smtClean="0"/>
              <a:t>modelVersion</a:t>
            </a:r>
            <a:r>
              <a:rPr lang="en-US" sz="1600" dirty="0" smtClean="0"/>
              <a:t>&gt;4.0.0&lt;/</a:t>
            </a:r>
            <a:r>
              <a:rPr lang="en-US" sz="1600" dirty="0" err="1" smtClean="0"/>
              <a:t>modelVersion</a:t>
            </a:r>
            <a:r>
              <a:rPr lang="en-US" sz="1600" dirty="0" smtClean="0"/>
              <a:t>&gt;</a:t>
            </a:r>
          </a:p>
          <a:p>
            <a:pPr lvl="1">
              <a:buNone/>
            </a:pPr>
            <a:r>
              <a:rPr lang="en-US" sz="1600" dirty="0" smtClean="0"/>
              <a:t>&lt;</a:t>
            </a:r>
            <a:r>
              <a:rPr lang="en-US" sz="1600" dirty="0" err="1" smtClean="0"/>
              <a:t>groupId</a:t>
            </a:r>
            <a:r>
              <a:rPr lang="en-US" sz="1600" dirty="0" smtClean="0"/>
              <a:t>&gt;</a:t>
            </a:r>
            <a:r>
              <a:rPr lang="en-US" sz="1600" dirty="0" err="1" smtClean="0"/>
              <a:t>com.packtpub.felix</a:t>
            </a:r>
            <a:r>
              <a:rPr lang="en-US" sz="1600" dirty="0" smtClean="0"/>
              <a:t>&lt;/</a:t>
            </a:r>
            <a:r>
              <a:rPr lang="en-US" sz="1600" dirty="0" err="1" smtClean="0"/>
              <a:t>groupId</a:t>
            </a:r>
            <a:r>
              <a:rPr lang="en-US" sz="1600" dirty="0" smtClean="0"/>
              <a:t>&gt;</a:t>
            </a:r>
          </a:p>
          <a:p>
            <a:pPr lvl="1">
              <a:buNone/>
            </a:pPr>
            <a:r>
              <a:rPr lang="en-US" sz="1600" dirty="0" smtClean="0"/>
              <a:t>&lt;</a:t>
            </a:r>
            <a:r>
              <a:rPr lang="en-US" sz="1600" dirty="0" err="1" smtClean="0"/>
              <a:t>artifactId</a:t>
            </a:r>
            <a:r>
              <a:rPr lang="en-US" sz="1600" dirty="0" smtClean="0"/>
              <a:t>&gt;</a:t>
            </a:r>
            <a:r>
              <a:rPr lang="en-US" sz="1600" dirty="0" err="1" smtClean="0"/>
              <a:t>com.packtpub.felix.bookshelf</a:t>
            </a:r>
            <a:r>
              <a:rPr lang="en-US" sz="1600" dirty="0" smtClean="0"/>
              <a:t>-inventory-</a:t>
            </a:r>
            <a:r>
              <a:rPr lang="en-US" sz="1600" dirty="0" err="1" smtClean="0"/>
              <a:t>api</a:t>
            </a:r>
            <a:r>
              <a:rPr lang="en-US" sz="1600" dirty="0" smtClean="0"/>
              <a:t>&lt;/</a:t>
            </a:r>
            <a:r>
              <a:rPr lang="en-US" sz="1600" dirty="0" err="1" smtClean="0"/>
              <a:t>artifactId</a:t>
            </a:r>
            <a:r>
              <a:rPr lang="en-US" sz="1600" dirty="0" smtClean="0"/>
              <a:t>&gt;</a:t>
            </a:r>
          </a:p>
          <a:p>
            <a:pPr lvl="1">
              <a:buNone/>
            </a:pPr>
            <a:r>
              <a:rPr lang="en-US" sz="1600" dirty="0" smtClean="0"/>
              <a:t>&lt;version&gt;1.5.0&lt;/version&gt;</a:t>
            </a:r>
          </a:p>
          <a:p>
            <a:pPr lvl="1">
              <a:buNone/>
            </a:pPr>
            <a:r>
              <a:rPr lang="en-US" sz="1600" dirty="0" smtClean="0"/>
              <a:t>&lt;packaging&gt;bundle&lt;/packaging&gt;</a:t>
            </a:r>
          </a:p>
          <a:p>
            <a:pPr lvl="1">
              <a:buNone/>
            </a:pPr>
            <a:r>
              <a:rPr lang="en-US" sz="1600" dirty="0" smtClean="0"/>
              <a:t>&lt;name&gt;Bookshelf Inventory API&lt;/name&gt; </a:t>
            </a:r>
          </a:p>
          <a:p>
            <a:pPr lvl="1">
              <a:buNone/>
            </a:pPr>
            <a:r>
              <a:rPr lang="en-US" sz="1600" dirty="0" smtClean="0"/>
              <a:t>&lt;description&gt;Defines the API for the Bookshelf inventory.&lt;/description&gt;</a:t>
            </a:r>
          </a:p>
          <a:p>
            <a:pPr lvl="1">
              <a:buNone/>
            </a:pPr>
            <a:r>
              <a:rPr lang="en-US" sz="1600" dirty="0" smtClean="0"/>
              <a:t>&lt;/project&gt;</a:t>
            </a:r>
            <a:endParaRPr lang="en-US" sz="1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bean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06463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Book inventory interface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981200"/>
            <a:ext cx="5370897" cy="3258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and deploy the bundle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Maven clean install</a:t>
            </a:r>
          </a:p>
          <a:p>
            <a:r>
              <a:rPr lang="en-US" dirty="0" smtClean="0"/>
              <a:t>Please refer chapter 5 for more step….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the Bundle Activator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 we will implement a small bundle </a:t>
            </a:r>
            <a:r>
              <a:rPr lang="en-US" dirty="0" err="1" smtClean="0"/>
              <a:t>actvator</a:t>
            </a:r>
            <a:r>
              <a:rPr lang="en-US" dirty="0" smtClean="0"/>
              <a:t> for our inventory </a:t>
            </a:r>
            <a:r>
              <a:rPr lang="en-US" dirty="0" err="1" smtClean="0"/>
              <a:t>implementaton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It will </a:t>
            </a:r>
            <a:r>
              <a:rPr lang="en-US" dirty="0" err="1" smtClean="0"/>
              <a:t>instantate</a:t>
            </a:r>
            <a:r>
              <a:rPr lang="en-US" dirty="0" smtClean="0"/>
              <a:t> and register the service on start and then unregister it on stop.</a:t>
            </a:r>
          </a:p>
          <a:p>
            <a:r>
              <a:rPr lang="en-US" dirty="0" smtClean="0"/>
              <a:t>For that, we will create an </a:t>
            </a:r>
            <a:r>
              <a:rPr lang="en-US" dirty="0" err="1" smtClean="0"/>
              <a:t>implementaton</a:t>
            </a:r>
            <a:r>
              <a:rPr lang="en-US" dirty="0" smtClean="0"/>
              <a:t> of the </a:t>
            </a:r>
            <a:r>
              <a:rPr lang="en-US" dirty="0" err="1" smtClean="0"/>
              <a:t>BundleActivator</a:t>
            </a:r>
            <a:r>
              <a:rPr lang="en-US" dirty="0" smtClean="0"/>
              <a:t> interface (from the </a:t>
            </a:r>
            <a:r>
              <a:rPr lang="en-US" dirty="0" err="1" smtClean="0"/>
              <a:t>OSGi</a:t>
            </a:r>
            <a:r>
              <a:rPr lang="en-US" dirty="0" smtClean="0"/>
              <a:t> Core API) and declare it as our bundle </a:t>
            </a:r>
            <a:r>
              <a:rPr lang="en-US" dirty="0" err="1" smtClean="0"/>
              <a:t>actvator</a:t>
            </a:r>
            <a:r>
              <a:rPr lang="en-US" dirty="0" smtClean="0"/>
              <a:t> in the POM.</a:t>
            </a:r>
          </a:p>
          <a:p>
            <a:pPr lvl="1">
              <a:buNone/>
            </a:pPr>
            <a:r>
              <a:rPr lang="en-US" dirty="0" smtClean="0"/>
              <a:t>&lt;dependency&gt;</a:t>
            </a:r>
          </a:p>
          <a:p>
            <a:pPr lvl="1">
              <a:buNone/>
            </a:pPr>
            <a:r>
              <a:rPr lang="en-US" dirty="0" smtClean="0"/>
              <a:t>	&lt;</a:t>
            </a:r>
            <a:r>
              <a:rPr lang="en-US" dirty="0" err="1" smtClean="0"/>
              <a:t>groupId</a:t>
            </a:r>
            <a:r>
              <a:rPr lang="en-US" dirty="0" smtClean="0"/>
              <a:t>&gt;</a:t>
            </a:r>
            <a:r>
              <a:rPr lang="en-US" dirty="0" err="1" smtClean="0"/>
              <a:t>org.osgi</a:t>
            </a:r>
            <a:r>
              <a:rPr lang="en-US" dirty="0" smtClean="0"/>
              <a:t>&lt;/</a:t>
            </a:r>
            <a:r>
              <a:rPr lang="en-US" dirty="0" err="1" smtClean="0"/>
              <a:t>groupId</a:t>
            </a:r>
            <a:r>
              <a:rPr lang="en-US" dirty="0" smtClean="0"/>
              <a:t>&gt;</a:t>
            </a:r>
          </a:p>
          <a:p>
            <a:pPr lvl="1">
              <a:buNone/>
            </a:pPr>
            <a:r>
              <a:rPr lang="en-US" dirty="0" smtClean="0"/>
              <a:t>	&lt;</a:t>
            </a:r>
            <a:r>
              <a:rPr lang="en-US" dirty="0" err="1" smtClean="0"/>
              <a:t>artifactId</a:t>
            </a:r>
            <a:r>
              <a:rPr lang="en-US" dirty="0" smtClean="0"/>
              <a:t>&gt;</a:t>
            </a:r>
            <a:r>
              <a:rPr lang="en-US" dirty="0" err="1" smtClean="0"/>
              <a:t>org.osgi.core</a:t>
            </a:r>
            <a:r>
              <a:rPr lang="en-US" dirty="0" smtClean="0"/>
              <a:t>&lt;/</a:t>
            </a:r>
            <a:r>
              <a:rPr lang="en-US" dirty="0" err="1" smtClean="0"/>
              <a:t>artifactId</a:t>
            </a:r>
            <a:r>
              <a:rPr lang="en-US" dirty="0" smtClean="0"/>
              <a:t>&gt;</a:t>
            </a:r>
          </a:p>
          <a:p>
            <a:pPr lvl="1">
              <a:buNone/>
            </a:pPr>
            <a:r>
              <a:rPr lang="en-US" dirty="0" smtClean="0"/>
              <a:t>	&lt;version&gt;5.0.0&lt;/version&gt;</a:t>
            </a:r>
          </a:p>
          <a:p>
            <a:pPr lvl="1">
              <a:buNone/>
            </a:pPr>
            <a:r>
              <a:rPr lang="en-US" dirty="0" smtClean="0"/>
              <a:t>&lt;/dependency&gt;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BundleActivator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 void start(</a:t>
            </a:r>
            <a:r>
              <a:rPr lang="en-US" dirty="0" err="1" smtClean="0"/>
              <a:t>BundleContext</a:t>
            </a:r>
            <a:r>
              <a:rPr lang="en-US" dirty="0" smtClean="0"/>
              <a:t> context) throws Exception</a:t>
            </a:r>
          </a:p>
          <a:p>
            <a:r>
              <a:rPr lang="en-US" dirty="0" smtClean="0"/>
              <a:t>public void stop(</a:t>
            </a:r>
            <a:r>
              <a:rPr lang="en-US" dirty="0" err="1" smtClean="0"/>
              <a:t>BundleContext</a:t>
            </a:r>
            <a:r>
              <a:rPr lang="en-US" dirty="0" smtClean="0"/>
              <a:t> context) throws Exception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BundleContext</a:t>
            </a:r>
            <a:r>
              <a:rPr lang="en-US" dirty="0" smtClean="0"/>
              <a:t> object is private to the bundle and can be shared within the bundle. </a:t>
            </a:r>
          </a:p>
          <a:p>
            <a:r>
              <a:rPr lang="en-US" dirty="0" smtClean="0"/>
              <a:t>However, it is not supposed to be shared with other bundles.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BundleContext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registerService</a:t>
            </a:r>
            <a:r>
              <a:rPr lang="en-US" dirty="0" smtClean="0"/>
              <a:t> method is used to make a service available for look-up by other bundles on the framework. Its parameters are as follows:</a:t>
            </a:r>
          </a:p>
          <a:p>
            <a:r>
              <a:rPr lang="en-US" dirty="0" smtClean="0"/>
              <a:t>String </a:t>
            </a:r>
            <a:r>
              <a:rPr lang="en-US" dirty="0" err="1" smtClean="0"/>
              <a:t>clazz</a:t>
            </a:r>
            <a:r>
              <a:rPr lang="en-US" dirty="0" smtClean="0"/>
              <a:t>: The class name that will be used to look up the service</a:t>
            </a:r>
          </a:p>
          <a:p>
            <a:r>
              <a:rPr lang="en-US" dirty="0" smtClean="0"/>
              <a:t>Object service: The service to be registered</a:t>
            </a:r>
          </a:p>
          <a:p>
            <a:r>
              <a:rPr lang="en-US" dirty="0" smtClean="0"/>
              <a:t>Dictionary properties: </a:t>
            </a:r>
            <a:r>
              <a:rPr lang="en-US" dirty="0" err="1" smtClean="0"/>
              <a:t>Optonal</a:t>
            </a:r>
            <a:r>
              <a:rPr lang="en-US" dirty="0" smtClean="0"/>
              <a:t> </a:t>
            </a:r>
            <a:r>
              <a:rPr lang="en-US" dirty="0" err="1" smtClean="0"/>
              <a:t>dictonary</a:t>
            </a:r>
            <a:r>
              <a:rPr lang="en-US" dirty="0" smtClean="0"/>
              <a:t> of </a:t>
            </a:r>
            <a:r>
              <a:rPr lang="en-US" dirty="0" err="1" smtClean="0"/>
              <a:t>propertes</a:t>
            </a:r>
            <a:r>
              <a:rPr lang="en-US" dirty="0" smtClean="0"/>
              <a:t> </a:t>
            </a:r>
            <a:r>
              <a:rPr lang="en-US" dirty="0" err="1" smtClean="0"/>
              <a:t>atached</a:t>
            </a:r>
            <a:r>
              <a:rPr lang="en-US" dirty="0" smtClean="0"/>
              <a:t> with this service </a:t>
            </a:r>
            <a:r>
              <a:rPr lang="en-US" dirty="0" err="1" smtClean="0"/>
              <a:t>registraton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Chapter 6: Using the </a:t>
            </a:r>
            <a:r>
              <a:rPr lang="en-US" dirty="0" err="1" smtClean="0"/>
              <a:t>OSGi</a:t>
            </a:r>
            <a:r>
              <a:rPr lang="en-US" dirty="0" smtClean="0"/>
              <a:t> Bundle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By the end of this chapter, you will have:</a:t>
            </a:r>
          </a:p>
          <a:p>
            <a:pPr lvl="1"/>
            <a:r>
              <a:rPr lang="en-US" dirty="0" smtClean="0"/>
              <a:t>Learned about the </a:t>
            </a:r>
            <a:r>
              <a:rPr lang="en-US" dirty="0" err="1" smtClean="0"/>
              <a:t>OSGi</a:t>
            </a:r>
            <a:r>
              <a:rPr lang="en-US" dirty="0" smtClean="0"/>
              <a:t> Bundle Repository concepts and the OBR repository  </a:t>
            </a:r>
          </a:p>
          <a:p>
            <a:pPr lvl="1"/>
            <a:r>
              <a:rPr lang="en-US" dirty="0" smtClean="0"/>
              <a:t>XML </a:t>
            </a:r>
            <a:r>
              <a:rPr lang="en-US" dirty="0" err="1" smtClean="0"/>
              <a:t>fle</a:t>
            </a:r>
            <a:r>
              <a:rPr lang="en-US" dirty="0" smtClean="0"/>
              <a:t> format</a:t>
            </a:r>
          </a:p>
          <a:p>
            <a:pPr lvl="1"/>
            <a:r>
              <a:rPr lang="en-US" dirty="0" smtClean="0"/>
              <a:t>Inspected the local releases repository</a:t>
            </a:r>
          </a:p>
          <a:p>
            <a:pPr lvl="1"/>
            <a:r>
              <a:rPr lang="en-US" dirty="0" smtClean="0"/>
              <a:t>Installed the bundles from Chapter 5 onto Felix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OSGi</a:t>
            </a:r>
            <a:r>
              <a:rPr lang="en-US" dirty="0" smtClean="0"/>
              <a:t> Bundle Repository (OBR) is a </a:t>
            </a:r>
            <a:r>
              <a:rPr lang="en-US" dirty="0" err="1" smtClean="0"/>
              <a:t>draf</a:t>
            </a:r>
            <a:r>
              <a:rPr lang="en-US" dirty="0" smtClean="0"/>
              <a:t> </a:t>
            </a:r>
            <a:r>
              <a:rPr lang="en-US" dirty="0" err="1" smtClean="0"/>
              <a:t>specifcaton</a:t>
            </a:r>
            <a:r>
              <a:rPr lang="en-US" dirty="0" smtClean="0"/>
              <a:t> from the </a:t>
            </a:r>
            <a:r>
              <a:rPr lang="en-US" dirty="0" err="1" smtClean="0"/>
              <a:t>OSGi</a:t>
            </a:r>
            <a:r>
              <a:rPr lang="en-US" dirty="0" smtClean="0"/>
              <a:t> alliance for a service that would allow </a:t>
            </a:r>
            <a:r>
              <a:rPr lang="en-US" dirty="0" err="1" smtClean="0"/>
              <a:t>getng</a:t>
            </a:r>
            <a:r>
              <a:rPr lang="en-US" dirty="0" smtClean="0"/>
              <a:t> access to a set of remote bundle repositories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33400"/>
            <a:ext cx="8670342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8600"/>
            <a:ext cx="8458200" cy="3026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200400"/>
            <a:ext cx="84582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Chapter 7: The Bookshelf: First Stab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081925" cy="42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the service</a:t>
            </a: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371600"/>
            <a:ext cx="4886887" cy="51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The service receives a </a:t>
            </a:r>
            <a:r>
              <a:rPr lang="en-US" dirty="0" err="1" smtClean="0"/>
              <a:t>BundleContext</a:t>
            </a:r>
            <a:r>
              <a:rPr lang="en-US" dirty="0" smtClean="0"/>
              <a:t> through its constructor, handed to it by the </a:t>
            </a:r>
            <a:r>
              <a:rPr lang="en-US" dirty="0" err="1" smtClean="0"/>
              <a:t>actvator</a:t>
            </a:r>
            <a:r>
              <a:rPr lang="en-US" dirty="0" smtClean="0"/>
              <a:t> (see later). It will keep a reference of it in order to use it for the </a:t>
            </a:r>
            <a:r>
              <a:rPr lang="en-US" dirty="0" err="1" smtClean="0"/>
              <a:t>BookInventory</a:t>
            </a:r>
            <a:r>
              <a:rPr lang="en-US" dirty="0" smtClean="0"/>
              <a:t> component lookup when it needs the inventory </a:t>
            </a:r>
            <a:r>
              <a:rPr lang="en-US" dirty="0" err="1" smtClean="0"/>
              <a:t>functonality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   public </a:t>
            </a:r>
            <a:r>
              <a:rPr lang="en-US" dirty="0" err="1" smtClean="0"/>
              <a:t>BookshelfServiceImpl</a:t>
            </a:r>
            <a:r>
              <a:rPr lang="en-US" dirty="0" smtClean="0"/>
              <a:t>(</a:t>
            </a:r>
            <a:r>
              <a:rPr lang="en-US" dirty="0" err="1" smtClean="0"/>
              <a:t>BundleContext</a:t>
            </a:r>
            <a:r>
              <a:rPr lang="en-US" dirty="0" smtClean="0"/>
              <a:t> context)</a:t>
            </a:r>
          </a:p>
          <a:p>
            <a:pPr>
              <a:buNone/>
            </a:pPr>
            <a:r>
              <a:rPr lang="en-US" dirty="0" smtClean="0"/>
              <a:t>    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this.context</a:t>
            </a:r>
            <a:r>
              <a:rPr lang="en-US" dirty="0" smtClean="0"/>
              <a:t> = context;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private </a:t>
            </a:r>
            <a:r>
              <a:rPr lang="en-US" dirty="0" err="1" smtClean="0"/>
              <a:t>BookInventory</a:t>
            </a:r>
            <a:r>
              <a:rPr lang="en-US" dirty="0" smtClean="0"/>
              <a:t> </a:t>
            </a:r>
            <a:r>
              <a:rPr lang="en-US" dirty="0" err="1" smtClean="0"/>
              <a:t>lookupBookInventory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     String name = </a:t>
            </a:r>
            <a:r>
              <a:rPr lang="en-US" dirty="0" err="1" smtClean="0"/>
              <a:t>BookInventory.class.getName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ServiceReference</a:t>
            </a:r>
            <a:r>
              <a:rPr lang="en-US" dirty="0" smtClean="0"/>
              <a:t> ref =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this.context.getServiceReference</a:t>
            </a:r>
            <a:r>
              <a:rPr lang="en-US" dirty="0" smtClean="0"/>
              <a:t>(name);</a:t>
            </a:r>
          </a:p>
          <a:p>
            <a:pPr>
              <a:buNone/>
            </a:pPr>
            <a:r>
              <a:rPr lang="en-US" dirty="0" smtClean="0"/>
              <a:t>        if (ref == null)</a:t>
            </a:r>
          </a:p>
          <a:p>
            <a:pPr>
              <a:buNone/>
            </a:pPr>
            <a:r>
              <a:rPr lang="en-US" dirty="0" smtClean="0"/>
              <a:t>        {</a:t>
            </a:r>
          </a:p>
          <a:p>
            <a:pPr>
              <a:buNone/>
            </a:pPr>
            <a:r>
              <a:rPr lang="en-US" dirty="0" smtClean="0"/>
              <a:t>            throw new</a:t>
            </a:r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BookInventoryNotRegisteredRuntimeException</a:t>
            </a:r>
            <a:r>
              <a:rPr lang="en-US" dirty="0" smtClean="0"/>
              <a:t>(name);</a:t>
            </a:r>
          </a:p>
          <a:p>
            <a:pPr>
              <a:buNone/>
            </a:pPr>
            <a:r>
              <a:rPr lang="en-US" dirty="0" smtClean="0"/>
              <a:t>        }</a:t>
            </a:r>
          </a:p>
          <a:p>
            <a:pPr>
              <a:buNone/>
            </a:pPr>
            <a:r>
              <a:rPr lang="en-US" dirty="0" smtClean="0"/>
              <a:t>        return (</a:t>
            </a:r>
            <a:r>
              <a:rPr lang="en-US" dirty="0" err="1" smtClean="0"/>
              <a:t>BookInventory</a:t>
            </a:r>
            <a:r>
              <a:rPr lang="en-US" dirty="0" smtClean="0"/>
              <a:t>) </a:t>
            </a:r>
            <a:r>
              <a:rPr lang="en-US" dirty="0" err="1" smtClean="0"/>
              <a:t>this.context.getService</a:t>
            </a:r>
            <a:r>
              <a:rPr lang="en-US" dirty="0" smtClean="0"/>
              <a:t>(ref);</a:t>
            </a:r>
          </a:p>
          <a:p>
            <a:pPr>
              <a:buNone/>
            </a:pPr>
            <a:r>
              <a:rPr lang="en-US" dirty="0" smtClean="0"/>
              <a:t>    }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the service activator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public class </a:t>
            </a:r>
            <a:r>
              <a:rPr lang="en-US" dirty="0" err="1" smtClean="0"/>
              <a:t>BookshelfServiceImplActivator</a:t>
            </a:r>
            <a:r>
              <a:rPr lang="en-US" dirty="0" smtClean="0"/>
              <a:t> implements </a:t>
            </a:r>
            <a:r>
              <a:rPr lang="en-US" dirty="0" err="1" smtClean="0"/>
              <a:t>BundleActivator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{</a:t>
            </a:r>
          </a:p>
          <a:p>
            <a:pPr lvl="1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ServiceRegistration</a:t>
            </a:r>
            <a:r>
              <a:rPr lang="en-US" dirty="0" smtClean="0"/>
              <a:t> </a:t>
            </a:r>
            <a:r>
              <a:rPr lang="en-US" dirty="0" err="1" smtClean="0"/>
              <a:t>reg</a:t>
            </a:r>
            <a:r>
              <a:rPr lang="en-US" dirty="0" smtClean="0"/>
              <a:t> = null;</a:t>
            </a:r>
          </a:p>
          <a:p>
            <a:pPr lvl="1">
              <a:buNone/>
            </a:pPr>
            <a:r>
              <a:rPr lang="en-US" dirty="0" smtClean="0"/>
              <a:t>    public void start(</a:t>
            </a:r>
            <a:r>
              <a:rPr lang="en-US" dirty="0" err="1" smtClean="0"/>
              <a:t>BundleContext</a:t>
            </a:r>
            <a:r>
              <a:rPr lang="en-US" dirty="0" smtClean="0"/>
              <a:t> context) throws Exception</a:t>
            </a:r>
          </a:p>
          <a:p>
            <a:pPr lvl="1">
              <a:buNone/>
            </a:pPr>
            <a:r>
              <a:rPr lang="en-US" dirty="0" smtClean="0"/>
              <a:t>    {</a:t>
            </a:r>
          </a:p>
          <a:p>
            <a:pPr lvl="1">
              <a:buNone/>
            </a:pPr>
            <a:r>
              <a:rPr lang="en-US" dirty="0" smtClean="0"/>
              <a:t>        this.reg = </a:t>
            </a:r>
            <a:r>
              <a:rPr lang="en-US" dirty="0" err="1" smtClean="0"/>
              <a:t>context.registerService</a:t>
            </a:r>
            <a:r>
              <a:rPr lang="en-US" dirty="0" smtClean="0"/>
              <a:t>(</a:t>
            </a:r>
          </a:p>
          <a:p>
            <a:pPr lvl="1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BookshelfService.class.getName</a:t>
            </a:r>
            <a:r>
              <a:rPr lang="en-US" dirty="0" smtClean="0"/>
              <a:t>(),</a:t>
            </a:r>
          </a:p>
          <a:p>
            <a:pPr lvl="1">
              <a:buNone/>
            </a:pPr>
            <a:r>
              <a:rPr lang="en-US" dirty="0" smtClean="0"/>
              <a:t>            new </a:t>
            </a:r>
            <a:r>
              <a:rPr lang="en-US" dirty="0" err="1" smtClean="0"/>
              <a:t>BookshelfServiceImpl</a:t>
            </a:r>
            <a:r>
              <a:rPr lang="en-US" dirty="0" smtClean="0"/>
              <a:t>(context), null);</a:t>
            </a:r>
          </a:p>
          <a:p>
            <a:pPr lvl="1">
              <a:buNone/>
            </a:pPr>
            <a:r>
              <a:rPr lang="en-US" dirty="0" smtClean="0"/>
              <a:t>        </a:t>
            </a:r>
          </a:p>
          <a:p>
            <a:pPr lvl="1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testService</a:t>
            </a:r>
            <a:r>
              <a:rPr lang="en-US" dirty="0" smtClean="0"/>
              <a:t>(context);</a:t>
            </a:r>
          </a:p>
          <a:p>
            <a:pPr lvl="1">
              <a:buNone/>
            </a:pPr>
            <a:r>
              <a:rPr lang="en-US" dirty="0" smtClean="0"/>
              <a:t>    }</a:t>
            </a:r>
          </a:p>
          <a:p>
            <a:pPr lvl="1">
              <a:buNone/>
            </a:pPr>
            <a:r>
              <a:rPr lang="en-US" dirty="0" smtClean="0"/>
              <a:t>    public void stop(</a:t>
            </a:r>
            <a:r>
              <a:rPr lang="en-US" dirty="0" err="1" smtClean="0"/>
              <a:t>BundleContext</a:t>
            </a:r>
            <a:r>
              <a:rPr lang="en-US" dirty="0" smtClean="0"/>
              <a:t> context) throws Exception {</a:t>
            </a:r>
          </a:p>
          <a:p>
            <a:pPr lvl="1">
              <a:buNone/>
            </a:pPr>
            <a:r>
              <a:rPr lang="en-US" dirty="0" smtClean="0"/>
              <a:t>        if (this.reg!=null) {</a:t>
            </a:r>
          </a:p>
          <a:p>
            <a:pPr lvl="1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context.ungetService</a:t>
            </a:r>
            <a:r>
              <a:rPr lang="en-US" dirty="0" smtClean="0"/>
              <a:t>(</a:t>
            </a:r>
            <a:r>
              <a:rPr lang="en-US" dirty="0" err="1" smtClean="0"/>
              <a:t>reg.getReference</a:t>
            </a:r>
            <a:r>
              <a:rPr lang="en-US" dirty="0" smtClean="0"/>
              <a:t>());</a:t>
            </a:r>
          </a:p>
          <a:p>
            <a:pPr lvl="1">
              <a:buNone/>
            </a:pPr>
            <a:r>
              <a:rPr lang="en-US" dirty="0" smtClean="0"/>
              <a:t>        }</a:t>
            </a:r>
          </a:p>
          <a:p>
            <a:pPr lvl="1">
              <a:buNone/>
            </a:pPr>
            <a:r>
              <a:rPr lang="en-US" dirty="0" smtClean="0"/>
              <a:t>    }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and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Felix terminal:</a:t>
            </a:r>
          </a:p>
          <a:p>
            <a:pPr lvl="1"/>
            <a:r>
              <a:rPr lang="en-US" dirty="0" smtClean="0"/>
              <a:t>g! var1 = ‘this is a string’ -&gt; type of var1 is string</a:t>
            </a:r>
          </a:p>
          <a:p>
            <a:pPr lvl="1"/>
            <a:r>
              <a:rPr lang="en-US" dirty="0" smtClean="0"/>
              <a:t>g! days = [</a:t>
            </a:r>
            <a:r>
              <a:rPr lang="en-US" dirty="0" err="1" smtClean="0"/>
              <a:t>mon</a:t>
            </a:r>
            <a:r>
              <a:rPr lang="en-US" dirty="0" smtClean="0"/>
              <a:t> </a:t>
            </a:r>
            <a:r>
              <a:rPr lang="en-US" dirty="0" err="1" smtClean="0"/>
              <a:t>tue</a:t>
            </a:r>
            <a:r>
              <a:rPr lang="en-US" dirty="0" smtClean="0"/>
              <a:t> </a:t>
            </a:r>
            <a:r>
              <a:rPr lang="en-US" dirty="0" err="1" smtClean="0"/>
              <a:t>wev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] -&gt; type is list</a:t>
            </a:r>
          </a:p>
          <a:p>
            <a:pPr lvl="1"/>
            <a:r>
              <a:rPr lang="en-US" dirty="0" smtClean="0"/>
              <a:t>g! sounds = [dog=bark cat=meow] -&gt; map</a:t>
            </a:r>
          </a:p>
          <a:p>
            <a:r>
              <a:rPr lang="en-US" dirty="0" smtClean="0"/>
              <a:t>Object properties and operations:</a:t>
            </a:r>
          </a:p>
          <a:p>
            <a:pPr lvl="1"/>
            <a:r>
              <a:rPr lang="en-US" dirty="0" smtClean="0"/>
              <a:t>g! echo $var1</a:t>
            </a:r>
          </a:p>
          <a:p>
            <a:pPr lvl="1"/>
            <a:r>
              <a:rPr lang="en-US" dirty="0" smtClean="0"/>
              <a:t>g! $days get 1 -&gt; </a:t>
            </a:r>
            <a:r>
              <a:rPr lang="en-US" dirty="0" err="1" smtClean="0"/>
              <a:t>tue</a:t>
            </a:r>
            <a:endParaRPr lang="en-US" dirty="0" smtClean="0"/>
          </a:p>
          <a:p>
            <a:pPr lvl="1"/>
            <a:r>
              <a:rPr lang="en-US" dirty="0" smtClean="0"/>
              <a:t>g! $sounds get dog -&gt; bark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Trying the </a:t>
            </a:r>
            <a:r>
              <a:rPr lang="en-US" dirty="0" err="1" smtClean="0"/>
              <a:t>BookshelfService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the bundle</a:t>
            </a:r>
          </a:p>
          <a:p>
            <a:r>
              <a:rPr lang="en-US" dirty="0" smtClean="0"/>
              <a:t>installing and testing the service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667000"/>
            <a:ext cx="65532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and testing the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following repositories registered with the OBR service:</a:t>
            </a:r>
          </a:p>
          <a:p>
            <a:r>
              <a:rPr lang="en-US" dirty="0" smtClean="0"/>
              <a:t>g! repos list</a:t>
            </a:r>
          </a:p>
          <a:p>
            <a:pPr lvl="1">
              <a:buNone/>
            </a:pPr>
            <a:r>
              <a:rPr lang="en-US" dirty="0" smtClean="0"/>
              <a:t>file:/C:/projects/</a:t>
            </a:r>
            <a:r>
              <a:rPr lang="en-US" dirty="0" err="1" smtClean="0"/>
              <a:t>felixbook</a:t>
            </a:r>
            <a:r>
              <a:rPr lang="en-US" dirty="0" smtClean="0"/>
              <a:t>/releases/repository.xml</a:t>
            </a:r>
          </a:p>
          <a:p>
            <a:pPr lvl="1">
              <a:buNone/>
            </a:pPr>
            <a:r>
              <a:rPr lang="en-US" dirty="0" smtClean="0"/>
              <a:t>http://felix.apache.org/obr/releases.xml</a:t>
            </a:r>
          </a:p>
          <a:p>
            <a:r>
              <a:rPr lang="en-US" dirty="0" smtClean="0"/>
              <a:t>We refresh our releases repository and get the updated list of Bookshelf bundles:</a:t>
            </a:r>
          </a:p>
          <a:p>
            <a:r>
              <a:rPr lang="en-US" dirty="0" smtClean="0"/>
              <a:t>g! repos refresh file:///C:/projects/felixbook/releases/repository.xml</a:t>
            </a:r>
          </a:p>
          <a:p>
            <a:r>
              <a:rPr lang="en-US" dirty="0" smtClean="0"/>
              <a:t>g! list book</a:t>
            </a:r>
          </a:p>
          <a:p>
            <a:pPr lvl="1">
              <a:buNone/>
            </a:pPr>
            <a:r>
              <a:rPr lang="en-US" dirty="0" smtClean="0"/>
              <a:t>Bookshelf Inventory API (1.5.0)</a:t>
            </a:r>
          </a:p>
          <a:p>
            <a:pPr lvl="1">
              <a:buNone/>
            </a:pPr>
            <a:r>
              <a:rPr lang="en-US" dirty="0" smtClean="0"/>
              <a:t>Bookshelf Inventory </a:t>
            </a:r>
            <a:r>
              <a:rPr lang="en-US" dirty="0" err="1" smtClean="0"/>
              <a:t>Impl</a:t>
            </a:r>
            <a:r>
              <a:rPr lang="en-US" dirty="0" smtClean="0"/>
              <a:t> - Mock (1.5.0)</a:t>
            </a:r>
          </a:p>
          <a:p>
            <a:pPr lvl="1">
              <a:buNone/>
            </a:pPr>
            <a:r>
              <a:rPr lang="en-US" dirty="0" smtClean="0"/>
              <a:t>Bookshelf Service (1.7.0)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and testing the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let's stop the book  inventory </a:t>
            </a:r>
            <a:r>
              <a:rPr lang="en-US" dirty="0" err="1" smtClean="0"/>
              <a:t>implementaton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g! stop 6</a:t>
            </a:r>
          </a:p>
          <a:p>
            <a:r>
              <a:rPr lang="en-US" dirty="0" err="1" smtClean="0"/>
              <a:t>Stoping</a:t>
            </a:r>
            <a:r>
              <a:rPr lang="en-US" dirty="0" smtClean="0"/>
              <a:t> Book Inventory Mock </a:t>
            </a:r>
            <a:r>
              <a:rPr lang="en-US" dirty="0" err="1" smtClean="0"/>
              <a:t>Impl</a:t>
            </a:r>
            <a:r>
              <a:rPr lang="en-US" dirty="0" smtClean="0"/>
              <a:t> This will make the inventory </a:t>
            </a:r>
            <a:r>
              <a:rPr lang="en-US" dirty="0" err="1" smtClean="0"/>
              <a:t>functonality</a:t>
            </a:r>
            <a:r>
              <a:rPr lang="en-US" dirty="0" smtClean="0"/>
              <a:t> unavailable when the bookshelf service </a:t>
            </a:r>
            <a:r>
              <a:rPr lang="en-US" dirty="0" err="1" smtClean="0"/>
              <a:t>actvator</a:t>
            </a:r>
            <a:r>
              <a:rPr lang="en-US" dirty="0" smtClean="0"/>
              <a:t> tries to run the tests.</a:t>
            </a:r>
          </a:p>
          <a:p>
            <a:r>
              <a:rPr lang="en-US" dirty="0" smtClean="0"/>
              <a:t>Now, let's instruct the OBR service to deploy and start the bookshelf service. We're installing the bookshelf service on start level 3 (Tier 2 services):</a:t>
            </a:r>
          </a:p>
          <a:p>
            <a:r>
              <a:rPr lang="en-US" dirty="0" smtClean="0"/>
              <a:t>g! </a:t>
            </a:r>
            <a:r>
              <a:rPr lang="en-US" dirty="0" err="1" smtClean="0"/>
              <a:t>bundlelevel</a:t>
            </a:r>
            <a:r>
              <a:rPr lang="en-US" dirty="0" smtClean="0"/>
              <a:t> -</a:t>
            </a:r>
            <a:r>
              <a:rPr lang="en-US" dirty="0" err="1" smtClean="0"/>
              <a:t>i</a:t>
            </a:r>
            <a:r>
              <a:rPr lang="en-US" dirty="0" smtClean="0"/>
              <a:t> 3</a:t>
            </a:r>
          </a:p>
          <a:p>
            <a:r>
              <a:rPr lang="en-US" dirty="0" smtClean="0"/>
              <a:t>g! </a:t>
            </a:r>
            <a:r>
              <a:rPr lang="en-US" dirty="0" err="1" smtClean="0"/>
              <a:t>frameworklevel</a:t>
            </a:r>
            <a:r>
              <a:rPr lang="en-US" dirty="0" smtClean="0"/>
              <a:t> 3</a:t>
            </a:r>
          </a:p>
          <a:p>
            <a:r>
              <a:rPr lang="en-US" dirty="0" smtClean="0"/>
              <a:t>g! deploy -s "Bookshelf Service"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and testing the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Having checked dependencies, it installs the service and </a:t>
            </a:r>
            <a:r>
              <a:rPr lang="en-US" dirty="0" err="1" smtClean="0"/>
              <a:t>atempts</a:t>
            </a:r>
            <a:r>
              <a:rPr lang="en-US" dirty="0" smtClean="0"/>
              <a:t> to start it. However, when we start with our test, we </a:t>
            </a:r>
            <a:r>
              <a:rPr lang="en-US" dirty="0" err="1" smtClean="0"/>
              <a:t>atempt</a:t>
            </a:r>
            <a:r>
              <a:rPr lang="en-US" dirty="0" smtClean="0"/>
              <a:t> to get an instance of the </a:t>
            </a:r>
            <a:r>
              <a:rPr lang="en-US" dirty="0" err="1" smtClean="0"/>
              <a:t>BookInventory</a:t>
            </a:r>
            <a:r>
              <a:rPr lang="en-US" dirty="0" smtClean="0"/>
              <a:t> service—in </a:t>
            </a:r>
            <a:r>
              <a:rPr lang="en-US" dirty="0" err="1" smtClean="0"/>
              <a:t>lookupBookInventory</a:t>
            </a:r>
            <a:r>
              <a:rPr lang="en-US" dirty="0" smtClean="0"/>
              <a:t>()—and this bit fails</a:t>
            </a:r>
          </a:p>
          <a:p>
            <a:r>
              <a:rPr lang="en-US" dirty="0" smtClean="0"/>
              <a:t>We'll get to </a:t>
            </a:r>
            <a:r>
              <a:rPr lang="en-US" dirty="0" err="1" smtClean="0"/>
              <a:t>fx</a:t>
            </a:r>
            <a:r>
              <a:rPr lang="en-US" dirty="0" smtClean="0"/>
              <a:t> this later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fulflling</a:t>
            </a:r>
            <a:r>
              <a:rPr lang="en-US" dirty="0" smtClean="0"/>
              <a:t> the missing 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smtClean="0"/>
              <a:t>Looking at the bundle </a:t>
            </a:r>
            <a:r>
              <a:rPr lang="en-US" sz="1600" dirty="0" err="1" smtClean="0"/>
              <a:t>listng</a:t>
            </a:r>
            <a:r>
              <a:rPr lang="en-US" sz="1600" dirty="0" smtClean="0"/>
              <a:t>, we </a:t>
            </a:r>
            <a:r>
              <a:rPr lang="en-US" sz="1600" dirty="0" err="1" smtClean="0"/>
              <a:t>fnd</a:t>
            </a:r>
            <a:r>
              <a:rPr lang="en-US" sz="1600" dirty="0" smtClean="0"/>
              <a:t> the newly installed bundle in the Resolved state:</a:t>
            </a:r>
          </a:p>
          <a:p>
            <a:r>
              <a:rPr lang="en-US" sz="1600" dirty="0" smtClean="0"/>
              <a:t>g! lb</a:t>
            </a:r>
          </a:p>
          <a:p>
            <a:pPr lvl="1">
              <a:buNone/>
            </a:pPr>
            <a:r>
              <a:rPr lang="en-US" sz="1600" dirty="0" smtClean="0"/>
              <a:t>START LEVEL 3</a:t>
            </a:r>
          </a:p>
          <a:p>
            <a:pPr lvl="1">
              <a:buNone/>
            </a:pPr>
            <a:r>
              <a:rPr lang="en-US" sz="1600" dirty="0" smtClean="0"/>
              <a:t>   </a:t>
            </a:r>
            <a:r>
              <a:rPr lang="en-US" sz="1600" dirty="0" err="1" smtClean="0"/>
              <a:t>ID|State</a:t>
            </a:r>
            <a:r>
              <a:rPr lang="en-US" sz="1600" dirty="0" smtClean="0"/>
              <a:t>      |</a:t>
            </a:r>
            <a:r>
              <a:rPr lang="en-US" sz="1600" dirty="0" err="1" smtClean="0"/>
              <a:t>Level|Name</a:t>
            </a:r>
            <a:endParaRPr lang="en-US" sz="1600" dirty="0" smtClean="0"/>
          </a:p>
          <a:p>
            <a:pPr lvl="1">
              <a:buNone/>
            </a:pPr>
            <a:r>
              <a:rPr lang="en-US" sz="1600" dirty="0" smtClean="0"/>
              <a:t>    0|Active     |    0|System Bundle (3.0.1)</a:t>
            </a:r>
          </a:p>
          <a:p>
            <a:pPr lvl="1">
              <a:buNone/>
            </a:pPr>
            <a:r>
              <a:rPr lang="en-US" sz="1600" dirty="0" smtClean="0"/>
              <a:t>	…..</a:t>
            </a:r>
          </a:p>
          <a:p>
            <a:pPr lvl="1">
              <a:buNone/>
            </a:pPr>
            <a:r>
              <a:rPr lang="en-US" sz="1600" dirty="0" smtClean="0"/>
              <a:t>     5|Active     |    2|Bookshelf Inventory API (1.4.0)</a:t>
            </a:r>
          </a:p>
          <a:p>
            <a:pPr lvl="1">
              <a:buNone/>
            </a:pPr>
            <a:r>
              <a:rPr lang="en-US" sz="1600" dirty="0" smtClean="0"/>
              <a:t>    6|Resolved   |    2|Bookshelf Inventory </a:t>
            </a:r>
            <a:r>
              <a:rPr lang="en-US" sz="1600" dirty="0" err="1" smtClean="0"/>
              <a:t>Impl</a:t>
            </a:r>
            <a:r>
              <a:rPr lang="en-US" sz="1600" dirty="0" smtClean="0"/>
              <a:t> - Mock (1.4.0)</a:t>
            </a:r>
          </a:p>
          <a:p>
            <a:pPr lvl="1">
              <a:buNone/>
            </a:pPr>
            <a:r>
              <a:rPr lang="en-US" sz="1600" dirty="0" smtClean="0"/>
              <a:t>    7|Resolved   |    3|Bookshelf Service (1.7.0)</a:t>
            </a:r>
          </a:p>
          <a:p>
            <a:r>
              <a:rPr lang="en-US" sz="1600" dirty="0" smtClean="0"/>
              <a:t>Let's start the mock inventory </a:t>
            </a:r>
            <a:r>
              <a:rPr lang="en-US" sz="1600" dirty="0" err="1" smtClean="0"/>
              <a:t>implementaton</a:t>
            </a:r>
            <a:r>
              <a:rPr lang="en-US" sz="1600" dirty="0" smtClean="0"/>
              <a:t> and make it available again: </a:t>
            </a:r>
          </a:p>
          <a:p>
            <a:r>
              <a:rPr lang="en-US" sz="1600" dirty="0" smtClean="0"/>
              <a:t>g! start 6</a:t>
            </a:r>
          </a:p>
          <a:p>
            <a:r>
              <a:rPr lang="en-US" sz="1600" dirty="0" smtClean="0"/>
              <a:t>Starting Book Inventory Mock </a:t>
            </a:r>
            <a:r>
              <a:rPr lang="en-US" sz="1600" dirty="0" err="1" smtClean="0"/>
              <a:t>Impl</a:t>
            </a:r>
            <a:endParaRPr lang="en-US" sz="1600" dirty="0" smtClean="0"/>
          </a:p>
          <a:p>
            <a:r>
              <a:rPr lang="en-US" sz="1600" dirty="0" smtClean="0"/>
              <a:t>Now that the dependency is </a:t>
            </a:r>
            <a:r>
              <a:rPr lang="en-US" sz="1600" dirty="0" err="1" smtClean="0"/>
              <a:t>satsfed</a:t>
            </a:r>
            <a:r>
              <a:rPr lang="en-US" sz="1600" dirty="0" smtClean="0"/>
              <a:t>, </a:t>
            </a:r>
            <a:r>
              <a:rPr lang="en-US" sz="1600" dirty="0" err="1" smtClean="0"/>
              <a:t>startng</a:t>
            </a:r>
            <a:r>
              <a:rPr lang="en-US" sz="1600" dirty="0" smtClean="0"/>
              <a:t> the Bookshelf Service should work as follows:</a:t>
            </a:r>
          </a:p>
          <a:p>
            <a:r>
              <a:rPr lang="en-US" sz="1600" dirty="0" smtClean="0"/>
              <a:t>g! start 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76337" y="2253456"/>
            <a:ext cx="6791325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451766"/>
            <a:ext cx="7772400" cy="614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Chapter 8: Adding a Command-Line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this chapter, you will:</a:t>
            </a:r>
          </a:p>
          <a:p>
            <a:pPr lvl="1"/>
            <a:r>
              <a:rPr lang="en-US" dirty="0" smtClean="0"/>
              <a:t>Learn about the Apache Felix </a:t>
            </a:r>
            <a:r>
              <a:rPr lang="en-US" dirty="0" err="1" smtClean="0"/>
              <a:t>Gogo</a:t>
            </a:r>
            <a:r>
              <a:rPr lang="en-US" dirty="0" smtClean="0"/>
              <a:t> Shell Service</a:t>
            </a:r>
          </a:p>
          <a:p>
            <a:pPr lvl="1"/>
            <a:r>
              <a:rPr lang="en-US" dirty="0" smtClean="0"/>
              <a:t>Discover how to extend it with your own commands</a:t>
            </a:r>
          </a:p>
          <a:p>
            <a:r>
              <a:rPr lang="en-US" dirty="0" smtClean="0"/>
              <a:t>We will also improve our Bookshelf case study by:</a:t>
            </a:r>
          </a:p>
          <a:p>
            <a:pPr lvl="1"/>
            <a:r>
              <a:rPr lang="en-US" dirty="0" err="1" smtClean="0"/>
              <a:t>Implementng</a:t>
            </a:r>
            <a:r>
              <a:rPr lang="en-US" dirty="0" smtClean="0"/>
              <a:t> the </a:t>
            </a:r>
            <a:r>
              <a:rPr lang="en-US" dirty="0" err="1" smtClean="0"/>
              <a:t>Gogo</a:t>
            </a:r>
            <a:r>
              <a:rPr lang="en-US" dirty="0" smtClean="0"/>
              <a:t> shell commands, namely, </a:t>
            </a:r>
            <a:r>
              <a:rPr lang="en-US" dirty="0" err="1" smtClean="0"/>
              <a:t>book:search</a:t>
            </a:r>
            <a:r>
              <a:rPr lang="en-US" dirty="0" smtClean="0"/>
              <a:t> and </a:t>
            </a:r>
            <a:r>
              <a:rPr lang="en-US" dirty="0" err="1" smtClean="0"/>
              <a:t>book:add</a:t>
            </a:r>
            <a:endParaRPr lang="en-US" dirty="0" smtClean="0"/>
          </a:p>
          <a:p>
            <a:pPr lvl="1"/>
            <a:r>
              <a:rPr lang="en-US" dirty="0" smtClean="0"/>
              <a:t>Removing the temporary test procedures in the bookshelf-service </a:t>
            </a:r>
            <a:r>
              <a:rPr lang="en-US" dirty="0" err="1" smtClean="0"/>
              <a:t>actvator</a:t>
            </a:r>
            <a:endParaRPr lang="en-US" dirty="0" smtClean="0"/>
          </a:p>
          <a:p>
            <a:r>
              <a:rPr lang="en-US" dirty="0" smtClean="0"/>
              <a:t>We'll also learn how to:</a:t>
            </a:r>
          </a:p>
          <a:p>
            <a:pPr lvl="1"/>
            <a:r>
              <a:rPr lang="en-US" dirty="0" smtClean="0"/>
              <a:t>Update a bundle with a newer version</a:t>
            </a:r>
          </a:p>
          <a:p>
            <a:pPr lvl="1"/>
            <a:r>
              <a:rPr lang="en-US" dirty="0" smtClean="0"/>
              <a:t>Write a script for </a:t>
            </a:r>
            <a:r>
              <a:rPr lang="en-US" dirty="0" err="1" smtClean="0"/>
              <a:t>automatng</a:t>
            </a:r>
            <a:r>
              <a:rPr lang="en-US" dirty="0" smtClean="0"/>
              <a:t> frequently repeated tasks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8229600" cy="220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819400"/>
            <a:ext cx="8278152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93940" y="457200"/>
            <a:ext cx="875006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Felix with some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F:\osgi_felix\felix-framework-4.2.1&gt;java -jar bin\felix.jar</a:t>
            </a:r>
          </a:p>
          <a:p>
            <a:r>
              <a:rPr lang="en-US" dirty="0" smtClean="0"/>
              <a:t>Bundles: command lists the currently installed </a:t>
            </a:r>
            <a:r>
              <a:rPr lang="en-US" dirty="0" err="1" smtClean="0"/>
              <a:t>bendles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Grep</a:t>
            </a:r>
            <a:r>
              <a:rPr lang="en-US" dirty="0" smtClean="0"/>
              <a:t>: the same with </a:t>
            </a:r>
            <a:r>
              <a:rPr lang="en-US" dirty="0" err="1" smtClean="0"/>
              <a:t>grep</a:t>
            </a:r>
            <a:r>
              <a:rPr lang="en-US" dirty="0" smtClean="0"/>
              <a:t> on </a:t>
            </a:r>
            <a:r>
              <a:rPr lang="en-US" dirty="0" err="1" smtClean="0"/>
              <a:t>linux</a:t>
            </a:r>
            <a:endParaRPr lang="en-US" dirty="0" smtClean="0"/>
          </a:p>
          <a:p>
            <a:r>
              <a:rPr lang="en-US" dirty="0" smtClean="0"/>
              <a:t>Execution quotes:</a:t>
            </a:r>
          </a:p>
          <a:p>
            <a:pPr lvl="1"/>
            <a:r>
              <a:rPr lang="en-US" dirty="0" smtClean="0"/>
              <a:t>Ex: g! bundles</a:t>
            </a:r>
          </a:p>
          <a:p>
            <a:pPr lvl="1">
              <a:buNone/>
            </a:pPr>
            <a:r>
              <a:rPr lang="en-US" dirty="0" smtClean="0"/>
              <a:t>    0|Active     |    0|org.apache.felix.framework (4.2.1)</a:t>
            </a:r>
          </a:p>
          <a:p>
            <a:pPr lvl="1">
              <a:buNone/>
            </a:pPr>
            <a:r>
              <a:rPr lang="en-US" dirty="0" smtClean="0"/>
              <a:t>    1|Active     |    1|org.apache.felix.bundlerepository (1.6.6)</a:t>
            </a:r>
          </a:p>
          <a:p>
            <a:pPr lvl="1">
              <a:buNone/>
            </a:pPr>
            <a:r>
              <a:rPr lang="en-US" dirty="0" smtClean="0"/>
              <a:t>    2|Active     |    1|org.apache.felix.gogo.command (0.12.0)</a:t>
            </a:r>
          </a:p>
          <a:p>
            <a:pPr lvl="1">
              <a:buNone/>
            </a:pPr>
            <a:r>
              <a:rPr lang="en-US" dirty="0" smtClean="0"/>
              <a:t>    3|Active     |    1|org.apache.felix.gogo.runtime (0.10.0)</a:t>
            </a:r>
          </a:p>
          <a:p>
            <a:pPr lvl="1">
              <a:buNone/>
            </a:pPr>
            <a:r>
              <a:rPr lang="en-US" dirty="0" smtClean="0"/>
              <a:t>    4|Active     |    1|org.apache.felix.gogo.shell (0.10.0)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g! (bundle 1) location</a:t>
            </a:r>
          </a:p>
          <a:p>
            <a:pPr lvl="1">
              <a:buNone/>
            </a:pPr>
            <a:r>
              <a:rPr lang="en-US" dirty="0" smtClean="0"/>
              <a:t>file:/F:/</a:t>
            </a:r>
            <a:r>
              <a:rPr lang="en-US" dirty="0" err="1" smtClean="0"/>
              <a:t>osgi_felix</a:t>
            </a:r>
            <a:r>
              <a:rPr lang="en-US" dirty="0" smtClean="0"/>
              <a:t>/felix-framework-4.2.1/bundle/org.apache.felix.bundlerepository-1.6.6.jar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Implementing the </a:t>
            </a:r>
            <a:r>
              <a:rPr lang="en-US" dirty="0" err="1" smtClean="0"/>
              <a:t>book:search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I've chosen the package </a:t>
            </a:r>
            <a:r>
              <a:rPr lang="en-US" b="1" dirty="0" err="1" smtClean="0"/>
              <a:t>com.packtpub.felix.bookshelf.service.tui</a:t>
            </a:r>
            <a:r>
              <a:rPr lang="en-US" dirty="0" smtClean="0"/>
              <a:t> for the  </a:t>
            </a:r>
            <a:r>
              <a:rPr lang="en-US" dirty="0" smtClean="0"/>
              <a:t>proxy </a:t>
            </a:r>
            <a:r>
              <a:rPr lang="en-US" dirty="0" smtClean="0"/>
              <a:t>and </a:t>
            </a:r>
            <a:r>
              <a:rPr lang="en-US" b="1" dirty="0" err="1" smtClean="0"/>
              <a:t>com.packtpub.felix.bookshelf.service.tui.activator</a:t>
            </a:r>
            <a:r>
              <a:rPr lang="en-US" dirty="0" smtClean="0"/>
              <a:t> for </a:t>
            </a:r>
            <a:r>
              <a:rPr lang="en-US" dirty="0" smtClean="0"/>
              <a:t>the  </a:t>
            </a:r>
            <a:r>
              <a:rPr lang="en-US" dirty="0" smtClean="0"/>
              <a:t>bundle </a:t>
            </a:r>
            <a:r>
              <a:rPr lang="en-US" dirty="0" err="1" smtClean="0"/>
              <a:t>actvator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err="1" smtClean="0"/>
              <a:t>BookshelfServiceProxy</a:t>
            </a:r>
            <a:r>
              <a:rPr lang="en-US" dirty="0" smtClean="0"/>
              <a:t> is the main class for the bookshelf command </a:t>
            </a:r>
            <a:r>
              <a:rPr lang="en-US" dirty="0" err="1" smtClean="0"/>
              <a:t>functonality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Implementing the </a:t>
            </a:r>
            <a:r>
              <a:rPr lang="en-US" dirty="0" err="1" smtClean="0"/>
              <a:t>book:search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public class </a:t>
            </a:r>
            <a:r>
              <a:rPr lang="en-US" dirty="0" err="1" smtClean="0"/>
              <a:t>BookshelfServiceProxy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{</a:t>
            </a:r>
          </a:p>
          <a:p>
            <a:pPr lvl="1">
              <a:buNone/>
            </a:pPr>
            <a:r>
              <a:rPr lang="en-US" dirty="0" smtClean="0"/>
              <a:t>    public static final String SCOPE = "book";</a:t>
            </a:r>
          </a:p>
          <a:p>
            <a:pPr lvl="1">
              <a:buNone/>
            </a:pPr>
            <a:r>
              <a:rPr lang="en-US" dirty="0" smtClean="0"/>
              <a:t>    public static final String[] FUNCTIONS = new String[] {</a:t>
            </a:r>
          </a:p>
          <a:p>
            <a:pPr lvl="1">
              <a:buNone/>
            </a:pPr>
            <a:r>
              <a:rPr lang="en-US" dirty="0" smtClean="0"/>
              <a:t>        "search"</a:t>
            </a:r>
          </a:p>
          <a:p>
            <a:pPr lvl="1">
              <a:buNone/>
            </a:pPr>
            <a:r>
              <a:rPr lang="en-US" dirty="0" smtClean="0"/>
              <a:t>    };</a:t>
            </a:r>
          </a:p>
          <a:p>
            <a:pPr lvl="1">
              <a:buNone/>
            </a:pPr>
            <a:r>
              <a:rPr lang="en-US" dirty="0" smtClean="0"/>
              <a:t>    private </a:t>
            </a:r>
            <a:r>
              <a:rPr lang="en-US" dirty="0" err="1" smtClean="0"/>
              <a:t>BundleContext</a:t>
            </a:r>
            <a:r>
              <a:rPr lang="en-US" dirty="0" smtClean="0"/>
              <a:t> context;</a:t>
            </a:r>
          </a:p>
          <a:p>
            <a:pPr lvl="1">
              <a:buNone/>
            </a:pPr>
            <a:r>
              <a:rPr lang="en-US" dirty="0" smtClean="0"/>
              <a:t>    public </a:t>
            </a:r>
            <a:r>
              <a:rPr lang="en-US" dirty="0" err="1" smtClean="0"/>
              <a:t>BookshelfServiceProxy</a:t>
            </a:r>
            <a:r>
              <a:rPr lang="en-US" dirty="0" smtClean="0"/>
              <a:t>(</a:t>
            </a:r>
            <a:r>
              <a:rPr lang="en-US" dirty="0" err="1" smtClean="0"/>
              <a:t>BundleContext</a:t>
            </a:r>
            <a:r>
              <a:rPr lang="en-US" dirty="0" smtClean="0"/>
              <a:t> context)</a:t>
            </a:r>
          </a:p>
          <a:p>
            <a:pPr lvl="1">
              <a:buNone/>
            </a:pPr>
            <a:r>
              <a:rPr lang="en-US" dirty="0" smtClean="0"/>
              <a:t>    {</a:t>
            </a:r>
          </a:p>
          <a:p>
            <a:pPr lvl="1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this.context</a:t>
            </a:r>
            <a:r>
              <a:rPr lang="en-US" dirty="0" smtClean="0"/>
              <a:t> = context;</a:t>
            </a:r>
          </a:p>
          <a:p>
            <a:pPr lvl="1">
              <a:buNone/>
            </a:pPr>
            <a:r>
              <a:rPr lang="en-US" dirty="0" smtClean="0"/>
              <a:t>    }</a:t>
            </a:r>
          </a:p>
          <a:p>
            <a:r>
              <a:rPr lang="en-US" dirty="0" smtClean="0"/>
              <a:t>The proxy constructor also takes a </a:t>
            </a:r>
            <a:r>
              <a:rPr lang="en-US" b="1" dirty="0" err="1" smtClean="0"/>
              <a:t>BundleContext</a:t>
            </a:r>
            <a:r>
              <a:rPr lang="en-US" dirty="0" smtClean="0"/>
              <a:t>, which will be needed </a:t>
            </a:r>
            <a:r>
              <a:rPr lang="en-US" b="1" dirty="0" smtClean="0"/>
              <a:t>to look up the </a:t>
            </a:r>
            <a:r>
              <a:rPr lang="en-US" b="1" dirty="0" err="1" smtClean="0"/>
              <a:t>BookshelfService</a:t>
            </a:r>
            <a:r>
              <a:rPr lang="en-US" dirty="0" smtClean="0"/>
              <a:t> </a:t>
            </a:r>
            <a:r>
              <a:rPr lang="en-US" dirty="0" smtClean="0"/>
              <a:t>when </a:t>
            </a:r>
            <a:r>
              <a:rPr lang="en-US" dirty="0" err="1" smtClean="0"/>
              <a:t>executng</a:t>
            </a:r>
            <a:r>
              <a:rPr lang="en-US" dirty="0" smtClean="0"/>
              <a:t> the command </a:t>
            </a:r>
            <a:r>
              <a:rPr lang="en-US" dirty="0" err="1" smtClean="0"/>
              <a:t>operatons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Implementing the </a:t>
            </a:r>
            <a:r>
              <a:rPr lang="en-US" dirty="0" err="1" smtClean="0"/>
              <a:t>book:search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search commands that are exposed have two possible syntax signatures:</a:t>
            </a:r>
          </a:p>
          <a:p>
            <a:pPr lvl="1"/>
            <a:r>
              <a:rPr lang="en-US" dirty="0" smtClean="0"/>
              <a:t>search &lt;username&gt; &lt;password&gt; &lt;attribute&gt; &lt;filter&gt;: For searches </a:t>
            </a:r>
            <a:r>
              <a:rPr lang="en-US" dirty="0" smtClean="0"/>
              <a:t>matching </a:t>
            </a:r>
            <a:r>
              <a:rPr lang="en-US" dirty="0" smtClean="0"/>
              <a:t>books </a:t>
            </a:r>
            <a:r>
              <a:rPr lang="en-US" dirty="0" err="1" smtClean="0"/>
              <a:t>fltering</a:t>
            </a:r>
            <a:r>
              <a:rPr lang="en-US" dirty="0" smtClean="0"/>
              <a:t> by "author", "</a:t>
            </a:r>
            <a:r>
              <a:rPr lang="en-US" dirty="0" err="1" smtClean="0"/>
              <a:t>ttle</a:t>
            </a:r>
            <a:r>
              <a:rPr lang="en-US" dirty="0" smtClean="0"/>
              <a:t>" or "category" attribute</a:t>
            </a:r>
          </a:p>
          <a:p>
            <a:pPr lvl="1"/>
            <a:r>
              <a:rPr lang="en-US" dirty="0" smtClean="0"/>
              <a:t>search &lt;username&gt; &lt;password&gt; &lt;attribute&gt; &lt;lower&gt; &lt;upper&gt;: For </a:t>
            </a:r>
            <a:r>
              <a:rPr lang="en-US" dirty="0" smtClean="0"/>
              <a:t>searches </a:t>
            </a:r>
            <a:r>
              <a:rPr lang="en-US" dirty="0" smtClean="0"/>
              <a:t>matching books with a "</a:t>
            </a:r>
            <a:r>
              <a:rPr lang="en-US" dirty="0" err="1" smtClean="0"/>
              <a:t>ratng</a:t>
            </a:r>
            <a:r>
              <a:rPr lang="en-US" dirty="0" smtClean="0"/>
              <a:t>" attribute between lower and upper</a:t>
            </a:r>
          </a:p>
          <a:p>
            <a:r>
              <a:rPr lang="en-US" dirty="0" smtClean="0"/>
              <a:t>Each one of these signatures matches a method in the proxy class:</a:t>
            </a:r>
          </a:p>
          <a:p>
            <a:pPr lvl="1"/>
            <a:r>
              <a:rPr lang="en-US" dirty="0" smtClean="0"/>
              <a:t>Set&lt;Book&gt; search(String username, String password, </a:t>
            </a:r>
            <a:r>
              <a:rPr lang="en-US" dirty="0" smtClean="0"/>
              <a:t>String </a:t>
            </a:r>
            <a:r>
              <a:rPr lang="en-US" dirty="0" smtClean="0"/>
              <a:t>attribute, String filter)</a:t>
            </a:r>
          </a:p>
          <a:p>
            <a:pPr lvl="1"/>
            <a:r>
              <a:rPr lang="en-US" dirty="0" smtClean="0"/>
              <a:t>Set&lt;Book&gt; search(String username, String password, </a:t>
            </a:r>
            <a:r>
              <a:rPr lang="en-US" dirty="0" smtClean="0"/>
              <a:t>String </a:t>
            </a:r>
            <a:r>
              <a:rPr lang="en-US" dirty="0" smtClean="0"/>
              <a:t>attribute, </a:t>
            </a:r>
            <a:r>
              <a:rPr lang="en-US" dirty="0" err="1" smtClean="0"/>
              <a:t>int</a:t>
            </a:r>
            <a:r>
              <a:rPr lang="en-US" dirty="0" smtClean="0"/>
              <a:t> lower, </a:t>
            </a:r>
            <a:r>
              <a:rPr lang="en-US" dirty="0" err="1" smtClean="0"/>
              <a:t>int</a:t>
            </a:r>
            <a:r>
              <a:rPr lang="en-US" dirty="0" smtClean="0"/>
              <a:t> upper)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19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protected </a:t>
            </a:r>
            <a:r>
              <a:rPr lang="en-US" dirty="0" err="1" smtClean="0"/>
              <a:t>BookshelfService</a:t>
            </a:r>
            <a:r>
              <a:rPr lang="en-US" dirty="0" smtClean="0"/>
              <a:t> </a:t>
            </a:r>
            <a:r>
              <a:rPr lang="en-US" dirty="0" err="1" smtClean="0"/>
              <a:t>lookupService</a:t>
            </a:r>
            <a:r>
              <a:rPr lang="en-US" dirty="0" smtClean="0"/>
              <a:t>()</a:t>
            </a:r>
          </a:p>
          <a:p>
            <a:pPr lvl="1">
              <a:buNone/>
            </a:pPr>
            <a:r>
              <a:rPr lang="en-US" dirty="0" smtClean="0"/>
              <a:t>    {</a:t>
            </a:r>
          </a:p>
          <a:p>
            <a:pPr lvl="1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ServiceReference</a:t>
            </a:r>
            <a:r>
              <a:rPr lang="en-US" dirty="0" smtClean="0"/>
              <a:t> reference = </a:t>
            </a:r>
            <a:r>
              <a:rPr lang="en-US" dirty="0" err="1" smtClean="0"/>
              <a:t>context.getServiceReference</a:t>
            </a:r>
            <a:r>
              <a:rPr lang="en-US" dirty="0" smtClean="0"/>
              <a:t>(</a:t>
            </a:r>
          </a:p>
          <a:p>
            <a:pPr lvl="1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BookshelfService.class.getName</a:t>
            </a:r>
            <a:r>
              <a:rPr lang="en-US" dirty="0" smtClean="0"/>
              <a:t>());</a:t>
            </a:r>
          </a:p>
          <a:p>
            <a:pPr lvl="1">
              <a:buNone/>
            </a:pPr>
            <a:r>
              <a:rPr lang="en-US" dirty="0" smtClean="0"/>
              <a:t>        if (reference == null)</a:t>
            </a:r>
          </a:p>
          <a:p>
            <a:pPr lvl="1">
              <a:buNone/>
            </a:pPr>
            <a:r>
              <a:rPr lang="en-US" dirty="0" smtClean="0"/>
              <a:t>        {</a:t>
            </a:r>
          </a:p>
          <a:p>
            <a:pPr lvl="1">
              <a:buNone/>
            </a:pPr>
            <a:r>
              <a:rPr lang="en-US" dirty="0" smtClean="0"/>
              <a:t>            throw new </a:t>
            </a:r>
            <a:r>
              <a:rPr lang="en-US" dirty="0" err="1" smtClean="0"/>
              <a:t>RuntimeException</a:t>
            </a:r>
            <a:r>
              <a:rPr lang="en-US" dirty="0" smtClean="0"/>
              <a:t>(</a:t>
            </a:r>
          </a:p>
          <a:p>
            <a:pPr lvl="1">
              <a:buNone/>
            </a:pPr>
            <a:r>
              <a:rPr lang="en-US" dirty="0" smtClean="0"/>
              <a:t>                "</a:t>
            </a:r>
            <a:r>
              <a:rPr lang="en-US" dirty="0" err="1" smtClean="0"/>
              <a:t>BookshelfService</a:t>
            </a:r>
            <a:r>
              <a:rPr lang="en-US" dirty="0" smtClean="0"/>
              <a:t> not registered, cannot invoke "+</a:t>
            </a:r>
          </a:p>
          <a:p>
            <a:pPr lvl="1">
              <a:buNone/>
            </a:pPr>
            <a:r>
              <a:rPr lang="en-US" dirty="0" smtClean="0"/>
              <a:t>                "operation");</a:t>
            </a:r>
          </a:p>
          <a:p>
            <a:pPr lvl="1">
              <a:buNone/>
            </a:pPr>
            <a:r>
              <a:rPr lang="en-US" dirty="0" smtClean="0"/>
              <a:t>        }</a:t>
            </a:r>
          </a:p>
          <a:p>
            <a:pPr lvl="1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BookshelfService</a:t>
            </a:r>
            <a:r>
              <a:rPr lang="en-US" dirty="0" smtClean="0"/>
              <a:t> service =</a:t>
            </a:r>
          </a:p>
          <a:p>
            <a:pPr lvl="1">
              <a:buNone/>
            </a:pPr>
            <a:r>
              <a:rPr lang="en-US" dirty="0" smtClean="0"/>
              <a:t>            (</a:t>
            </a:r>
            <a:r>
              <a:rPr lang="en-US" dirty="0" err="1" smtClean="0"/>
              <a:t>BookshelfService</a:t>
            </a:r>
            <a:r>
              <a:rPr lang="en-US" dirty="0" smtClean="0"/>
              <a:t>) </a:t>
            </a:r>
            <a:r>
              <a:rPr lang="en-US" dirty="0" err="1" smtClean="0"/>
              <a:t>this.context.getService</a:t>
            </a:r>
            <a:r>
              <a:rPr lang="en-US" dirty="0" smtClean="0"/>
              <a:t>(reference);</a:t>
            </a:r>
          </a:p>
          <a:p>
            <a:pPr lvl="1">
              <a:buNone/>
            </a:pPr>
            <a:r>
              <a:rPr lang="en-US" dirty="0" smtClean="0"/>
              <a:t>        if (service == null)</a:t>
            </a:r>
          </a:p>
          <a:p>
            <a:pPr lvl="1">
              <a:buNone/>
            </a:pPr>
            <a:r>
              <a:rPr lang="en-US" dirty="0" smtClean="0"/>
              <a:t>        {</a:t>
            </a:r>
          </a:p>
          <a:p>
            <a:pPr lvl="1">
              <a:buNone/>
            </a:pPr>
            <a:r>
              <a:rPr lang="en-US" dirty="0" smtClean="0"/>
              <a:t>            throw new </a:t>
            </a:r>
            <a:r>
              <a:rPr lang="en-US" dirty="0" err="1" smtClean="0"/>
              <a:t>RuntimeException</a:t>
            </a:r>
            <a:r>
              <a:rPr lang="en-US" dirty="0" smtClean="0"/>
              <a:t>(</a:t>
            </a:r>
          </a:p>
          <a:p>
            <a:pPr lvl="1">
              <a:buNone/>
            </a:pPr>
            <a:r>
              <a:rPr lang="en-US" dirty="0" smtClean="0"/>
              <a:t>                "</a:t>
            </a:r>
            <a:r>
              <a:rPr lang="en-US" dirty="0" err="1" smtClean="0"/>
              <a:t>BookshelfService</a:t>
            </a:r>
            <a:r>
              <a:rPr lang="en-US" dirty="0" smtClean="0"/>
              <a:t> not registered, cannot invoke "+</a:t>
            </a:r>
          </a:p>
          <a:p>
            <a:pPr lvl="1">
              <a:buNone/>
            </a:pPr>
            <a:r>
              <a:rPr lang="en-US" dirty="0" smtClean="0"/>
              <a:t>                "operation");</a:t>
            </a:r>
          </a:p>
          <a:p>
            <a:pPr lvl="1">
              <a:buNone/>
            </a:pPr>
            <a:r>
              <a:rPr lang="en-US" dirty="0" smtClean="0"/>
              <a:t>        }</a:t>
            </a:r>
          </a:p>
          <a:p>
            <a:pPr lvl="1">
              <a:buNone/>
            </a:pPr>
            <a:r>
              <a:rPr lang="en-US" dirty="0" smtClean="0"/>
              <a:t>        return service;</a:t>
            </a:r>
          </a:p>
          <a:p>
            <a:pPr lvl="1">
              <a:buNone/>
            </a:pPr>
            <a:r>
              <a:rPr lang="en-US" dirty="0" smtClean="0"/>
              <a:t>    }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implementing a bundle activator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05800" cy="5181600"/>
          </a:xfrm>
        </p:spPr>
        <p:txBody>
          <a:bodyPr>
            <a:normAutofit fontScale="62500" lnSpcReduction="20000"/>
          </a:bodyPr>
          <a:lstStyle/>
          <a:p>
            <a:r>
              <a:rPr lang="en-US" sz="3600" dirty="0" smtClean="0"/>
              <a:t>Create the class </a:t>
            </a:r>
            <a:r>
              <a:rPr lang="en-US" sz="3600" dirty="0" err="1" smtClean="0"/>
              <a:t>BookshelfTuiActivator</a:t>
            </a:r>
            <a:r>
              <a:rPr lang="en-US" sz="3600" dirty="0" smtClean="0"/>
              <a:t> and make it register an instance of </a:t>
            </a:r>
            <a:r>
              <a:rPr lang="en-US" sz="3600" dirty="0" smtClean="0"/>
              <a:t>the </a:t>
            </a:r>
            <a:r>
              <a:rPr lang="en-US" sz="3600" dirty="0" err="1" smtClean="0"/>
              <a:t>BookshelfServiceProxy</a:t>
            </a:r>
            <a:r>
              <a:rPr lang="en-US" sz="3600" dirty="0" smtClean="0"/>
              <a:t> </a:t>
            </a:r>
            <a:r>
              <a:rPr lang="en-US" sz="3600" dirty="0" smtClean="0"/>
              <a:t>at </a:t>
            </a:r>
            <a:r>
              <a:rPr lang="en-US" sz="3600" dirty="0" smtClean="0"/>
              <a:t>start</a:t>
            </a:r>
          </a:p>
          <a:p>
            <a:r>
              <a:rPr lang="en-US" dirty="0" smtClean="0"/>
              <a:t>public class </a:t>
            </a:r>
            <a:r>
              <a:rPr lang="en-US" dirty="0" err="1" smtClean="0"/>
              <a:t>BookshelfTuiActivator</a:t>
            </a:r>
            <a:r>
              <a:rPr lang="en-US" dirty="0" smtClean="0"/>
              <a:t> implements </a:t>
            </a:r>
            <a:r>
              <a:rPr lang="en-US" dirty="0" err="1" smtClean="0"/>
              <a:t>BundleActivator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{</a:t>
            </a:r>
          </a:p>
          <a:p>
            <a:pPr lvl="1">
              <a:buNone/>
            </a:pPr>
            <a:r>
              <a:rPr lang="en-US" dirty="0" smtClean="0"/>
              <a:t>    public void start(</a:t>
            </a:r>
            <a:r>
              <a:rPr lang="en-US" dirty="0" err="1" smtClean="0"/>
              <a:t>BundleContext</a:t>
            </a:r>
            <a:r>
              <a:rPr lang="en-US" dirty="0" smtClean="0"/>
              <a:t> </a:t>
            </a:r>
            <a:r>
              <a:rPr lang="en-US" dirty="0" err="1" smtClean="0"/>
              <a:t>bc</a:t>
            </a:r>
            <a:r>
              <a:rPr lang="en-US" dirty="0" smtClean="0"/>
              <a:t>)</a:t>
            </a:r>
          </a:p>
          <a:p>
            <a:pPr lvl="1">
              <a:buNone/>
            </a:pPr>
            <a:r>
              <a:rPr lang="en-US" dirty="0" smtClean="0"/>
              <a:t>    {</a:t>
            </a:r>
          </a:p>
          <a:p>
            <a:pPr lvl="1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Hashtable</a:t>
            </a:r>
            <a:r>
              <a:rPr lang="en-US" dirty="0" smtClean="0"/>
              <a:t> props = new </a:t>
            </a:r>
            <a:r>
              <a:rPr lang="en-US" dirty="0" err="1" smtClean="0"/>
              <a:t>Hashtable</a:t>
            </a:r>
            <a:r>
              <a:rPr lang="en-US" dirty="0" smtClean="0"/>
              <a:t>();</a:t>
            </a:r>
          </a:p>
          <a:p>
            <a:pPr lvl="1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props.put</a:t>
            </a:r>
            <a:r>
              <a:rPr lang="en-US" dirty="0" smtClean="0"/>
              <a:t>("</a:t>
            </a:r>
            <a:r>
              <a:rPr lang="en-US" b="1" dirty="0" err="1" smtClean="0"/>
              <a:t>osgi.command.scope</a:t>
            </a:r>
            <a:r>
              <a:rPr lang="en-US" dirty="0" smtClean="0"/>
              <a:t>", </a:t>
            </a:r>
            <a:r>
              <a:rPr lang="en-US" dirty="0" err="1" smtClean="0"/>
              <a:t>BookshelfServiceProxy.SCOPE</a:t>
            </a:r>
            <a:r>
              <a:rPr lang="en-US" dirty="0" smtClean="0"/>
              <a:t>);</a:t>
            </a:r>
          </a:p>
          <a:p>
            <a:pPr lvl="1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props.put</a:t>
            </a:r>
            <a:r>
              <a:rPr lang="en-US" dirty="0" smtClean="0"/>
              <a:t>("</a:t>
            </a:r>
            <a:r>
              <a:rPr lang="en-US" b="1" dirty="0" err="1" smtClean="0"/>
              <a:t>osgi.command.function</a:t>
            </a:r>
            <a:r>
              <a:rPr lang="en-US" dirty="0" smtClean="0"/>
              <a:t>", </a:t>
            </a:r>
            <a:r>
              <a:rPr lang="en-US" dirty="0" err="1" smtClean="0"/>
              <a:t>BookshelfServiceProxy.FUNCTIONS</a:t>
            </a:r>
            <a:r>
              <a:rPr lang="en-US" dirty="0" smtClean="0"/>
              <a:t>);</a:t>
            </a:r>
          </a:p>
          <a:p>
            <a:pPr lvl="1">
              <a:buNone/>
            </a:pPr>
            <a:r>
              <a:rPr lang="en-US" dirty="0" smtClean="0"/>
              <a:t>        </a:t>
            </a:r>
            <a:r>
              <a:rPr lang="en-US" b="1" dirty="0" err="1" smtClean="0"/>
              <a:t>bc.registerService</a:t>
            </a:r>
            <a:r>
              <a:rPr lang="en-US" dirty="0" smtClean="0"/>
              <a:t>( </a:t>
            </a:r>
            <a:r>
              <a:rPr lang="en-US" dirty="0" err="1" smtClean="0"/>
              <a:t>BookshelfServiceProxy.class.getName</a:t>
            </a:r>
            <a:r>
              <a:rPr lang="en-US" dirty="0" smtClean="0"/>
              <a:t>(),</a:t>
            </a:r>
          </a:p>
          <a:p>
            <a:pPr lvl="1">
              <a:buNone/>
            </a:pPr>
            <a:r>
              <a:rPr lang="en-US" dirty="0" smtClean="0"/>
              <a:t>            new </a:t>
            </a:r>
            <a:r>
              <a:rPr lang="en-US" dirty="0" err="1" smtClean="0"/>
              <a:t>BookshelfServiceProxy</a:t>
            </a:r>
            <a:r>
              <a:rPr lang="en-US" dirty="0" smtClean="0"/>
              <a:t>(</a:t>
            </a:r>
            <a:r>
              <a:rPr lang="en-US" dirty="0" err="1" smtClean="0"/>
              <a:t>bc</a:t>
            </a:r>
            <a:r>
              <a:rPr lang="en-US" dirty="0" smtClean="0"/>
              <a:t>), </a:t>
            </a:r>
            <a:r>
              <a:rPr lang="en-US" dirty="0" smtClean="0"/>
              <a:t>props);</a:t>
            </a:r>
          </a:p>
          <a:p>
            <a:pPr lvl="1">
              <a:buNone/>
            </a:pPr>
            <a:r>
              <a:rPr lang="en-US" dirty="0" smtClean="0"/>
              <a:t>    }</a:t>
            </a:r>
          </a:p>
          <a:p>
            <a:pPr lvl="1">
              <a:buNone/>
            </a:pPr>
            <a:r>
              <a:rPr lang="en-US" dirty="0" smtClean="0"/>
              <a:t>    </a:t>
            </a:r>
          </a:p>
          <a:p>
            <a:pPr lvl="1">
              <a:buNone/>
            </a:pPr>
            <a:r>
              <a:rPr lang="en-US" dirty="0" smtClean="0"/>
              <a:t>    public void stop(</a:t>
            </a:r>
            <a:r>
              <a:rPr lang="en-US" dirty="0" err="1" smtClean="0"/>
              <a:t>BundleContext</a:t>
            </a:r>
            <a:r>
              <a:rPr lang="en-US" dirty="0" smtClean="0"/>
              <a:t> </a:t>
            </a:r>
            <a:r>
              <a:rPr lang="en-US" dirty="0" err="1" smtClean="0"/>
              <a:t>bc</a:t>
            </a:r>
            <a:r>
              <a:rPr lang="en-US" dirty="0" smtClean="0"/>
              <a:t>)</a:t>
            </a:r>
          </a:p>
          <a:p>
            <a:pPr lvl="1">
              <a:buNone/>
            </a:pPr>
            <a:r>
              <a:rPr lang="en-US" dirty="0" smtClean="0"/>
              <a:t>    {</a:t>
            </a:r>
          </a:p>
          <a:p>
            <a:pPr lvl="1">
              <a:buNone/>
            </a:pPr>
            <a:r>
              <a:rPr lang="en-US" dirty="0" smtClean="0"/>
              <a:t>    }</a:t>
            </a:r>
          </a:p>
          <a:p>
            <a:pPr lvl="1"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You </a:t>
            </a:r>
            <a:r>
              <a:rPr lang="en-US" dirty="0" err="1" smtClean="0"/>
              <a:t>stll</a:t>
            </a:r>
            <a:r>
              <a:rPr lang="en-US" dirty="0" smtClean="0"/>
              <a:t> need to </a:t>
            </a:r>
            <a:r>
              <a:rPr lang="en-US" dirty="0" err="1" smtClean="0"/>
              <a:t>confgure</a:t>
            </a:r>
            <a:r>
              <a:rPr lang="en-US" dirty="0" smtClean="0"/>
              <a:t> the bundle </a:t>
            </a:r>
            <a:r>
              <a:rPr lang="en-US" dirty="0" err="1" smtClean="0"/>
              <a:t>plugin</a:t>
            </a:r>
            <a:r>
              <a:rPr lang="en-US" dirty="0" smtClean="0"/>
              <a:t> in the POM, and you're done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packaging and installing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shell extension bundles ft on start level 5, as </a:t>
            </a:r>
            <a:r>
              <a:rPr lang="en-US" dirty="0" err="1" smtClean="0"/>
              <a:t>defned</a:t>
            </a:r>
            <a:r>
              <a:rPr lang="en-US" dirty="0" smtClean="0"/>
              <a:t> in Chapter 1, Quick Intro to Felix </a:t>
            </a:r>
            <a:r>
              <a:rPr lang="en-US" dirty="0" smtClean="0"/>
              <a:t>and </a:t>
            </a:r>
            <a:r>
              <a:rPr lang="en-US" dirty="0" err="1" smtClean="0"/>
              <a:t>OSGi</a:t>
            </a:r>
            <a:r>
              <a:rPr lang="en-US" dirty="0" smtClean="0"/>
              <a:t>. Here we set the </a:t>
            </a:r>
            <a:r>
              <a:rPr lang="en-US" dirty="0" err="1" smtClean="0"/>
              <a:t>inital</a:t>
            </a:r>
            <a:r>
              <a:rPr lang="en-US" dirty="0" smtClean="0"/>
              <a:t> start level for all the newly installed bundles to 5 and </a:t>
            </a:r>
            <a:r>
              <a:rPr lang="en-US" dirty="0" smtClean="0"/>
              <a:t>change </a:t>
            </a:r>
            <a:r>
              <a:rPr lang="en-US" dirty="0" smtClean="0"/>
              <a:t>the framework level as well.</a:t>
            </a:r>
          </a:p>
          <a:p>
            <a:pPr lvl="1"/>
            <a:r>
              <a:rPr lang="en-US" dirty="0" smtClean="0"/>
              <a:t>g! </a:t>
            </a:r>
            <a:r>
              <a:rPr lang="en-US" dirty="0" err="1" smtClean="0"/>
              <a:t>bundlelevel</a:t>
            </a:r>
            <a:r>
              <a:rPr lang="en-US" dirty="0" smtClean="0"/>
              <a:t> -</a:t>
            </a:r>
            <a:r>
              <a:rPr lang="en-US" dirty="0" err="1" smtClean="0"/>
              <a:t>i</a:t>
            </a:r>
            <a:r>
              <a:rPr lang="en-US" dirty="0" smtClean="0"/>
              <a:t> 5</a:t>
            </a:r>
          </a:p>
          <a:p>
            <a:pPr lvl="1"/>
            <a:r>
              <a:rPr lang="en-US" dirty="0" smtClean="0"/>
              <a:t>g! </a:t>
            </a:r>
            <a:r>
              <a:rPr lang="en-US" dirty="0" err="1" smtClean="0"/>
              <a:t>frameworklevel</a:t>
            </a:r>
            <a:r>
              <a:rPr lang="en-US" dirty="0" smtClean="0"/>
              <a:t> 5</a:t>
            </a:r>
          </a:p>
          <a:p>
            <a:r>
              <a:rPr lang="en-US" dirty="0" smtClean="0"/>
              <a:t>Refresh the OBR repository and get the updated list using:</a:t>
            </a:r>
          </a:p>
          <a:p>
            <a:pPr lvl="1"/>
            <a:r>
              <a:rPr lang="en-US" dirty="0" smtClean="0"/>
              <a:t>g! repos </a:t>
            </a:r>
            <a:r>
              <a:rPr lang="en-US" dirty="0" smtClean="0"/>
              <a:t>refresh file</a:t>
            </a:r>
            <a:r>
              <a:rPr lang="en-US" dirty="0" smtClean="0"/>
              <a:t>:///C:/projects/felixbook/releases/repository.xml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Converters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 shell can recognize the basic types and convert them for use as parameters when calling </a:t>
            </a:r>
            <a:r>
              <a:rPr lang="en-US" dirty="0" smtClean="0"/>
              <a:t>the </a:t>
            </a:r>
            <a:r>
              <a:rPr lang="en-US" dirty="0" smtClean="0"/>
              <a:t>command </a:t>
            </a:r>
            <a:r>
              <a:rPr lang="en-US" dirty="0" err="1" smtClean="0"/>
              <a:t>functon</a:t>
            </a:r>
            <a:r>
              <a:rPr lang="en-US" dirty="0" smtClean="0"/>
              <a:t>. However, for more complex types, it would require the assistance of </a:t>
            </a:r>
            <a:r>
              <a:rPr lang="en-US" dirty="0" smtClean="0"/>
              <a:t>a </a:t>
            </a:r>
            <a:r>
              <a:rPr lang="en-US" dirty="0" smtClean="0"/>
              <a:t>helper class.</a:t>
            </a:r>
          </a:p>
          <a:p>
            <a:r>
              <a:rPr lang="en-US" dirty="0" smtClean="0"/>
              <a:t>The Converter (</a:t>
            </a:r>
            <a:r>
              <a:rPr lang="en-US" dirty="0" err="1" smtClean="0"/>
              <a:t>org.apache.felix.service.command.Converter</a:t>
            </a:r>
            <a:r>
              <a:rPr lang="en-US" dirty="0" smtClean="0"/>
              <a:t>) is a service that </a:t>
            </a:r>
            <a:r>
              <a:rPr lang="en-US" dirty="0" smtClean="0"/>
              <a:t>knows </a:t>
            </a:r>
            <a:r>
              <a:rPr lang="en-US" dirty="0" smtClean="0"/>
              <a:t>how to convert a String to an object of a </a:t>
            </a:r>
            <a:r>
              <a:rPr lang="en-US" dirty="0" err="1" smtClean="0"/>
              <a:t>specifc</a:t>
            </a:r>
            <a:r>
              <a:rPr lang="en-US" dirty="0" smtClean="0"/>
              <a:t> type and </a:t>
            </a:r>
            <a:r>
              <a:rPr lang="en-US" dirty="0" smtClean="0"/>
              <a:t>vice-versa. Without </a:t>
            </a:r>
            <a:r>
              <a:rPr lang="en-US" dirty="0" smtClean="0"/>
              <a:t>going into too much detail, the converter is registered as a service, along with a </a:t>
            </a:r>
            <a:r>
              <a:rPr lang="en-US" dirty="0" smtClean="0"/>
              <a:t>property </a:t>
            </a:r>
            <a:r>
              <a:rPr lang="en-US" dirty="0" smtClean="0"/>
              <a:t>(</a:t>
            </a:r>
            <a:r>
              <a:rPr lang="en-US" dirty="0" err="1" smtClean="0"/>
              <a:t>osgi.converter.classes</a:t>
            </a:r>
            <a:r>
              <a:rPr lang="en-US" dirty="0" smtClean="0"/>
              <a:t>) that lists the classes it supports conversion for.  </a:t>
            </a:r>
          </a:p>
          <a:p>
            <a:r>
              <a:rPr lang="en-US" dirty="0" smtClean="0"/>
              <a:t>The service exposes the following two methods:</a:t>
            </a:r>
          </a:p>
          <a:p>
            <a:pPr lvl="1"/>
            <a:r>
              <a:rPr lang="en-US" dirty="0" smtClean="0"/>
              <a:t>convert(...) that takes the target class (the desired type) and an input object </a:t>
            </a:r>
            <a:r>
              <a:rPr lang="en-US" dirty="0" smtClean="0"/>
              <a:t>and </a:t>
            </a:r>
            <a:r>
              <a:rPr lang="en-US" dirty="0" smtClean="0"/>
              <a:t>is expected to return the converted object</a:t>
            </a:r>
          </a:p>
          <a:p>
            <a:pPr lvl="1"/>
            <a:r>
              <a:rPr lang="en-US" dirty="0" smtClean="0"/>
              <a:t>format(...) that takes an object to format, a </a:t>
            </a:r>
            <a:r>
              <a:rPr lang="en-US" dirty="0" err="1" smtClean="0"/>
              <a:t>formatng</a:t>
            </a:r>
            <a:r>
              <a:rPr lang="en-US" dirty="0" smtClean="0"/>
              <a:t> </a:t>
            </a:r>
            <a:r>
              <a:rPr lang="en-US" dirty="0" err="1" smtClean="0"/>
              <a:t>directve</a:t>
            </a:r>
            <a:r>
              <a:rPr lang="en-US" dirty="0" smtClean="0"/>
              <a:t>, and a </a:t>
            </a:r>
            <a:r>
              <a:rPr lang="en-US" dirty="0" smtClean="0"/>
              <a:t>Converter </a:t>
            </a:r>
            <a:r>
              <a:rPr lang="en-US" dirty="0" smtClean="0"/>
              <a:t>for </a:t>
            </a:r>
            <a:r>
              <a:rPr lang="en-US" dirty="0" err="1" smtClean="0"/>
              <a:t>delegaton</a:t>
            </a:r>
            <a:r>
              <a:rPr lang="en-US" dirty="0" smtClean="0"/>
              <a:t> of the </a:t>
            </a:r>
            <a:r>
              <a:rPr lang="en-US" dirty="0" err="1" smtClean="0"/>
              <a:t>formatng</a:t>
            </a:r>
            <a:r>
              <a:rPr lang="en-US" dirty="0" smtClean="0"/>
              <a:t> of sub-parts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Chapter 9: Improve the </a:t>
            </a:r>
            <a:r>
              <a:rPr lang="en-US" dirty="0" smtClean="0"/>
              <a:t>Bookshelf Service with </a:t>
            </a:r>
            <a:r>
              <a:rPr lang="en-US" dirty="0" err="1" smtClean="0"/>
              <a:t>iPOJO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we will look at how </a:t>
            </a:r>
            <a:r>
              <a:rPr lang="en-US" dirty="0" err="1" smtClean="0"/>
              <a:t>iPOJO</a:t>
            </a:r>
            <a:r>
              <a:rPr lang="en-US" dirty="0" smtClean="0"/>
              <a:t> can help keep this process simple, while improving </a:t>
            </a:r>
            <a:r>
              <a:rPr lang="en-US" dirty="0" smtClean="0"/>
              <a:t>the </a:t>
            </a:r>
            <a:r>
              <a:rPr lang="en-US" dirty="0" smtClean="0"/>
              <a:t>overall performance. You will:</a:t>
            </a:r>
          </a:p>
          <a:p>
            <a:pPr lvl="1"/>
            <a:r>
              <a:rPr lang="en-US" dirty="0" smtClean="0"/>
              <a:t>Look at an overview of the inversion of control component-oriented programming </a:t>
            </a:r>
            <a:r>
              <a:rPr lang="en-US" dirty="0" err="1" smtClean="0"/>
              <a:t>paterns</a:t>
            </a:r>
            <a:r>
              <a:rPr lang="en-US" dirty="0" smtClean="0"/>
              <a:t> </a:t>
            </a:r>
            <a:r>
              <a:rPr lang="en-US" dirty="0" smtClean="0"/>
              <a:t>and its </a:t>
            </a:r>
            <a:r>
              <a:rPr lang="en-US" dirty="0" err="1" smtClean="0"/>
              <a:t>applicaton</a:t>
            </a:r>
            <a:r>
              <a:rPr lang="en-US" dirty="0" smtClean="0"/>
              <a:t> in our context, namely, the service locator, dependency </a:t>
            </a:r>
            <a:r>
              <a:rPr lang="en-US" dirty="0" err="1" smtClean="0"/>
              <a:t>injecton</a:t>
            </a:r>
            <a:r>
              <a:rPr lang="en-US" dirty="0" smtClean="0"/>
              <a:t>, whiteboard, and extender </a:t>
            </a:r>
            <a:r>
              <a:rPr lang="en-US" dirty="0" err="1" smtClean="0"/>
              <a:t>paterns</a:t>
            </a:r>
            <a:endParaRPr lang="en-US" dirty="0" smtClean="0"/>
          </a:p>
          <a:p>
            <a:pPr lvl="1"/>
            <a:r>
              <a:rPr lang="en-US" dirty="0" smtClean="0"/>
              <a:t>Introduce </a:t>
            </a:r>
            <a:r>
              <a:rPr lang="en-US" dirty="0" err="1" smtClean="0"/>
              <a:t>iPOJO</a:t>
            </a:r>
            <a:r>
              <a:rPr lang="en-US" dirty="0" smtClean="0"/>
              <a:t>, the service and Maven </a:t>
            </a:r>
            <a:r>
              <a:rPr lang="en-US" dirty="0" err="1" smtClean="0"/>
              <a:t>plugin</a:t>
            </a:r>
            <a:r>
              <a:rPr lang="en-US" dirty="0" smtClean="0"/>
              <a:t>, and look at the ways it is used  </a:t>
            </a:r>
            <a:r>
              <a:rPr lang="en-US" dirty="0" smtClean="0"/>
              <a:t>to </a:t>
            </a:r>
            <a:r>
              <a:rPr lang="en-US" dirty="0" smtClean="0"/>
              <a:t>simplify </a:t>
            </a:r>
            <a:r>
              <a:rPr lang="en-US" dirty="0" err="1" smtClean="0"/>
              <a:t>OSGi</a:t>
            </a:r>
            <a:r>
              <a:rPr lang="en-US" dirty="0" smtClean="0"/>
              <a:t> </a:t>
            </a:r>
            <a:r>
              <a:rPr lang="en-US" dirty="0" err="1" smtClean="0"/>
              <a:t>integraton</a:t>
            </a:r>
            <a:r>
              <a:rPr lang="en-US" dirty="0" smtClean="0"/>
              <a:t>, using XML </a:t>
            </a:r>
            <a:r>
              <a:rPr lang="en-US" dirty="0" err="1" smtClean="0"/>
              <a:t>confguraton</a:t>
            </a:r>
            <a:r>
              <a:rPr lang="en-US" dirty="0" smtClean="0"/>
              <a:t> as well as </a:t>
            </a:r>
            <a:r>
              <a:rPr lang="en-US" dirty="0" err="1" smtClean="0"/>
              <a:t>annotatons</a:t>
            </a:r>
            <a:endParaRPr lang="en-US" dirty="0" smtClean="0"/>
          </a:p>
          <a:p>
            <a:pPr lvl="1"/>
            <a:r>
              <a:rPr lang="en-US" dirty="0" smtClean="0"/>
              <a:t>Learn how to use the </a:t>
            </a:r>
            <a:r>
              <a:rPr lang="en-US" dirty="0" err="1" smtClean="0"/>
              <a:t>iPOJO</a:t>
            </a:r>
            <a:r>
              <a:rPr lang="en-US" dirty="0" smtClean="0"/>
              <a:t> </a:t>
            </a:r>
            <a:r>
              <a:rPr lang="en-US" dirty="0" err="1" smtClean="0"/>
              <a:t>Gogo</a:t>
            </a:r>
            <a:r>
              <a:rPr lang="en-US" dirty="0" smtClean="0"/>
              <a:t> commands to get a view of registered </a:t>
            </a:r>
            <a:r>
              <a:rPr lang="en-US" dirty="0" err="1" smtClean="0"/>
              <a:t>iPOJO</a:t>
            </a:r>
            <a:r>
              <a:rPr lang="en-US" dirty="0" smtClean="0"/>
              <a:t> </a:t>
            </a:r>
            <a:r>
              <a:rPr lang="en-US" dirty="0" smtClean="0"/>
              <a:t>instances </a:t>
            </a:r>
            <a:r>
              <a:rPr lang="en-US" dirty="0" smtClean="0"/>
              <a:t>and factories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Listing installed bundles: lb</a:t>
            </a:r>
          </a:p>
          <a:p>
            <a:r>
              <a:rPr lang="en-US" dirty="0" smtClean="0"/>
              <a:t>EX: g! lb</a:t>
            </a:r>
          </a:p>
          <a:p>
            <a:pPr lvl="1">
              <a:buNone/>
            </a:pPr>
            <a:r>
              <a:rPr lang="en-US" dirty="0" smtClean="0"/>
              <a:t>START LEVEL 1</a:t>
            </a:r>
          </a:p>
          <a:p>
            <a:pPr lvl="1">
              <a:buNone/>
            </a:pPr>
            <a:r>
              <a:rPr lang="en-US" dirty="0" smtClean="0"/>
              <a:t>   </a:t>
            </a:r>
            <a:r>
              <a:rPr lang="en-US" dirty="0" err="1" smtClean="0"/>
              <a:t>ID|State</a:t>
            </a:r>
            <a:r>
              <a:rPr lang="en-US" dirty="0" smtClean="0"/>
              <a:t>      |</a:t>
            </a:r>
            <a:r>
              <a:rPr lang="en-US" dirty="0" err="1" smtClean="0"/>
              <a:t>Level|Name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    0|Active     |    0|System Bundle (4.2.1)</a:t>
            </a:r>
          </a:p>
          <a:p>
            <a:pPr lvl="1">
              <a:buNone/>
            </a:pPr>
            <a:r>
              <a:rPr lang="en-US" dirty="0" smtClean="0"/>
              <a:t>    1|Active     |    1|Apache Felix Bundle Repository (1.6.6)</a:t>
            </a:r>
          </a:p>
          <a:p>
            <a:pPr lvl="1">
              <a:buNone/>
            </a:pPr>
            <a:r>
              <a:rPr lang="en-US" dirty="0" smtClean="0"/>
              <a:t>    2|Active     |    1|Apache Felix </a:t>
            </a:r>
            <a:r>
              <a:rPr lang="en-US" dirty="0" err="1" smtClean="0"/>
              <a:t>Gogo</a:t>
            </a:r>
            <a:r>
              <a:rPr lang="en-US" dirty="0" smtClean="0"/>
              <a:t> Command (0.12.0)</a:t>
            </a:r>
          </a:p>
          <a:p>
            <a:pPr lvl="1">
              <a:buNone/>
            </a:pPr>
            <a:r>
              <a:rPr lang="en-US" dirty="0" smtClean="0"/>
              <a:t>    3|Active     |    1|Apache Felix </a:t>
            </a:r>
            <a:r>
              <a:rPr lang="en-US" dirty="0" err="1" smtClean="0"/>
              <a:t>Gogo</a:t>
            </a:r>
            <a:r>
              <a:rPr lang="en-US" dirty="0" smtClean="0"/>
              <a:t> Runtime (0.10.0)</a:t>
            </a:r>
          </a:p>
          <a:p>
            <a:pPr lvl="1">
              <a:buNone/>
            </a:pPr>
            <a:r>
              <a:rPr lang="en-US" dirty="0" smtClean="0"/>
              <a:t>    4|Active     |    1|Apache Felix </a:t>
            </a:r>
            <a:r>
              <a:rPr lang="en-US" dirty="0" err="1" smtClean="0"/>
              <a:t>Gogo</a:t>
            </a:r>
            <a:r>
              <a:rPr lang="en-US" dirty="0" smtClean="0"/>
              <a:t> Shell (0.10.0)</a:t>
            </a:r>
          </a:p>
          <a:p>
            <a:pPr lvl="1">
              <a:buNone/>
            </a:pPr>
            <a:r>
              <a:rPr lang="en-US" dirty="0" smtClean="0"/>
              <a:t>g! lb bundle</a:t>
            </a:r>
          </a:p>
          <a:p>
            <a:pPr lvl="1">
              <a:buNone/>
            </a:pPr>
            <a:r>
              <a:rPr lang="en-US" dirty="0" smtClean="0"/>
              <a:t>START LEVEL 1</a:t>
            </a:r>
          </a:p>
          <a:p>
            <a:pPr lvl="1">
              <a:buNone/>
            </a:pPr>
            <a:r>
              <a:rPr lang="en-US" dirty="0" smtClean="0"/>
              <a:t>   </a:t>
            </a:r>
            <a:r>
              <a:rPr lang="en-US" dirty="0" err="1" smtClean="0"/>
              <a:t>ID|State</a:t>
            </a:r>
            <a:r>
              <a:rPr lang="en-US" dirty="0" smtClean="0"/>
              <a:t>      |</a:t>
            </a:r>
            <a:r>
              <a:rPr lang="en-US" dirty="0" err="1" smtClean="0"/>
              <a:t>Level|Name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    0|Active     |    0|System Bundle (4.2.1)</a:t>
            </a:r>
          </a:p>
          <a:p>
            <a:pPr lvl="1">
              <a:buNone/>
            </a:pPr>
            <a:r>
              <a:rPr lang="en-US" dirty="0" smtClean="0"/>
              <a:t>    1|Active     |    1|Apache Felix Bundle Repository (1.6.6)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and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 scope of a command is specified by pre-pending it to the command, separated from the command with a colon (:)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 numCol="3">
            <a:normAutofit fontScale="70000" lnSpcReduction="20000"/>
          </a:bodyPr>
          <a:lstStyle/>
          <a:p>
            <a:pPr>
              <a:buNone/>
            </a:pPr>
            <a:r>
              <a:rPr lang="en-US" dirty="0" err="1" smtClean="0"/>
              <a:t>felix:bundlelevel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felix:cd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felix:frameworklevel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felix:headers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felix:help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felix:inspect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felix:install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felix:lb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felix:log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felix:ls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felix:refresh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felix:resolve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felix:start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felix:stop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felix:uninstall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felix:update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felix:which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gogo:cat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gogo:each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gogo:echo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gogo:format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gogo:getopt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gogo:gosh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gogo:grep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gogo:not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gogo:set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gogo:sh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gogo:source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gogo:tac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gogo:telnetd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gogo:type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gogo:until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obr:deploy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obr:info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obr:javadoc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obr:list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obr:repos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obr:source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g! var1 = ‘this is a string’ -&gt; type is string</a:t>
            </a:r>
          </a:p>
          <a:p>
            <a:r>
              <a:rPr lang="en-US" dirty="0" smtClean="0"/>
              <a:t>g! days = [</a:t>
            </a:r>
            <a:r>
              <a:rPr lang="en-US" dirty="0" err="1" smtClean="0"/>
              <a:t>mon</a:t>
            </a:r>
            <a:r>
              <a:rPr lang="en-US" dirty="0" smtClean="0"/>
              <a:t> </a:t>
            </a:r>
            <a:r>
              <a:rPr lang="en-US" dirty="0" err="1" smtClean="0"/>
              <a:t>tue</a:t>
            </a:r>
            <a:r>
              <a:rPr lang="en-US" dirty="0" smtClean="0"/>
              <a:t> web] -&gt; type is list</a:t>
            </a:r>
          </a:p>
          <a:p>
            <a:r>
              <a:rPr lang="en-US" dirty="0" smtClean="0"/>
              <a:t>g! sounds = [dog=bark cat=meow] -&gt; type map</a:t>
            </a:r>
          </a:p>
          <a:p>
            <a:r>
              <a:rPr lang="en-US" dirty="0" smtClean="0"/>
              <a:t>Object properties and operations:</a:t>
            </a:r>
          </a:p>
          <a:p>
            <a:pPr lvl="1"/>
            <a:r>
              <a:rPr lang="en-US" dirty="0" smtClean="0"/>
              <a:t>Echo $var1</a:t>
            </a:r>
          </a:p>
          <a:p>
            <a:pPr lvl="1"/>
            <a:r>
              <a:rPr lang="en-US" dirty="0" smtClean="0"/>
              <a:t>$days get 1 -&gt; </a:t>
            </a:r>
            <a:r>
              <a:rPr lang="en-US" dirty="0" err="1" smtClean="0"/>
              <a:t>tue</a:t>
            </a:r>
            <a:endParaRPr lang="en-US" dirty="0" smtClean="0"/>
          </a:p>
          <a:p>
            <a:pPr lvl="1"/>
            <a:r>
              <a:rPr lang="en-US" dirty="0" smtClean="0"/>
              <a:t>$sounds get dog -&gt; bark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 install command is used to instruct Felix to install an external bundle:</a:t>
            </a:r>
          </a:p>
          <a:p>
            <a:r>
              <a:rPr lang="en-US" dirty="0" err="1" smtClean="0"/>
              <a:t>EX:g</a:t>
            </a:r>
            <a:r>
              <a:rPr lang="en-US" dirty="0" smtClean="0"/>
              <a:t>! install http://www.mysite.com/testbundle-1.0.0.jar</a:t>
            </a:r>
          </a:p>
          <a:p>
            <a:pPr lvl="1">
              <a:buNone/>
            </a:pPr>
            <a:r>
              <a:rPr lang="en-US" dirty="0" smtClean="0"/>
              <a:t>Bundle ID: 7</a:t>
            </a:r>
          </a:p>
          <a:p>
            <a:pPr lvl="1">
              <a:buNone/>
            </a:pPr>
            <a:r>
              <a:rPr lang="en-US" dirty="0" smtClean="0"/>
              <a:t>Here, the bundle I've just installed has the ID 7.</a:t>
            </a:r>
          </a:p>
          <a:p>
            <a:r>
              <a:rPr lang="en-US" dirty="0" smtClean="0"/>
              <a:t>g! lb</a:t>
            </a:r>
          </a:p>
          <a:p>
            <a:pPr lvl="1">
              <a:buNone/>
            </a:pPr>
            <a:r>
              <a:rPr lang="en-US" dirty="0" smtClean="0"/>
              <a:t>START LEVEL 1</a:t>
            </a:r>
          </a:p>
          <a:p>
            <a:pPr lvl="1">
              <a:buNone/>
            </a:pPr>
            <a:r>
              <a:rPr lang="en-US" dirty="0" smtClean="0"/>
              <a:t>   </a:t>
            </a:r>
            <a:r>
              <a:rPr lang="en-US" dirty="0" err="1" smtClean="0"/>
              <a:t>ID|State</a:t>
            </a:r>
            <a:r>
              <a:rPr lang="en-US" dirty="0" smtClean="0"/>
              <a:t>      |</a:t>
            </a:r>
            <a:r>
              <a:rPr lang="en-US" dirty="0" err="1" smtClean="0"/>
              <a:t>Level|Name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    0|Active     |    0|System Bundle (3.0.1)</a:t>
            </a:r>
          </a:p>
          <a:p>
            <a:pPr lvl="1">
              <a:buNone/>
            </a:pPr>
            <a:r>
              <a:rPr lang="en-US" dirty="0" smtClean="0"/>
              <a:t>    1|Active     |    1|Apache Felix Bundle Repository (1.6.2)</a:t>
            </a:r>
          </a:p>
          <a:p>
            <a:pPr lvl="1">
              <a:buNone/>
            </a:pPr>
            <a:r>
              <a:rPr lang="en-US" dirty="0" smtClean="0"/>
              <a:t>    2|Active     |    1|Apache Felix </a:t>
            </a:r>
            <a:r>
              <a:rPr lang="en-US" dirty="0" err="1" smtClean="0"/>
              <a:t>Gogo</a:t>
            </a:r>
            <a:r>
              <a:rPr lang="en-US" dirty="0" smtClean="0"/>
              <a:t> Command (0.6.0)</a:t>
            </a:r>
          </a:p>
          <a:p>
            <a:pPr lvl="1">
              <a:buNone/>
            </a:pPr>
            <a:r>
              <a:rPr lang="en-US" dirty="0" smtClean="0"/>
              <a:t>    3|Active     |    1|Apache Felix </a:t>
            </a:r>
            <a:r>
              <a:rPr lang="en-US" dirty="0" err="1" smtClean="0"/>
              <a:t>Gogo</a:t>
            </a:r>
            <a:r>
              <a:rPr lang="en-US" dirty="0" smtClean="0"/>
              <a:t> Runtime (0.6.0)</a:t>
            </a:r>
          </a:p>
          <a:p>
            <a:pPr lvl="1">
              <a:buNone/>
            </a:pPr>
            <a:r>
              <a:rPr lang="en-US" dirty="0" smtClean="0"/>
              <a:t>    4|Active     |    1|Apache Felix </a:t>
            </a:r>
            <a:r>
              <a:rPr lang="en-US" dirty="0" err="1" smtClean="0"/>
              <a:t>Gogo</a:t>
            </a:r>
            <a:r>
              <a:rPr lang="en-US" dirty="0" smtClean="0"/>
              <a:t> Shell (0.6.0)</a:t>
            </a:r>
          </a:p>
          <a:p>
            <a:pPr lvl="1">
              <a:buNone/>
            </a:pPr>
            <a:r>
              <a:rPr lang="en-US" dirty="0" smtClean="0"/>
              <a:t>    7|Installed  |    1|Test Bundle (1.0.0)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/>
              <a:t>Update</a:t>
            </a:r>
            <a:r>
              <a:rPr lang="en-US" dirty="0" smtClean="0"/>
              <a:t>: update 7 </a:t>
            </a:r>
            <a:r>
              <a:rPr lang="en-US" dirty="0" smtClean="0">
                <a:hlinkClick r:id="rId2"/>
              </a:rPr>
              <a:t>http://www.mysite.com/testbundle-1.0.1.jar</a:t>
            </a:r>
            <a:endParaRPr lang="en-US" dirty="0" smtClean="0"/>
          </a:p>
          <a:p>
            <a:r>
              <a:rPr lang="en-US" b="1" dirty="0" smtClean="0"/>
              <a:t>Resolve, stop, start, uninstall, refresh, header, inspect, which, log, </a:t>
            </a:r>
            <a:r>
              <a:rPr lang="en-US" b="1" dirty="0" err="1" smtClean="0"/>
              <a:t>cd</a:t>
            </a:r>
            <a:r>
              <a:rPr lang="en-US" b="1" dirty="0" smtClean="0"/>
              <a:t>, </a:t>
            </a:r>
            <a:r>
              <a:rPr lang="en-US" b="1" dirty="0" err="1" smtClean="0"/>
              <a:t>ls</a:t>
            </a:r>
            <a:r>
              <a:rPr lang="en-US" b="1" dirty="0" smtClean="0"/>
              <a:t>, </a:t>
            </a:r>
            <a:r>
              <a:rPr lang="en-US" b="1" dirty="0" err="1" smtClean="0"/>
              <a:t>frameworklevel</a:t>
            </a:r>
            <a:r>
              <a:rPr lang="en-US" b="1" dirty="0" smtClean="0"/>
              <a:t>, </a:t>
            </a:r>
            <a:r>
              <a:rPr lang="en-US" b="1" dirty="0" err="1" smtClean="0"/>
              <a:t>bundlelevel</a:t>
            </a:r>
            <a:r>
              <a:rPr lang="en-US" b="1" dirty="0" smtClean="0"/>
              <a:t>, cat, </a:t>
            </a:r>
            <a:r>
              <a:rPr lang="en-US" b="1" dirty="0" err="1" smtClean="0"/>
              <a:t>tac</a:t>
            </a:r>
            <a:r>
              <a:rPr lang="en-US" b="1" dirty="0" smtClean="0"/>
              <a:t>, set,…</a:t>
            </a:r>
          </a:p>
          <a:p>
            <a:r>
              <a:rPr lang="en-US" dirty="0" smtClean="0"/>
              <a:t>Ex:  g! headers 1</a:t>
            </a:r>
          </a:p>
          <a:p>
            <a:endParaRPr lang="en-US" dirty="0" smtClean="0"/>
          </a:p>
          <a:p>
            <a:pPr lvl="1">
              <a:buNone/>
            </a:pPr>
            <a:r>
              <a:rPr lang="en-US" dirty="0" smtClean="0"/>
              <a:t>Apache Felix Bundle Repository (1)</a:t>
            </a:r>
          </a:p>
          <a:p>
            <a:pPr lvl="1">
              <a:buNone/>
            </a:pPr>
            <a:r>
              <a:rPr lang="en-US" dirty="0" smtClean="0"/>
              <a:t>----------------------------------</a:t>
            </a:r>
          </a:p>
          <a:p>
            <a:pPr lvl="1">
              <a:buNone/>
            </a:pPr>
            <a:r>
              <a:rPr lang="en-US" dirty="0" err="1" smtClean="0"/>
              <a:t>Bnd-LastModified</a:t>
            </a:r>
            <a:r>
              <a:rPr lang="en-US" dirty="0" smtClean="0"/>
              <a:t> = 1309866817010</a:t>
            </a:r>
          </a:p>
          <a:p>
            <a:pPr lvl="1">
              <a:buNone/>
            </a:pPr>
            <a:r>
              <a:rPr lang="en-US" dirty="0" smtClean="0"/>
              <a:t>Build-</a:t>
            </a:r>
            <a:r>
              <a:rPr lang="en-US" dirty="0" err="1" smtClean="0"/>
              <a:t>Jdk</a:t>
            </a:r>
            <a:r>
              <a:rPr lang="en-US" dirty="0" smtClean="0"/>
              <a:t> = 1.6.0_24</a:t>
            </a:r>
          </a:p>
          <a:p>
            <a:pPr lvl="1">
              <a:buNone/>
            </a:pPr>
            <a:r>
              <a:rPr lang="en-US" dirty="0" smtClean="0"/>
              <a:t>Built-By = </a:t>
            </a:r>
            <a:r>
              <a:rPr lang="en-US" dirty="0" err="1" smtClean="0"/>
              <a:t>mcculls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Bundle-Activator = </a:t>
            </a:r>
            <a:r>
              <a:rPr lang="en-US" dirty="0" err="1" smtClean="0"/>
              <a:t>org.apache.felix.bundlerepository.impl.Activator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Bundle-Description = Bundle repository service.</a:t>
            </a:r>
          </a:p>
          <a:p>
            <a:pPr lvl="1">
              <a:buNone/>
            </a:pPr>
            <a:r>
              <a:rPr lang="en-US" dirty="0" smtClean="0"/>
              <a:t>Bundle-</a:t>
            </a:r>
            <a:r>
              <a:rPr lang="en-US" dirty="0" err="1" smtClean="0"/>
              <a:t>DocURL</a:t>
            </a:r>
            <a:r>
              <a:rPr lang="en-US" dirty="0" smtClean="0"/>
              <a:t> = http://felix.apache.org/site/apache-felix-osgi-bundle-repository</a:t>
            </a:r>
          </a:p>
          <a:p>
            <a:pPr lvl="1">
              <a:buNone/>
            </a:pPr>
            <a:r>
              <a:rPr lang="en-US" dirty="0" smtClean="0"/>
              <a:t>.html</a:t>
            </a:r>
          </a:p>
          <a:p>
            <a:pPr lvl="1">
              <a:buNone/>
            </a:pPr>
            <a:r>
              <a:rPr lang="en-US" dirty="0" smtClean="0"/>
              <a:t>Bundle-License = </a:t>
            </a:r>
            <a:r>
              <a:rPr lang="en-US" dirty="0" smtClean="0">
                <a:hlinkClick r:id="rId3"/>
              </a:rPr>
              <a:t>http://www.apache.org/licenses/LICENSE-2.0.txt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………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2565</Words>
  <Application>Microsoft Office PowerPoint</Application>
  <PresentationFormat>On-screen Show (4:3)</PresentationFormat>
  <Paragraphs>343</Paragraphs>
  <Slides>47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Felix</vt:lpstr>
      <vt:lpstr>Chapter 3</vt:lpstr>
      <vt:lpstr>Variable and type</vt:lpstr>
      <vt:lpstr>Start Felix with some commands</vt:lpstr>
      <vt:lpstr>Some commands</vt:lpstr>
      <vt:lpstr>Command and scope</vt:lpstr>
      <vt:lpstr>Variable types</vt:lpstr>
      <vt:lpstr>Command install</vt:lpstr>
      <vt:lpstr>Some command</vt:lpstr>
      <vt:lpstr>Chapter 4: Let’s get started: The Bookshelf Project</vt:lpstr>
      <vt:lpstr>The data inventory tier</vt:lpstr>
      <vt:lpstr>The business logic tier</vt:lpstr>
      <vt:lpstr>The user interaction tier</vt:lpstr>
      <vt:lpstr>Chapter 5: The Book Inventory Bundle</vt:lpstr>
      <vt:lpstr>Create directory</vt:lpstr>
      <vt:lpstr>Create pom.xml under com.packtpub.felix.bookshelf-inventory-api directory </vt:lpstr>
      <vt:lpstr>Book bean interface</vt:lpstr>
      <vt:lpstr>The Book inventory interface</vt:lpstr>
      <vt:lpstr>Build and deploy the bundle</vt:lpstr>
      <vt:lpstr>Writing the Bundle Activator</vt:lpstr>
      <vt:lpstr>BundleActivator</vt:lpstr>
      <vt:lpstr>BundleContext</vt:lpstr>
      <vt:lpstr>Chapter 6: Using the OSGi Bundle Repository</vt:lpstr>
      <vt:lpstr>Slide 24</vt:lpstr>
      <vt:lpstr>Slide 25</vt:lpstr>
      <vt:lpstr>Chapter 7: The Bookshelf: First Stab</vt:lpstr>
      <vt:lpstr>Implementing the service</vt:lpstr>
      <vt:lpstr>Slide 28</vt:lpstr>
      <vt:lpstr>implementing the service activator</vt:lpstr>
      <vt:lpstr>Trying the BookshelfService</vt:lpstr>
      <vt:lpstr>installing and testing the service</vt:lpstr>
      <vt:lpstr>installing and testing the service</vt:lpstr>
      <vt:lpstr>installing and testing the service</vt:lpstr>
      <vt:lpstr> fulflling the missing dependency</vt:lpstr>
      <vt:lpstr>Slide 35</vt:lpstr>
      <vt:lpstr>Slide 36</vt:lpstr>
      <vt:lpstr>Chapter 8: Adding a Command-Line Interface</vt:lpstr>
      <vt:lpstr>Slide 38</vt:lpstr>
      <vt:lpstr>Slide 39</vt:lpstr>
      <vt:lpstr>Implementing the book:search command</vt:lpstr>
      <vt:lpstr>Implementing the book:search command</vt:lpstr>
      <vt:lpstr>Implementing the book:search command</vt:lpstr>
      <vt:lpstr>Slide 43</vt:lpstr>
      <vt:lpstr> implementing a bundle activator</vt:lpstr>
      <vt:lpstr>packaging and installing</vt:lpstr>
      <vt:lpstr>On Converters</vt:lpstr>
      <vt:lpstr>Chapter 9: Improve the Bookshelf Service with iPOJO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Felix</dc:title>
  <dc:creator>bt</dc:creator>
  <cp:lastModifiedBy>bt</cp:lastModifiedBy>
  <cp:revision>79</cp:revision>
  <dcterms:created xsi:type="dcterms:W3CDTF">2006-08-16T00:00:00Z</dcterms:created>
  <dcterms:modified xsi:type="dcterms:W3CDTF">2013-08-17T05:05:32Z</dcterms:modified>
</cp:coreProperties>
</file>