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82" r:id="rId5"/>
    <p:sldId id="260" r:id="rId6"/>
    <p:sldId id="283" r:id="rId7"/>
    <p:sldId id="284" r:id="rId8"/>
    <p:sldId id="285" r:id="rId9"/>
    <p:sldId id="280" r:id="rId10"/>
    <p:sldId id="268" r:id="rId11"/>
    <p:sldId id="274" r:id="rId1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charset="0"/>
        <a:cs typeface="+mn-cs"/>
      </a:defRPr>
    </a:lvl1pPr>
    <a:lvl2pPr marL="457200" algn="l" rtl="0" eaLnBrk="0" fontAlgn="base" hangingPunct="0">
      <a:spcBef>
        <a:spcPct val="0"/>
      </a:spcBef>
      <a:spcAft>
        <a:spcPct val="0"/>
      </a:spcAft>
      <a:defRPr kern="1200">
        <a:solidFill>
          <a:schemeClr val="tx1"/>
        </a:solidFill>
        <a:latin typeface="Arial" charset="0"/>
        <a:ea typeface="宋体" charset="0"/>
        <a:cs typeface="+mn-cs"/>
      </a:defRPr>
    </a:lvl2pPr>
    <a:lvl3pPr marL="914400" algn="l" rtl="0" eaLnBrk="0" fontAlgn="base" hangingPunct="0">
      <a:spcBef>
        <a:spcPct val="0"/>
      </a:spcBef>
      <a:spcAft>
        <a:spcPct val="0"/>
      </a:spcAft>
      <a:defRPr kern="1200">
        <a:solidFill>
          <a:schemeClr val="tx1"/>
        </a:solidFill>
        <a:latin typeface="Arial" charset="0"/>
        <a:ea typeface="宋体" charset="0"/>
        <a:cs typeface="+mn-cs"/>
      </a:defRPr>
    </a:lvl3pPr>
    <a:lvl4pPr marL="1371600" algn="l" rtl="0" eaLnBrk="0" fontAlgn="base" hangingPunct="0">
      <a:spcBef>
        <a:spcPct val="0"/>
      </a:spcBef>
      <a:spcAft>
        <a:spcPct val="0"/>
      </a:spcAft>
      <a:defRPr kern="1200">
        <a:solidFill>
          <a:schemeClr val="tx1"/>
        </a:solidFill>
        <a:latin typeface="Arial" charset="0"/>
        <a:ea typeface="宋体" charset="0"/>
        <a:cs typeface="+mn-cs"/>
      </a:defRPr>
    </a:lvl4pPr>
    <a:lvl5pPr marL="1828800" algn="l" rtl="0" eaLnBrk="0" fontAlgn="base" hangingPunct="0">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6"/>
  </p:normalViewPr>
  <p:slideViewPr>
    <p:cSldViewPr>
      <p:cViewPr varScale="1">
        <p:scale>
          <a:sx n="106" d="100"/>
          <a:sy n="106" d="100"/>
        </p:scale>
        <p:origin x="1800"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cs typeface="宋体"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pPr>
              <a:defRPr/>
            </a:pPr>
            <a:fld id="{4FEDDCD1-B5B6-0246-8F55-34AD52C5F6D5}" type="datetimeFigureOut">
              <a:rPr lang="zh-CN" altLang="en-US"/>
              <a:pPr>
                <a:defRPr/>
              </a:pPr>
              <a:t>2020/3/1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cs typeface="宋体"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pPr>
              <a:defRPr/>
            </a:pPr>
            <a:fld id="{9265E1D4-07B3-B149-9750-CBDBA9993E7E}" type="slidenum">
              <a:rPr lang="zh-CN" altLang="en-US"/>
              <a:pPr>
                <a:defRPr/>
              </a:pPr>
              <a:t>‹#›</a:t>
            </a:fld>
            <a:endParaRPr lang="zh-CN" altLang="en-US"/>
          </a:p>
        </p:txBody>
      </p:sp>
    </p:spTree>
    <p:extLst>
      <p:ext uri="{BB962C8B-B14F-4D97-AF65-F5344CB8AC3E}">
        <p14:creationId xmlns:p14="http://schemas.microsoft.com/office/powerpoint/2010/main" val="6178734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宋体" charset="0"/>
      </a:defRPr>
    </a:lvl1pPr>
    <a:lvl2pPr marL="457200" algn="l" rtl="0" eaLnBrk="0" fontAlgn="base" hangingPunct="0">
      <a:spcBef>
        <a:spcPct val="30000"/>
      </a:spcBef>
      <a:spcAft>
        <a:spcPct val="0"/>
      </a:spcAft>
      <a:defRPr sz="1200" kern="1200">
        <a:solidFill>
          <a:schemeClr val="tx1"/>
        </a:solidFill>
        <a:latin typeface="+mn-lt"/>
        <a:ea typeface="+mn-ea"/>
        <a:cs typeface="宋体" charset="0"/>
      </a:defRPr>
    </a:lvl2pPr>
    <a:lvl3pPr marL="914400" algn="l" rtl="0" eaLnBrk="0" fontAlgn="base" hangingPunct="0">
      <a:spcBef>
        <a:spcPct val="30000"/>
      </a:spcBef>
      <a:spcAft>
        <a:spcPct val="0"/>
      </a:spcAft>
      <a:defRPr sz="1200" kern="1200">
        <a:solidFill>
          <a:schemeClr val="tx1"/>
        </a:solidFill>
        <a:latin typeface="+mn-lt"/>
        <a:ea typeface="+mn-ea"/>
        <a:cs typeface="宋体" charset="0"/>
      </a:defRPr>
    </a:lvl3pPr>
    <a:lvl4pPr marL="1371600" algn="l" rtl="0" eaLnBrk="0" fontAlgn="base" hangingPunct="0">
      <a:spcBef>
        <a:spcPct val="30000"/>
      </a:spcBef>
      <a:spcAft>
        <a:spcPct val="0"/>
      </a:spcAft>
      <a:defRPr sz="1200" kern="1200">
        <a:solidFill>
          <a:schemeClr val="tx1"/>
        </a:solidFill>
        <a:latin typeface="+mn-lt"/>
        <a:ea typeface="+mn-ea"/>
        <a:cs typeface="宋体" charset="0"/>
      </a:defRPr>
    </a:lvl4pPr>
    <a:lvl5pPr marL="1828800" algn="l" rtl="0" eaLnBrk="0" fontAlgn="base" hangingPunct="0">
      <a:spcBef>
        <a:spcPct val="30000"/>
      </a:spcBef>
      <a:spcAft>
        <a:spcPct val="0"/>
      </a:spcAft>
      <a:defRPr sz="1200" kern="1200">
        <a:solidFill>
          <a:schemeClr val="tx1"/>
        </a:solidFill>
        <a:latin typeface="+mn-lt"/>
        <a:ea typeface="+mn-ea"/>
        <a:cs typeface="宋体"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15363"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0"/>
              </a:defRPr>
            </a:lvl1pPr>
            <a:lvl2pPr marL="742950" indent="-285750">
              <a:spcBef>
                <a:spcPct val="30000"/>
              </a:spcBef>
              <a:defRPr sz="1200">
                <a:solidFill>
                  <a:schemeClr val="tx1"/>
                </a:solidFill>
                <a:latin typeface="Calibri" charset="0"/>
                <a:ea typeface="宋体" charset="0"/>
              </a:defRPr>
            </a:lvl2pPr>
            <a:lvl3pPr marL="1143000" indent="-228600">
              <a:spcBef>
                <a:spcPct val="30000"/>
              </a:spcBef>
              <a:defRPr sz="1200">
                <a:solidFill>
                  <a:schemeClr val="tx1"/>
                </a:solidFill>
                <a:latin typeface="Calibri" charset="0"/>
                <a:ea typeface="宋体" charset="0"/>
              </a:defRPr>
            </a:lvl3pPr>
            <a:lvl4pPr marL="1600200" indent="-228600">
              <a:spcBef>
                <a:spcPct val="30000"/>
              </a:spcBef>
              <a:defRPr sz="1200">
                <a:solidFill>
                  <a:schemeClr val="tx1"/>
                </a:solidFill>
                <a:latin typeface="Calibri" charset="0"/>
                <a:ea typeface="宋体" charset="0"/>
              </a:defRPr>
            </a:lvl4pPr>
            <a:lvl5pPr marL="2057400" indent="-228600">
              <a:spcBef>
                <a:spcPct val="30000"/>
              </a:spcBef>
              <a:defRPr sz="1200">
                <a:solidFill>
                  <a:schemeClr val="tx1"/>
                </a:solidFill>
                <a:latin typeface="Calibri" charset="0"/>
                <a:ea typeface="宋体" charset="0"/>
              </a:defRPr>
            </a:lvl5pPr>
            <a:lvl6pPr marL="2514600" indent="-228600" eaLnBrk="0" fontAlgn="base" hangingPunct="0">
              <a:spcBef>
                <a:spcPct val="30000"/>
              </a:spcBef>
              <a:spcAft>
                <a:spcPct val="0"/>
              </a:spcAft>
              <a:defRPr sz="1200">
                <a:solidFill>
                  <a:schemeClr val="tx1"/>
                </a:solidFill>
                <a:latin typeface="Calibri" charset="0"/>
                <a:ea typeface="宋体" charset="0"/>
              </a:defRPr>
            </a:lvl6pPr>
            <a:lvl7pPr marL="2971800" indent="-228600" eaLnBrk="0" fontAlgn="base" hangingPunct="0">
              <a:spcBef>
                <a:spcPct val="30000"/>
              </a:spcBef>
              <a:spcAft>
                <a:spcPct val="0"/>
              </a:spcAft>
              <a:defRPr sz="1200">
                <a:solidFill>
                  <a:schemeClr val="tx1"/>
                </a:solidFill>
                <a:latin typeface="Calibri" charset="0"/>
                <a:ea typeface="宋体" charset="0"/>
              </a:defRPr>
            </a:lvl7pPr>
            <a:lvl8pPr marL="3429000" indent="-228600" eaLnBrk="0" fontAlgn="base" hangingPunct="0">
              <a:spcBef>
                <a:spcPct val="30000"/>
              </a:spcBef>
              <a:spcAft>
                <a:spcPct val="0"/>
              </a:spcAft>
              <a:defRPr sz="1200">
                <a:solidFill>
                  <a:schemeClr val="tx1"/>
                </a:solidFill>
                <a:latin typeface="Calibri" charset="0"/>
                <a:ea typeface="宋体" charset="0"/>
              </a:defRPr>
            </a:lvl8pPr>
            <a:lvl9pPr marL="3886200" indent="-228600" eaLnBrk="0" fontAlgn="base" hangingPunct="0">
              <a:spcBef>
                <a:spcPct val="30000"/>
              </a:spcBef>
              <a:spcAft>
                <a:spcPct val="0"/>
              </a:spcAft>
              <a:defRPr sz="1200">
                <a:solidFill>
                  <a:schemeClr val="tx1"/>
                </a:solidFill>
                <a:latin typeface="Calibri" charset="0"/>
                <a:ea typeface="宋体" charset="0"/>
              </a:defRPr>
            </a:lvl9pPr>
          </a:lstStyle>
          <a:p>
            <a:pPr>
              <a:spcBef>
                <a:spcPct val="0"/>
              </a:spcBef>
            </a:pPr>
            <a:fld id="{C222264F-E464-3644-B105-55B978697428}" type="slidenum">
              <a:rPr lang="zh-CN" altLang="en-US"/>
              <a:pPr>
                <a:spcBef>
                  <a:spcPct val="0"/>
                </a:spcBef>
              </a:pPr>
              <a:t>1</a:t>
            </a:fld>
            <a:endParaRPr lang="zh-CN" altLang="en-US"/>
          </a:p>
        </p:txBody>
      </p:sp>
    </p:spTree>
    <p:extLst>
      <p:ext uri="{BB962C8B-B14F-4D97-AF65-F5344CB8AC3E}">
        <p14:creationId xmlns:p14="http://schemas.microsoft.com/office/powerpoint/2010/main" val="1515607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1986"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41987"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0"/>
              </a:defRPr>
            </a:lvl1pPr>
            <a:lvl2pPr marL="742950" indent="-285750">
              <a:spcBef>
                <a:spcPct val="30000"/>
              </a:spcBef>
              <a:defRPr sz="1200">
                <a:solidFill>
                  <a:schemeClr val="tx1"/>
                </a:solidFill>
                <a:latin typeface="Calibri" charset="0"/>
                <a:ea typeface="宋体" charset="0"/>
              </a:defRPr>
            </a:lvl2pPr>
            <a:lvl3pPr marL="1143000" indent="-228600">
              <a:spcBef>
                <a:spcPct val="30000"/>
              </a:spcBef>
              <a:defRPr sz="1200">
                <a:solidFill>
                  <a:schemeClr val="tx1"/>
                </a:solidFill>
                <a:latin typeface="Calibri" charset="0"/>
                <a:ea typeface="宋体" charset="0"/>
              </a:defRPr>
            </a:lvl3pPr>
            <a:lvl4pPr marL="1600200" indent="-228600">
              <a:spcBef>
                <a:spcPct val="30000"/>
              </a:spcBef>
              <a:defRPr sz="1200">
                <a:solidFill>
                  <a:schemeClr val="tx1"/>
                </a:solidFill>
                <a:latin typeface="Calibri" charset="0"/>
                <a:ea typeface="宋体" charset="0"/>
              </a:defRPr>
            </a:lvl4pPr>
            <a:lvl5pPr marL="2057400" indent="-228600">
              <a:spcBef>
                <a:spcPct val="30000"/>
              </a:spcBef>
              <a:defRPr sz="1200">
                <a:solidFill>
                  <a:schemeClr val="tx1"/>
                </a:solidFill>
                <a:latin typeface="Calibri" charset="0"/>
                <a:ea typeface="宋体" charset="0"/>
              </a:defRPr>
            </a:lvl5pPr>
            <a:lvl6pPr marL="2514600" indent="-228600" eaLnBrk="0" fontAlgn="base" hangingPunct="0">
              <a:spcBef>
                <a:spcPct val="30000"/>
              </a:spcBef>
              <a:spcAft>
                <a:spcPct val="0"/>
              </a:spcAft>
              <a:defRPr sz="1200">
                <a:solidFill>
                  <a:schemeClr val="tx1"/>
                </a:solidFill>
                <a:latin typeface="Calibri" charset="0"/>
                <a:ea typeface="宋体" charset="0"/>
              </a:defRPr>
            </a:lvl6pPr>
            <a:lvl7pPr marL="2971800" indent="-228600" eaLnBrk="0" fontAlgn="base" hangingPunct="0">
              <a:spcBef>
                <a:spcPct val="30000"/>
              </a:spcBef>
              <a:spcAft>
                <a:spcPct val="0"/>
              </a:spcAft>
              <a:defRPr sz="1200">
                <a:solidFill>
                  <a:schemeClr val="tx1"/>
                </a:solidFill>
                <a:latin typeface="Calibri" charset="0"/>
                <a:ea typeface="宋体" charset="0"/>
              </a:defRPr>
            </a:lvl7pPr>
            <a:lvl8pPr marL="3429000" indent="-228600" eaLnBrk="0" fontAlgn="base" hangingPunct="0">
              <a:spcBef>
                <a:spcPct val="30000"/>
              </a:spcBef>
              <a:spcAft>
                <a:spcPct val="0"/>
              </a:spcAft>
              <a:defRPr sz="1200">
                <a:solidFill>
                  <a:schemeClr val="tx1"/>
                </a:solidFill>
                <a:latin typeface="Calibri" charset="0"/>
                <a:ea typeface="宋体" charset="0"/>
              </a:defRPr>
            </a:lvl8pPr>
            <a:lvl9pPr marL="3886200" indent="-228600" eaLnBrk="0" fontAlgn="base" hangingPunct="0">
              <a:spcBef>
                <a:spcPct val="30000"/>
              </a:spcBef>
              <a:spcAft>
                <a:spcPct val="0"/>
              </a:spcAft>
              <a:defRPr sz="1200">
                <a:solidFill>
                  <a:schemeClr val="tx1"/>
                </a:solidFill>
                <a:latin typeface="Calibri" charset="0"/>
                <a:ea typeface="宋体" charset="0"/>
              </a:defRPr>
            </a:lvl9pPr>
          </a:lstStyle>
          <a:p>
            <a:pPr>
              <a:spcBef>
                <a:spcPct val="0"/>
              </a:spcBef>
            </a:pPr>
            <a:fld id="{732C5FBA-78B8-3043-A17F-EFA00FF6BC39}" type="slidenum">
              <a:rPr lang="zh-CN" altLang="en-US"/>
              <a:pPr>
                <a:spcBef>
                  <a:spcPct val="0"/>
                </a:spcBef>
              </a:pPr>
              <a:t>10</a:t>
            </a:fld>
            <a:endParaRPr lang="zh-CN" altLang="en-US"/>
          </a:p>
        </p:txBody>
      </p:sp>
    </p:spTree>
    <p:extLst>
      <p:ext uri="{BB962C8B-B14F-4D97-AF65-F5344CB8AC3E}">
        <p14:creationId xmlns:p14="http://schemas.microsoft.com/office/powerpoint/2010/main" val="1226128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403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44035"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0"/>
              </a:defRPr>
            </a:lvl1pPr>
            <a:lvl2pPr marL="742950" indent="-285750">
              <a:spcBef>
                <a:spcPct val="30000"/>
              </a:spcBef>
              <a:defRPr sz="1200">
                <a:solidFill>
                  <a:schemeClr val="tx1"/>
                </a:solidFill>
                <a:latin typeface="Calibri" charset="0"/>
                <a:ea typeface="宋体" charset="0"/>
              </a:defRPr>
            </a:lvl2pPr>
            <a:lvl3pPr marL="1143000" indent="-228600">
              <a:spcBef>
                <a:spcPct val="30000"/>
              </a:spcBef>
              <a:defRPr sz="1200">
                <a:solidFill>
                  <a:schemeClr val="tx1"/>
                </a:solidFill>
                <a:latin typeface="Calibri" charset="0"/>
                <a:ea typeface="宋体" charset="0"/>
              </a:defRPr>
            </a:lvl3pPr>
            <a:lvl4pPr marL="1600200" indent="-228600">
              <a:spcBef>
                <a:spcPct val="30000"/>
              </a:spcBef>
              <a:defRPr sz="1200">
                <a:solidFill>
                  <a:schemeClr val="tx1"/>
                </a:solidFill>
                <a:latin typeface="Calibri" charset="0"/>
                <a:ea typeface="宋体" charset="0"/>
              </a:defRPr>
            </a:lvl4pPr>
            <a:lvl5pPr marL="2057400" indent="-228600">
              <a:spcBef>
                <a:spcPct val="30000"/>
              </a:spcBef>
              <a:defRPr sz="1200">
                <a:solidFill>
                  <a:schemeClr val="tx1"/>
                </a:solidFill>
                <a:latin typeface="Calibri" charset="0"/>
                <a:ea typeface="宋体" charset="0"/>
              </a:defRPr>
            </a:lvl5pPr>
            <a:lvl6pPr marL="2514600" indent="-228600" eaLnBrk="0" fontAlgn="base" hangingPunct="0">
              <a:spcBef>
                <a:spcPct val="30000"/>
              </a:spcBef>
              <a:spcAft>
                <a:spcPct val="0"/>
              </a:spcAft>
              <a:defRPr sz="1200">
                <a:solidFill>
                  <a:schemeClr val="tx1"/>
                </a:solidFill>
                <a:latin typeface="Calibri" charset="0"/>
                <a:ea typeface="宋体" charset="0"/>
              </a:defRPr>
            </a:lvl6pPr>
            <a:lvl7pPr marL="2971800" indent="-228600" eaLnBrk="0" fontAlgn="base" hangingPunct="0">
              <a:spcBef>
                <a:spcPct val="30000"/>
              </a:spcBef>
              <a:spcAft>
                <a:spcPct val="0"/>
              </a:spcAft>
              <a:defRPr sz="1200">
                <a:solidFill>
                  <a:schemeClr val="tx1"/>
                </a:solidFill>
                <a:latin typeface="Calibri" charset="0"/>
                <a:ea typeface="宋体" charset="0"/>
              </a:defRPr>
            </a:lvl7pPr>
            <a:lvl8pPr marL="3429000" indent="-228600" eaLnBrk="0" fontAlgn="base" hangingPunct="0">
              <a:spcBef>
                <a:spcPct val="30000"/>
              </a:spcBef>
              <a:spcAft>
                <a:spcPct val="0"/>
              </a:spcAft>
              <a:defRPr sz="1200">
                <a:solidFill>
                  <a:schemeClr val="tx1"/>
                </a:solidFill>
                <a:latin typeface="Calibri" charset="0"/>
                <a:ea typeface="宋体" charset="0"/>
              </a:defRPr>
            </a:lvl8pPr>
            <a:lvl9pPr marL="3886200" indent="-228600" eaLnBrk="0" fontAlgn="base" hangingPunct="0">
              <a:spcBef>
                <a:spcPct val="30000"/>
              </a:spcBef>
              <a:spcAft>
                <a:spcPct val="0"/>
              </a:spcAft>
              <a:defRPr sz="1200">
                <a:solidFill>
                  <a:schemeClr val="tx1"/>
                </a:solidFill>
                <a:latin typeface="Calibri" charset="0"/>
                <a:ea typeface="宋体" charset="0"/>
              </a:defRPr>
            </a:lvl9pPr>
          </a:lstStyle>
          <a:p>
            <a:pPr>
              <a:spcBef>
                <a:spcPct val="0"/>
              </a:spcBef>
            </a:pPr>
            <a:fld id="{35F23A7D-243A-7642-93DF-FB4AAD39A140}" type="slidenum">
              <a:rPr lang="zh-CN" altLang="en-US"/>
              <a:pPr>
                <a:spcBef>
                  <a:spcPct val="0"/>
                </a:spcBef>
              </a:pPr>
              <a:t>11</a:t>
            </a:fld>
            <a:endParaRPr lang="zh-CN" altLang="en-US"/>
          </a:p>
        </p:txBody>
      </p:sp>
    </p:spTree>
    <p:extLst>
      <p:ext uri="{BB962C8B-B14F-4D97-AF65-F5344CB8AC3E}">
        <p14:creationId xmlns:p14="http://schemas.microsoft.com/office/powerpoint/2010/main" val="292572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7410"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17411"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0"/>
              </a:defRPr>
            </a:lvl1pPr>
            <a:lvl2pPr marL="742950" indent="-285750">
              <a:spcBef>
                <a:spcPct val="30000"/>
              </a:spcBef>
              <a:defRPr sz="1200">
                <a:solidFill>
                  <a:schemeClr val="tx1"/>
                </a:solidFill>
                <a:latin typeface="Calibri" charset="0"/>
                <a:ea typeface="宋体" charset="0"/>
              </a:defRPr>
            </a:lvl2pPr>
            <a:lvl3pPr marL="1143000" indent="-228600">
              <a:spcBef>
                <a:spcPct val="30000"/>
              </a:spcBef>
              <a:defRPr sz="1200">
                <a:solidFill>
                  <a:schemeClr val="tx1"/>
                </a:solidFill>
                <a:latin typeface="Calibri" charset="0"/>
                <a:ea typeface="宋体" charset="0"/>
              </a:defRPr>
            </a:lvl3pPr>
            <a:lvl4pPr marL="1600200" indent="-228600">
              <a:spcBef>
                <a:spcPct val="30000"/>
              </a:spcBef>
              <a:defRPr sz="1200">
                <a:solidFill>
                  <a:schemeClr val="tx1"/>
                </a:solidFill>
                <a:latin typeface="Calibri" charset="0"/>
                <a:ea typeface="宋体" charset="0"/>
              </a:defRPr>
            </a:lvl4pPr>
            <a:lvl5pPr marL="2057400" indent="-228600">
              <a:spcBef>
                <a:spcPct val="30000"/>
              </a:spcBef>
              <a:defRPr sz="1200">
                <a:solidFill>
                  <a:schemeClr val="tx1"/>
                </a:solidFill>
                <a:latin typeface="Calibri" charset="0"/>
                <a:ea typeface="宋体" charset="0"/>
              </a:defRPr>
            </a:lvl5pPr>
            <a:lvl6pPr marL="2514600" indent="-228600" eaLnBrk="0" fontAlgn="base" hangingPunct="0">
              <a:spcBef>
                <a:spcPct val="30000"/>
              </a:spcBef>
              <a:spcAft>
                <a:spcPct val="0"/>
              </a:spcAft>
              <a:defRPr sz="1200">
                <a:solidFill>
                  <a:schemeClr val="tx1"/>
                </a:solidFill>
                <a:latin typeface="Calibri" charset="0"/>
                <a:ea typeface="宋体" charset="0"/>
              </a:defRPr>
            </a:lvl6pPr>
            <a:lvl7pPr marL="2971800" indent="-228600" eaLnBrk="0" fontAlgn="base" hangingPunct="0">
              <a:spcBef>
                <a:spcPct val="30000"/>
              </a:spcBef>
              <a:spcAft>
                <a:spcPct val="0"/>
              </a:spcAft>
              <a:defRPr sz="1200">
                <a:solidFill>
                  <a:schemeClr val="tx1"/>
                </a:solidFill>
                <a:latin typeface="Calibri" charset="0"/>
                <a:ea typeface="宋体" charset="0"/>
              </a:defRPr>
            </a:lvl7pPr>
            <a:lvl8pPr marL="3429000" indent="-228600" eaLnBrk="0" fontAlgn="base" hangingPunct="0">
              <a:spcBef>
                <a:spcPct val="30000"/>
              </a:spcBef>
              <a:spcAft>
                <a:spcPct val="0"/>
              </a:spcAft>
              <a:defRPr sz="1200">
                <a:solidFill>
                  <a:schemeClr val="tx1"/>
                </a:solidFill>
                <a:latin typeface="Calibri" charset="0"/>
                <a:ea typeface="宋体" charset="0"/>
              </a:defRPr>
            </a:lvl8pPr>
            <a:lvl9pPr marL="3886200" indent="-228600" eaLnBrk="0" fontAlgn="base" hangingPunct="0">
              <a:spcBef>
                <a:spcPct val="30000"/>
              </a:spcBef>
              <a:spcAft>
                <a:spcPct val="0"/>
              </a:spcAft>
              <a:defRPr sz="1200">
                <a:solidFill>
                  <a:schemeClr val="tx1"/>
                </a:solidFill>
                <a:latin typeface="Calibri" charset="0"/>
                <a:ea typeface="宋体" charset="0"/>
              </a:defRPr>
            </a:lvl9pPr>
          </a:lstStyle>
          <a:p>
            <a:pPr>
              <a:spcBef>
                <a:spcPct val="0"/>
              </a:spcBef>
            </a:pPr>
            <a:fld id="{B4B89BB7-B838-3D45-9301-139E9BF33BDB}" type="slidenum">
              <a:rPr lang="zh-CN" altLang="en-US"/>
              <a:pPr>
                <a:spcBef>
                  <a:spcPct val="0"/>
                </a:spcBef>
              </a:pPr>
              <a:t>2</a:t>
            </a:fld>
            <a:endParaRPr lang="zh-CN" altLang="en-US"/>
          </a:p>
        </p:txBody>
      </p:sp>
    </p:spTree>
    <p:extLst>
      <p:ext uri="{BB962C8B-B14F-4D97-AF65-F5344CB8AC3E}">
        <p14:creationId xmlns:p14="http://schemas.microsoft.com/office/powerpoint/2010/main" val="1508202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9458"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19459"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0"/>
              </a:defRPr>
            </a:lvl1pPr>
            <a:lvl2pPr marL="742950" indent="-285750">
              <a:spcBef>
                <a:spcPct val="30000"/>
              </a:spcBef>
              <a:defRPr sz="1200">
                <a:solidFill>
                  <a:schemeClr val="tx1"/>
                </a:solidFill>
                <a:latin typeface="Calibri" charset="0"/>
                <a:ea typeface="宋体" charset="0"/>
              </a:defRPr>
            </a:lvl2pPr>
            <a:lvl3pPr marL="1143000" indent="-228600">
              <a:spcBef>
                <a:spcPct val="30000"/>
              </a:spcBef>
              <a:defRPr sz="1200">
                <a:solidFill>
                  <a:schemeClr val="tx1"/>
                </a:solidFill>
                <a:latin typeface="Calibri" charset="0"/>
                <a:ea typeface="宋体" charset="0"/>
              </a:defRPr>
            </a:lvl3pPr>
            <a:lvl4pPr marL="1600200" indent="-228600">
              <a:spcBef>
                <a:spcPct val="30000"/>
              </a:spcBef>
              <a:defRPr sz="1200">
                <a:solidFill>
                  <a:schemeClr val="tx1"/>
                </a:solidFill>
                <a:latin typeface="Calibri" charset="0"/>
                <a:ea typeface="宋体" charset="0"/>
              </a:defRPr>
            </a:lvl4pPr>
            <a:lvl5pPr marL="2057400" indent="-228600">
              <a:spcBef>
                <a:spcPct val="30000"/>
              </a:spcBef>
              <a:defRPr sz="1200">
                <a:solidFill>
                  <a:schemeClr val="tx1"/>
                </a:solidFill>
                <a:latin typeface="Calibri" charset="0"/>
                <a:ea typeface="宋体" charset="0"/>
              </a:defRPr>
            </a:lvl5pPr>
            <a:lvl6pPr marL="2514600" indent="-228600" eaLnBrk="0" fontAlgn="base" hangingPunct="0">
              <a:spcBef>
                <a:spcPct val="30000"/>
              </a:spcBef>
              <a:spcAft>
                <a:spcPct val="0"/>
              </a:spcAft>
              <a:defRPr sz="1200">
                <a:solidFill>
                  <a:schemeClr val="tx1"/>
                </a:solidFill>
                <a:latin typeface="Calibri" charset="0"/>
                <a:ea typeface="宋体" charset="0"/>
              </a:defRPr>
            </a:lvl6pPr>
            <a:lvl7pPr marL="2971800" indent="-228600" eaLnBrk="0" fontAlgn="base" hangingPunct="0">
              <a:spcBef>
                <a:spcPct val="30000"/>
              </a:spcBef>
              <a:spcAft>
                <a:spcPct val="0"/>
              </a:spcAft>
              <a:defRPr sz="1200">
                <a:solidFill>
                  <a:schemeClr val="tx1"/>
                </a:solidFill>
                <a:latin typeface="Calibri" charset="0"/>
                <a:ea typeface="宋体" charset="0"/>
              </a:defRPr>
            </a:lvl7pPr>
            <a:lvl8pPr marL="3429000" indent="-228600" eaLnBrk="0" fontAlgn="base" hangingPunct="0">
              <a:spcBef>
                <a:spcPct val="30000"/>
              </a:spcBef>
              <a:spcAft>
                <a:spcPct val="0"/>
              </a:spcAft>
              <a:defRPr sz="1200">
                <a:solidFill>
                  <a:schemeClr val="tx1"/>
                </a:solidFill>
                <a:latin typeface="Calibri" charset="0"/>
                <a:ea typeface="宋体" charset="0"/>
              </a:defRPr>
            </a:lvl8pPr>
            <a:lvl9pPr marL="3886200" indent="-228600" eaLnBrk="0" fontAlgn="base" hangingPunct="0">
              <a:spcBef>
                <a:spcPct val="30000"/>
              </a:spcBef>
              <a:spcAft>
                <a:spcPct val="0"/>
              </a:spcAft>
              <a:defRPr sz="1200">
                <a:solidFill>
                  <a:schemeClr val="tx1"/>
                </a:solidFill>
                <a:latin typeface="Calibri" charset="0"/>
                <a:ea typeface="宋体" charset="0"/>
              </a:defRPr>
            </a:lvl9pPr>
          </a:lstStyle>
          <a:p>
            <a:pPr>
              <a:spcBef>
                <a:spcPct val="0"/>
              </a:spcBef>
            </a:pPr>
            <a:fld id="{14ED0C0B-2895-1F4B-8ABF-B7564B145CCB}" type="slidenum">
              <a:rPr lang="zh-CN" altLang="en-US"/>
              <a:pPr>
                <a:spcBef>
                  <a:spcPct val="0"/>
                </a:spcBef>
              </a:pPr>
              <a:t>3</a:t>
            </a:fld>
            <a:endParaRPr lang="zh-CN" altLang="en-US"/>
          </a:p>
        </p:txBody>
      </p:sp>
    </p:spTree>
    <p:extLst>
      <p:ext uri="{BB962C8B-B14F-4D97-AF65-F5344CB8AC3E}">
        <p14:creationId xmlns:p14="http://schemas.microsoft.com/office/powerpoint/2010/main" val="1614469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9458"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19459"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0"/>
              </a:defRPr>
            </a:lvl1pPr>
            <a:lvl2pPr marL="742950" indent="-285750">
              <a:spcBef>
                <a:spcPct val="30000"/>
              </a:spcBef>
              <a:defRPr sz="1200">
                <a:solidFill>
                  <a:schemeClr val="tx1"/>
                </a:solidFill>
                <a:latin typeface="Calibri" charset="0"/>
                <a:ea typeface="宋体" charset="0"/>
              </a:defRPr>
            </a:lvl2pPr>
            <a:lvl3pPr marL="1143000" indent="-228600">
              <a:spcBef>
                <a:spcPct val="30000"/>
              </a:spcBef>
              <a:defRPr sz="1200">
                <a:solidFill>
                  <a:schemeClr val="tx1"/>
                </a:solidFill>
                <a:latin typeface="Calibri" charset="0"/>
                <a:ea typeface="宋体" charset="0"/>
              </a:defRPr>
            </a:lvl3pPr>
            <a:lvl4pPr marL="1600200" indent="-228600">
              <a:spcBef>
                <a:spcPct val="30000"/>
              </a:spcBef>
              <a:defRPr sz="1200">
                <a:solidFill>
                  <a:schemeClr val="tx1"/>
                </a:solidFill>
                <a:latin typeface="Calibri" charset="0"/>
                <a:ea typeface="宋体" charset="0"/>
              </a:defRPr>
            </a:lvl4pPr>
            <a:lvl5pPr marL="2057400" indent="-228600">
              <a:spcBef>
                <a:spcPct val="30000"/>
              </a:spcBef>
              <a:defRPr sz="1200">
                <a:solidFill>
                  <a:schemeClr val="tx1"/>
                </a:solidFill>
                <a:latin typeface="Calibri" charset="0"/>
                <a:ea typeface="宋体" charset="0"/>
              </a:defRPr>
            </a:lvl5pPr>
            <a:lvl6pPr marL="2514600" indent="-228600" eaLnBrk="0" fontAlgn="base" hangingPunct="0">
              <a:spcBef>
                <a:spcPct val="30000"/>
              </a:spcBef>
              <a:spcAft>
                <a:spcPct val="0"/>
              </a:spcAft>
              <a:defRPr sz="1200">
                <a:solidFill>
                  <a:schemeClr val="tx1"/>
                </a:solidFill>
                <a:latin typeface="Calibri" charset="0"/>
                <a:ea typeface="宋体" charset="0"/>
              </a:defRPr>
            </a:lvl6pPr>
            <a:lvl7pPr marL="2971800" indent="-228600" eaLnBrk="0" fontAlgn="base" hangingPunct="0">
              <a:spcBef>
                <a:spcPct val="30000"/>
              </a:spcBef>
              <a:spcAft>
                <a:spcPct val="0"/>
              </a:spcAft>
              <a:defRPr sz="1200">
                <a:solidFill>
                  <a:schemeClr val="tx1"/>
                </a:solidFill>
                <a:latin typeface="Calibri" charset="0"/>
                <a:ea typeface="宋体" charset="0"/>
              </a:defRPr>
            </a:lvl7pPr>
            <a:lvl8pPr marL="3429000" indent="-228600" eaLnBrk="0" fontAlgn="base" hangingPunct="0">
              <a:spcBef>
                <a:spcPct val="30000"/>
              </a:spcBef>
              <a:spcAft>
                <a:spcPct val="0"/>
              </a:spcAft>
              <a:defRPr sz="1200">
                <a:solidFill>
                  <a:schemeClr val="tx1"/>
                </a:solidFill>
                <a:latin typeface="Calibri" charset="0"/>
                <a:ea typeface="宋体" charset="0"/>
              </a:defRPr>
            </a:lvl8pPr>
            <a:lvl9pPr marL="3886200" indent="-228600" eaLnBrk="0" fontAlgn="base" hangingPunct="0">
              <a:spcBef>
                <a:spcPct val="30000"/>
              </a:spcBef>
              <a:spcAft>
                <a:spcPct val="0"/>
              </a:spcAft>
              <a:defRPr sz="1200">
                <a:solidFill>
                  <a:schemeClr val="tx1"/>
                </a:solidFill>
                <a:latin typeface="Calibri" charset="0"/>
                <a:ea typeface="宋体" charset="0"/>
              </a:defRPr>
            </a:lvl9pPr>
          </a:lstStyle>
          <a:p>
            <a:pPr>
              <a:spcBef>
                <a:spcPct val="0"/>
              </a:spcBef>
            </a:pPr>
            <a:fld id="{14ED0C0B-2895-1F4B-8ABF-B7564B145CCB}" type="slidenum">
              <a:rPr lang="zh-CN" altLang="en-US"/>
              <a:pPr>
                <a:spcBef>
                  <a:spcPct val="0"/>
                </a:spcBef>
              </a:pPr>
              <a:t>4</a:t>
            </a:fld>
            <a:endParaRPr lang="zh-CN" altLang="en-US"/>
          </a:p>
        </p:txBody>
      </p:sp>
    </p:spTree>
    <p:extLst>
      <p:ext uri="{BB962C8B-B14F-4D97-AF65-F5344CB8AC3E}">
        <p14:creationId xmlns:p14="http://schemas.microsoft.com/office/powerpoint/2010/main" val="3489245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355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23555"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0"/>
              </a:defRPr>
            </a:lvl1pPr>
            <a:lvl2pPr marL="742950" indent="-285750">
              <a:spcBef>
                <a:spcPct val="30000"/>
              </a:spcBef>
              <a:defRPr sz="1200">
                <a:solidFill>
                  <a:schemeClr val="tx1"/>
                </a:solidFill>
                <a:latin typeface="Calibri" charset="0"/>
                <a:ea typeface="宋体" charset="0"/>
              </a:defRPr>
            </a:lvl2pPr>
            <a:lvl3pPr marL="1143000" indent="-228600">
              <a:spcBef>
                <a:spcPct val="30000"/>
              </a:spcBef>
              <a:defRPr sz="1200">
                <a:solidFill>
                  <a:schemeClr val="tx1"/>
                </a:solidFill>
                <a:latin typeface="Calibri" charset="0"/>
                <a:ea typeface="宋体" charset="0"/>
              </a:defRPr>
            </a:lvl3pPr>
            <a:lvl4pPr marL="1600200" indent="-228600">
              <a:spcBef>
                <a:spcPct val="30000"/>
              </a:spcBef>
              <a:defRPr sz="1200">
                <a:solidFill>
                  <a:schemeClr val="tx1"/>
                </a:solidFill>
                <a:latin typeface="Calibri" charset="0"/>
                <a:ea typeface="宋体" charset="0"/>
              </a:defRPr>
            </a:lvl4pPr>
            <a:lvl5pPr marL="2057400" indent="-228600">
              <a:spcBef>
                <a:spcPct val="30000"/>
              </a:spcBef>
              <a:defRPr sz="1200">
                <a:solidFill>
                  <a:schemeClr val="tx1"/>
                </a:solidFill>
                <a:latin typeface="Calibri" charset="0"/>
                <a:ea typeface="宋体" charset="0"/>
              </a:defRPr>
            </a:lvl5pPr>
            <a:lvl6pPr marL="2514600" indent="-228600" eaLnBrk="0" fontAlgn="base" hangingPunct="0">
              <a:spcBef>
                <a:spcPct val="30000"/>
              </a:spcBef>
              <a:spcAft>
                <a:spcPct val="0"/>
              </a:spcAft>
              <a:defRPr sz="1200">
                <a:solidFill>
                  <a:schemeClr val="tx1"/>
                </a:solidFill>
                <a:latin typeface="Calibri" charset="0"/>
                <a:ea typeface="宋体" charset="0"/>
              </a:defRPr>
            </a:lvl6pPr>
            <a:lvl7pPr marL="2971800" indent="-228600" eaLnBrk="0" fontAlgn="base" hangingPunct="0">
              <a:spcBef>
                <a:spcPct val="30000"/>
              </a:spcBef>
              <a:spcAft>
                <a:spcPct val="0"/>
              </a:spcAft>
              <a:defRPr sz="1200">
                <a:solidFill>
                  <a:schemeClr val="tx1"/>
                </a:solidFill>
                <a:latin typeface="Calibri" charset="0"/>
                <a:ea typeface="宋体" charset="0"/>
              </a:defRPr>
            </a:lvl7pPr>
            <a:lvl8pPr marL="3429000" indent="-228600" eaLnBrk="0" fontAlgn="base" hangingPunct="0">
              <a:spcBef>
                <a:spcPct val="30000"/>
              </a:spcBef>
              <a:spcAft>
                <a:spcPct val="0"/>
              </a:spcAft>
              <a:defRPr sz="1200">
                <a:solidFill>
                  <a:schemeClr val="tx1"/>
                </a:solidFill>
                <a:latin typeface="Calibri" charset="0"/>
                <a:ea typeface="宋体" charset="0"/>
              </a:defRPr>
            </a:lvl8pPr>
            <a:lvl9pPr marL="3886200" indent="-228600" eaLnBrk="0" fontAlgn="base" hangingPunct="0">
              <a:spcBef>
                <a:spcPct val="30000"/>
              </a:spcBef>
              <a:spcAft>
                <a:spcPct val="0"/>
              </a:spcAft>
              <a:defRPr sz="1200">
                <a:solidFill>
                  <a:schemeClr val="tx1"/>
                </a:solidFill>
                <a:latin typeface="Calibri" charset="0"/>
                <a:ea typeface="宋体" charset="0"/>
              </a:defRPr>
            </a:lvl9pPr>
          </a:lstStyle>
          <a:p>
            <a:pPr>
              <a:spcBef>
                <a:spcPct val="0"/>
              </a:spcBef>
            </a:pPr>
            <a:fld id="{A467F694-E697-2948-94B6-0F80D08AFDE6}" type="slidenum">
              <a:rPr lang="zh-CN" altLang="en-US"/>
              <a:pPr>
                <a:spcBef>
                  <a:spcPct val="0"/>
                </a:spcBef>
              </a:pPr>
              <a:t>5</a:t>
            </a:fld>
            <a:endParaRPr lang="zh-CN" altLang="en-US"/>
          </a:p>
        </p:txBody>
      </p:sp>
    </p:spTree>
    <p:extLst>
      <p:ext uri="{BB962C8B-B14F-4D97-AF65-F5344CB8AC3E}">
        <p14:creationId xmlns:p14="http://schemas.microsoft.com/office/powerpoint/2010/main" val="2064357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355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23555"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0"/>
              </a:defRPr>
            </a:lvl1pPr>
            <a:lvl2pPr marL="742950" indent="-285750">
              <a:spcBef>
                <a:spcPct val="30000"/>
              </a:spcBef>
              <a:defRPr sz="1200">
                <a:solidFill>
                  <a:schemeClr val="tx1"/>
                </a:solidFill>
                <a:latin typeface="Calibri" charset="0"/>
                <a:ea typeface="宋体" charset="0"/>
              </a:defRPr>
            </a:lvl2pPr>
            <a:lvl3pPr marL="1143000" indent="-228600">
              <a:spcBef>
                <a:spcPct val="30000"/>
              </a:spcBef>
              <a:defRPr sz="1200">
                <a:solidFill>
                  <a:schemeClr val="tx1"/>
                </a:solidFill>
                <a:latin typeface="Calibri" charset="0"/>
                <a:ea typeface="宋体" charset="0"/>
              </a:defRPr>
            </a:lvl3pPr>
            <a:lvl4pPr marL="1600200" indent="-228600">
              <a:spcBef>
                <a:spcPct val="30000"/>
              </a:spcBef>
              <a:defRPr sz="1200">
                <a:solidFill>
                  <a:schemeClr val="tx1"/>
                </a:solidFill>
                <a:latin typeface="Calibri" charset="0"/>
                <a:ea typeface="宋体" charset="0"/>
              </a:defRPr>
            </a:lvl4pPr>
            <a:lvl5pPr marL="2057400" indent="-228600">
              <a:spcBef>
                <a:spcPct val="30000"/>
              </a:spcBef>
              <a:defRPr sz="1200">
                <a:solidFill>
                  <a:schemeClr val="tx1"/>
                </a:solidFill>
                <a:latin typeface="Calibri" charset="0"/>
                <a:ea typeface="宋体" charset="0"/>
              </a:defRPr>
            </a:lvl5pPr>
            <a:lvl6pPr marL="2514600" indent="-228600" eaLnBrk="0" fontAlgn="base" hangingPunct="0">
              <a:spcBef>
                <a:spcPct val="30000"/>
              </a:spcBef>
              <a:spcAft>
                <a:spcPct val="0"/>
              </a:spcAft>
              <a:defRPr sz="1200">
                <a:solidFill>
                  <a:schemeClr val="tx1"/>
                </a:solidFill>
                <a:latin typeface="Calibri" charset="0"/>
                <a:ea typeface="宋体" charset="0"/>
              </a:defRPr>
            </a:lvl6pPr>
            <a:lvl7pPr marL="2971800" indent="-228600" eaLnBrk="0" fontAlgn="base" hangingPunct="0">
              <a:spcBef>
                <a:spcPct val="30000"/>
              </a:spcBef>
              <a:spcAft>
                <a:spcPct val="0"/>
              </a:spcAft>
              <a:defRPr sz="1200">
                <a:solidFill>
                  <a:schemeClr val="tx1"/>
                </a:solidFill>
                <a:latin typeface="Calibri" charset="0"/>
                <a:ea typeface="宋体" charset="0"/>
              </a:defRPr>
            </a:lvl7pPr>
            <a:lvl8pPr marL="3429000" indent="-228600" eaLnBrk="0" fontAlgn="base" hangingPunct="0">
              <a:spcBef>
                <a:spcPct val="30000"/>
              </a:spcBef>
              <a:spcAft>
                <a:spcPct val="0"/>
              </a:spcAft>
              <a:defRPr sz="1200">
                <a:solidFill>
                  <a:schemeClr val="tx1"/>
                </a:solidFill>
                <a:latin typeface="Calibri" charset="0"/>
                <a:ea typeface="宋体" charset="0"/>
              </a:defRPr>
            </a:lvl8pPr>
            <a:lvl9pPr marL="3886200" indent="-228600" eaLnBrk="0" fontAlgn="base" hangingPunct="0">
              <a:spcBef>
                <a:spcPct val="30000"/>
              </a:spcBef>
              <a:spcAft>
                <a:spcPct val="0"/>
              </a:spcAft>
              <a:defRPr sz="1200">
                <a:solidFill>
                  <a:schemeClr val="tx1"/>
                </a:solidFill>
                <a:latin typeface="Calibri" charset="0"/>
                <a:ea typeface="宋体" charset="0"/>
              </a:defRPr>
            </a:lvl9pPr>
          </a:lstStyle>
          <a:p>
            <a:pPr>
              <a:spcBef>
                <a:spcPct val="0"/>
              </a:spcBef>
            </a:pPr>
            <a:fld id="{A467F694-E697-2948-94B6-0F80D08AFDE6}" type="slidenum">
              <a:rPr lang="zh-CN" altLang="en-US"/>
              <a:pPr>
                <a:spcBef>
                  <a:spcPct val="0"/>
                </a:spcBef>
              </a:pPr>
              <a:t>6</a:t>
            </a:fld>
            <a:endParaRPr lang="zh-CN" altLang="en-US"/>
          </a:p>
        </p:txBody>
      </p:sp>
    </p:spTree>
    <p:extLst>
      <p:ext uri="{BB962C8B-B14F-4D97-AF65-F5344CB8AC3E}">
        <p14:creationId xmlns:p14="http://schemas.microsoft.com/office/powerpoint/2010/main" val="1119187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355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23555"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0"/>
              </a:defRPr>
            </a:lvl1pPr>
            <a:lvl2pPr marL="742950" indent="-285750">
              <a:spcBef>
                <a:spcPct val="30000"/>
              </a:spcBef>
              <a:defRPr sz="1200">
                <a:solidFill>
                  <a:schemeClr val="tx1"/>
                </a:solidFill>
                <a:latin typeface="Calibri" charset="0"/>
                <a:ea typeface="宋体" charset="0"/>
              </a:defRPr>
            </a:lvl2pPr>
            <a:lvl3pPr marL="1143000" indent="-228600">
              <a:spcBef>
                <a:spcPct val="30000"/>
              </a:spcBef>
              <a:defRPr sz="1200">
                <a:solidFill>
                  <a:schemeClr val="tx1"/>
                </a:solidFill>
                <a:latin typeface="Calibri" charset="0"/>
                <a:ea typeface="宋体" charset="0"/>
              </a:defRPr>
            </a:lvl3pPr>
            <a:lvl4pPr marL="1600200" indent="-228600">
              <a:spcBef>
                <a:spcPct val="30000"/>
              </a:spcBef>
              <a:defRPr sz="1200">
                <a:solidFill>
                  <a:schemeClr val="tx1"/>
                </a:solidFill>
                <a:latin typeface="Calibri" charset="0"/>
                <a:ea typeface="宋体" charset="0"/>
              </a:defRPr>
            </a:lvl4pPr>
            <a:lvl5pPr marL="2057400" indent="-228600">
              <a:spcBef>
                <a:spcPct val="30000"/>
              </a:spcBef>
              <a:defRPr sz="1200">
                <a:solidFill>
                  <a:schemeClr val="tx1"/>
                </a:solidFill>
                <a:latin typeface="Calibri" charset="0"/>
                <a:ea typeface="宋体" charset="0"/>
              </a:defRPr>
            </a:lvl5pPr>
            <a:lvl6pPr marL="2514600" indent="-228600" eaLnBrk="0" fontAlgn="base" hangingPunct="0">
              <a:spcBef>
                <a:spcPct val="30000"/>
              </a:spcBef>
              <a:spcAft>
                <a:spcPct val="0"/>
              </a:spcAft>
              <a:defRPr sz="1200">
                <a:solidFill>
                  <a:schemeClr val="tx1"/>
                </a:solidFill>
                <a:latin typeface="Calibri" charset="0"/>
                <a:ea typeface="宋体" charset="0"/>
              </a:defRPr>
            </a:lvl6pPr>
            <a:lvl7pPr marL="2971800" indent="-228600" eaLnBrk="0" fontAlgn="base" hangingPunct="0">
              <a:spcBef>
                <a:spcPct val="30000"/>
              </a:spcBef>
              <a:spcAft>
                <a:spcPct val="0"/>
              </a:spcAft>
              <a:defRPr sz="1200">
                <a:solidFill>
                  <a:schemeClr val="tx1"/>
                </a:solidFill>
                <a:latin typeface="Calibri" charset="0"/>
                <a:ea typeface="宋体" charset="0"/>
              </a:defRPr>
            </a:lvl7pPr>
            <a:lvl8pPr marL="3429000" indent="-228600" eaLnBrk="0" fontAlgn="base" hangingPunct="0">
              <a:spcBef>
                <a:spcPct val="30000"/>
              </a:spcBef>
              <a:spcAft>
                <a:spcPct val="0"/>
              </a:spcAft>
              <a:defRPr sz="1200">
                <a:solidFill>
                  <a:schemeClr val="tx1"/>
                </a:solidFill>
                <a:latin typeface="Calibri" charset="0"/>
                <a:ea typeface="宋体" charset="0"/>
              </a:defRPr>
            </a:lvl8pPr>
            <a:lvl9pPr marL="3886200" indent="-228600" eaLnBrk="0" fontAlgn="base" hangingPunct="0">
              <a:spcBef>
                <a:spcPct val="30000"/>
              </a:spcBef>
              <a:spcAft>
                <a:spcPct val="0"/>
              </a:spcAft>
              <a:defRPr sz="1200">
                <a:solidFill>
                  <a:schemeClr val="tx1"/>
                </a:solidFill>
                <a:latin typeface="Calibri" charset="0"/>
                <a:ea typeface="宋体" charset="0"/>
              </a:defRPr>
            </a:lvl9pPr>
          </a:lstStyle>
          <a:p>
            <a:pPr>
              <a:spcBef>
                <a:spcPct val="0"/>
              </a:spcBef>
            </a:pPr>
            <a:fld id="{A467F694-E697-2948-94B6-0F80D08AFDE6}" type="slidenum">
              <a:rPr lang="zh-CN" altLang="en-US"/>
              <a:pPr>
                <a:spcBef>
                  <a:spcPct val="0"/>
                </a:spcBef>
              </a:pPr>
              <a:t>7</a:t>
            </a:fld>
            <a:endParaRPr lang="zh-CN" altLang="en-US"/>
          </a:p>
        </p:txBody>
      </p:sp>
    </p:spTree>
    <p:extLst>
      <p:ext uri="{BB962C8B-B14F-4D97-AF65-F5344CB8AC3E}">
        <p14:creationId xmlns:p14="http://schemas.microsoft.com/office/powerpoint/2010/main" val="927139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355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23555"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0"/>
              </a:defRPr>
            </a:lvl1pPr>
            <a:lvl2pPr marL="742950" indent="-285750">
              <a:spcBef>
                <a:spcPct val="30000"/>
              </a:spcBef>
              <a:defRPr sz="1200">
                <a:solidFill>
                  <a:schemeClr val="tx1"/>
                </a:solidFill>
                <a:latin typeface="Calibri" charset="0"/>
                <a:ea typeface="宋体" charset="0"/>
              </a:defRPr>
            </a:lvl2pPr>
            <a:lvl3pPr marL="1143000" indent="-228600">
              <a:spcBef>
                <a:spcPct val="30000"/>
              </a:spcBef>
              <a:defRPr sz="1200">
                <a:solidFill>
                  <a:schemeClr val="tx1"/>
                </a:solidFill>
                <a:latin typeface="Calibri" charset="0"/>
                <a:ea typeface="宋体" charset="0"/>
              </a:defRPr>
            </a:lvl3pPr>
            <a:lvl4pPr marL="1600200" indent="-228600">
              <a:spcBef>
                <a:spcPct val="30000"/>
              </a:spcBef>
              <a:defRPr sz="1200">
                <a:solidFill>
                  <a:schemeClr val="tx1"/>
                </a:solidFill>
                <a:latin typeface="Calibri" charset="0"/>
                <a:ea typeface="宋体" charset="0"/>
              </a:defRPr>
            </a:lvl4pPr>
            <a:lvl5pPr marL="2057400" indent="-228600">
              <a:spcBef>
                <a:spcPct val="30000"/>
              </a:spcBef>
              <a:defRPr sz="1200">
                <a:solidFill>
                  <a:schemeClr val="tx1"/>
                </a:solidFill>
                <a:latin typeface="Calibri" charset="0"/>
                <a:ea typeface="宋体" charset="0"/>
              </a:defRPr>
            </a:lvl5pPr>
            <a:lvl6pPr marL="2514600" indent="-228600" eaLnBrk="0" fontAlgn="base" hangingPunct="0">
              <a:spcBef>
                <a:spcPct val="30000"/>
              </a:spcBef>
              <a:spcAft>
                <a:spcPct val="0"/>
              </a:spcAft>
              <a:defRPr sz="1200">
                <a:solidFill>
                  <a:schemeClr val="tx1"/>
                </a:solidFill>
                <a:latin typeface="Calibri" charset="0"/>
                <a:ea typeface="宋体" charset="0"/>
              </a:defRPr>
            </a:lvl6pPr>
            <a:lvl7pPr marL="2971800" indent="-228600" eaLnBrk="0" fontAlgn="base" hangingPunct="0">
              <a:spcBef>
                <a:spcPct val="30000"/>
              </a:spcBef>
              <a:spcAft>
                <a:spcPct val="0"/>
              </a:spcAft>
              <a:defRPr sz="1200">
                <a:solidFill>
                  <a:schemeClr val="tx1"/>
                </a:solidFill>
                <a:latin typeface="Calibri" charset="0"/>
                <a:ea typeface="宋体" charset="0"/>
              </a:defRPr>
            </a:lvl7pPr>
            <a:lvl8pPr marL="3429000" indent="-228600" eaLnBrk="0" fontAlgn="base" hangingPunct="0">
              <a:spcBef>
                <a:spcPct val="30000"/>
              </a:spcBef>
              <a:spcAft>
                <a:spcPct val="0"/>
              </a:spcAft>
              <a:defRPr sz="1200">
                <a:solidFill>
                  <a:schemeClr val="tx1"/>
                </a:solidFill>
                <a:latin typeface="Calibri" charset="0"/>
                <a:ea typeface="宋体" charset="0"/>
              </a:defRPr>
            </a:lvl8pPr>
            <a:lvl9pPr marL="3886200" indent="-228600" eaLnBrk="0" fontAlgn="base" hangingPunct="0">
              <a:spcBef>
                <a:spcPct val="30000"/>
              </a:spcBef>
              <a:spcAft>
                <a:spcPct val="0"/>
              </a:spcAft>
              <a:defRPr sz="1200">
                <a:solidFill>
                  <a:schemeClr val="tx1"/>
                </a:solidFill>
                <a:latin typeface="Calibri" charset="0"/>
                <a:ea typeface="宋体" charset="0"/>
              </a:defRPr>
            </a:lvl9pPr>
          </a:lstStyle>
          <a:p>
            <a:pPr>
              <a:spcBef>
                <a:spcPct val="0"/>
              </a:spcBef>
            </a:pPr>
            <a:fld id="{A467F694-E697-2948-94B6-0F80D08AFDE6}" type="slidenum">
              <a:rPr lang="zh-CN" altLang="en-US"/>
              <a:pPr>
                <a:spcBef>
                  <a:spcPct val="0"/>
                </a:spcBef>
              </a:pPr>
              <a:t>8</a:t>
            </a:fld>
            <a:endParaRPr lang="zh-CN" altLang="en-US"/>
          </a:p>
        </p:txBody>
      </p:sp>
    </p:spTree>
    <p:extLst>
      <p:ext uri="{BB962C8B-B14F-4D97-AF65-F5344CB8AC3E}">
        <p14:creationId xmlns:p14="http://schemas.microsoft.com/office/powerpoint/2010/main" val="3411574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1986"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41987"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0"/>
              </a:defRPr>
            </a:lvl1pPr>
            <a:lvl2pPr marL="742950" indent="-285750">
              <a:spcBef>
                <a:spcPct val="30000"/>
              </a:spcBef>
              <a:defRPr sz="1200">
                <a:solidFill>
                  <a:schemeClr val="tx1"/>
                </a:solidFill>
                <a:latin typeface="Calibri" charset="0"/>
                <a:ea typeface="宋体" charset="0"/>
              </a:defRPr>
            </a:lvl2pPr>
            <a:lvl3pPr marL="1143000" indent="-228600">
              <a:spcBef>
                <a:spcPct val="30000"/>
              </a:spcBef>
              <a:defRPr sz="1200">
                <a:solidFill>
                  <a:schemeClr val="tx1"/>
                </a:solidFill>
                <a:latin typeface="Calibri" charset="0"/>
                <a:ea typeface="宋体" charset="0"/>
              </a:defRPr>
            </a:lvl3pPr>
            <a:lvl4pPr marL="1600200" indent="-228600">
              <a:spcBef>
                <a:spcPct val="30000"/>
              </a:spcBef>
              <a:defRPr sz="1200">
                <a:solidFill>
                  <a:schemeClr val="tx1"/>
                </a:solidFill>
                <a:latin typeface="Calibri" charset="0"/>
                <a:ea typeface="宋体" charset="0"/>
              </a:defRPr>
            </a:lvl4pPr>
            <a:lvl5pPr marL="2057400" indent="-228600">
              <a:spcBef>
                <a:spcPct val="30000"/>
              </a:spcBef>
              <a:defRPr sz="1200">
                <a:solidFill>
                  <a:schemeClr val="tx1"/>
                </a:solidFill>
                <a:latin typeface="Calibri" charset="0"/>
                <a:ea typeface="宋体" charset="0"/>
              </a:defRPr>
            </a:lvl5pPr>
            <a:lvl6pPr marL="2514600" indent="-228600" eaLnBrk="0" fontAlgn="base" hangingPunct="0">
              <a:spcBef>
                <a:spcPct val="30000"/>
              </a:spcBef>
              <a:spcAft>
                <a:spcPct val="0"/>
              </a:spcAft>
              <a:defRPr sz="1200">
                <a:solidFill>
                  <a:schemeClr val="tx1"/>
                </a:solidFill>
                <a:latin typeface="Calibri" charset="0"/>
                <a:ea typeface="宋体" charset="0"/>
              </a:defRPr>
            </a:lvl6pPr>
            <a:lvl7pPr marL="2971800" indent="-228600" eaLnBrk="0" fontAlgn="base" hangingPunct="0">
              <a:spcBef>
                <a:spcPct val="30000"/>
              </a:spcBef>
              <a:spcAft>
                <a:spcPct val="0"/>
              </a:spcAft>
              <a:defRPr sz="1200">
                <a:solidFill>
                  <a:schemeClr val="tx1"/>
                </a:solidFill>
                <a:latin typeface="Calibri" charset="0"/>
                <a:ea typeface="宋体" charset="0"/>
              </a:defRPr>
            </a:lvl7pPr>
            <a:lvl8pPr marL="3429000" indent="-228600" eaLnBrk="0" fontAlgn="base" hangingPunct="0">
              <a:spcBef>
                <a:spcPct val="30000"/>
              </a:spcBef>
              <a:spcAft>
                <a:spcPct val="0"/>
              </a:spcAft>
              <a:defRPr sz="1200">
                <a:solidFill>
                  <a:schemeClr val="tx1"/>
                </a:solidFill>
                <a:latin typeface="Calibri" charset="0"/>
                <a:ea typeface="宋体" charset="0"/>
              </a:defRPr>
            </a:lvl8pPr>
            <a:lvl9pPr marL="3886200" indent="-228600" eaLnBrk="0" fontAlgn="base" hangingPunct="0">
              <a:spcBef>
                <a:spcPct val="30000"/>
              </a:spcBef>
              <a:spcAft>
                <a:spcPct val="0"/>
              </a:spcAft>
              <a:defRPr sz="1200">
                <a:solidFill>
                  <a:schemeClr val="tx1"/>
                </a:solidFill>
                <a:latin typeface="Calibri" charset="0"/>
                <a:ea typeface="宋体" charset="0"/>
              </a:defRPr>
            </a:lvl9pPr>
          </a:lstStyle>
          <a:p>
            <a:pPr>
              <a:spcBef>
                <a:spcPct val="0"/>
              </a:spcBef>
            </a:pPr>
            <a:fld id="{732C5FBA-78B8-3043-A17F-EFA00FF6BC39}" type="slidenum">
              <a:rPr lang="zh-CN" altLang="en-US"/>
              <a:pPr>
                <a:spcBef>
                  <a:spcPct val="0"/>
                </a:spcBef>
              </a:pPr>
              <a:t>9</a:t>
            </a:fld>
            <a:endParaRPr lang="zh-CN" altLang="en-US"/>
          </a:p>
        </p:txBody>
      </p:sp>
    </p:spTree>
    <p:extLst>
      <p:ext uri="{BB962C8B-B14F-4D97-AF65-F5344CB8AC3E}">
        <p14:creationId xmlns:p14="http://schemas.microsoft.com/office/powerpoint/2010/main" val="17509584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ea typeface="宋体" charset="0"/>
              <a:cs typeface="宋体" charset="0"/>
            </a:endParaRPr>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sp>
          <p:nvSpPr>
            <p:cNvPr id="7" name="任意多边形​​ 7"/>
            <p:cNvSpPr>
              <a:spLocks/>
            </p:cNvSpPr>
            <p:nvPr/>
          </p:nvSpPr>
          <p:spPr bwMode="auto">
            <a:xfrm>
              <a:off x="35926" y="5135025"/>
              <a:ext cx="9108074" cy="838869"/>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zh-CN" altLang="en-US"/>
            </a:p>
          </p:txBody>
        </p:sp>
        <p:sp>
          <p:nvSpPr>
            <p:cNvPr id="8"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algn="ctr" eaLnBrk="1" hangingPunct="1">
                <a:defRPr/>
              </a:pPr>
              <a:endParaRPr lang="en-US" altLang="zh-CN">
                <a:solidFill>
                  <a:srgbClr val="FFFFFF"/>
                </a:solidFill>
                <a:latin typeface="Lucida Sans Unicode" charset="0"/>
              </a:endParaRPr>
            </a:p>
          </p:txBody>
        </p:sp>
        <p:cxnSp>
          <p:nvCxnSpPr>
            <p:cNvPr id="10"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lstStyle>
          <a:p>
            <a:pPr>
              <a:defRPr/>
            </a:pPr>
            <a:fld id="{DE891795-C04A-5F43-916E-D687F0BA0BC7}" type="datetimeFigureOut">
              <a:rPr lang="en-US" altLang="zh-CN"/>
              <a:pPr>
                <a:defRPr/>
              </a:pPr>
              <a:t>3/1/20</a:t>
            </a:fld>
            <a:endParaRPr lang="zh-CN" altLang="en-US"/>
          </a:p>
        </p:txBody>
      </p:sp>
      <p:sp>
        <p:nvSpPr>
          <p:cNvPr id="12" name="页脚占位符 18"/>
          <p:cNvSpPr>
            <a:spLocks noGrp="1"/>
          </p:cNvSpPr>
          <p:nvPr>
            <p:ph type="ftr" sz="quarter" idx="11"/>
          </p:nvPr>
        </p:nvSpPr>
        <p:spPr/>
        <p:txBody>
          <a:bodyPr/>
          <a:lstStyle>
            <a:lvl1pPr>
              <a:defRPr>
                <a:solidFill>
                  <a:srgbClr val="E8F0F4"/>
                </a:solidFill>
              </a:defRPr>
            </a:lvl1pPr>
          </a:lstStyle>
          <a:p>
            <a:pPr>
              <a:defRPr/>
            </a:pPr>
            <a:endParaRPr lang="zh-CN"/>
          </a:p>
        </p:txBody>
      </p:sp>
      <p:sp>
        <p:nvSpPr>
          <p:cNvPr id="13" name="灯片编号占位符 26"/>
          <p:cNvSpPr>
            <a:spLocks noGrp="1"/>
          </p:cNvSpPr>
          <p:nvPr>
            <p:ph type="sldNum" sz="quarter" idx="12"/>
          </p:nvPr>
        </p:nvSpPr>
        <p:spPr/>
        <p:txBody>
          <a:bodyPr/>
          <a:lstStyle>
            <a:lvl1pPr>
              <a:defRPr>
                <a:solidFill>
                  <a:srgbClr val="FFFFFF"/>
                </a:solidFill>
              </a:defRPr>
            </a:lvl1pPr>
          </a:lstStyle>
          <a:p>
            <a:pPr>
              <a:defRPr/>
            </a:pPr>
            <a:fld id="{CED59365-8511-D94C-83F5-A9E790227AA8}" type="slidenum">
              <a:rPr lang="en-US" altLang="zh-CN"/>
              <a:pPr>
                <a:defRPr/>
              </a:pPr>
              <a:t>‹#›</a:t>
            </a:fld>
            <a:endParaRPr lang="zh-CN" altLang="en-US"/>
          </a:p>
        </p:txBody>
      </p:sp>
    </p:spTree>
    <p:extLst>
      <p:ext uri="{BB962C8B-B14F-4D97-AF65-F5344CB8AC3E}">
        <p14:creationId xmlns:p14="http://schemas.microsoft.com/office/powerpoint/2010/main" val="320169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F83ABA9F-6FA5-1549-832C-567EC97CE7C6}" type="datetimeFigureOut">
              <a:rPr lang="en-US" altLang="zh-CN"/>
              <a:pPr>
                <a:defRPr/>
              </a:pPr>
              <a:t>3/1/20</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p>
        </p:txBody>
      </p:sp>
      <p:sp>
        <p:nvSpPr>
          <p:cNvPr id="6" name="灯片编号占位符 17"/>
          <p:cNvSpPr>
            <a:spLocks noGrp="1"/>
          </p:cNvSpPr>
          <p:nvPr>
            <p:ph type="sldNum" sz="quarter" idx="12"/>
          </p:nvPr>
        </p:nvSpPr>
        <p:spPr/>
        <p:txBody>
          <a:bodyPr/>
          <a:lstStyle>
            <a:lvl1pPr>
              <a:defRPr/>
            </a:lvl1pPr>
          </a:lstStyle>
          <a:p>
            <a:pPr>
              <a:defRPr/>
            </a:pPr>
            <a:fld id="{075B3C61-7CBD-5546-A994-05D0AE0F815D}" type="slidenum">
              <a:rPr lang="en-US" altLang="zh-CN"/>
              <a:pPr>
                <a:defRPr/>
              </a:pPr>
              <a:t>‹#›</a:t>
            </a:fld>
            <a:endParaRPr lang="zh-CN" altLang="en-US"/>
          </a:p>
        </p:txBody>
      </p:sp>
    </p:spTree>
    <p:extLst>
      <p:ext uri="{BB962C8B-B14F-4D97-AF65-F5344CB8AC3E}">
        <p14:creationId xmlns:p14="http://schemas.microsoft.com/office/powerpoint/2010/main" val="135038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D56C84B1-4D65-DD45-A370-41DB19FA314C}" type="datetimeFigureOut">
              <a:rPr lang="en-US" altLang="zh-CN"/>
              <a:pPr>
                <a:defRPr/>
              </a:pPr>
              <a:t>3/1/20</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p>
        </p:txBody>
      </p:sp>
      <p:sp>
        <p:nvSpPr>
          <p:cNvPr id="6" name="灯片编号占位符 17"/>
          <p:cNvSpPr>
            <a:spLocks noGrp="1"/>
          </p:cNvSpPr>
          <p:nvPr>
            <p:ph type="sldNum" sz="quarter" idx="12"/>
          </p:nvPr>
        </p:nvSpPr>
        <p:spPr/>
        <p:txBody>
          <a:bodyPr/>
          <a:lstStyle>
            <a:lvl1pPr>
              <a:defRPr/>
            </a:lvl1pPr>
          </a:lstStyle>
          <a:p>
            <a:pPr>
              <a:defRPr/>
            </a:pPr>
            <a:fld id="{49C9AF74-23C8-154A-A599-434B04042234}" type="slidenum">
              <a:rPr lang="en-US" altLang="zh-CN"/>
              <a:pPr>
                <a:defRPr/>
              </a:pPr>
              <a:t>‹#›</a:t>
            </a:fld>
            <a:endParaRPr lang="zh-CN" altLang="en-US"/>
          </a:p>
        </p:txBody>
      </p:sp>
    </p:spTree>
    <p:extLst>
      <p:ext uri="{BB962C8B-B14F-4D97-AF65-F5344CB8AC3E}">
        <p14:creationId xmlns:p14="http://schemas.microsoft.com/office/powerpoint/2010/main" val="1841741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标题 6"/>
          <p:cNvSpPr>
            <a:spLocks noGrp="1"/>
          </p:cNvSpPr>
          <p:nvPr>
            <p:ph type="title"/>
          </p:nvPr>
        </p:nvSpPr>
        <p:spPr/>
        <p:txBody>
          <a:bodyPr rtlCol="0"/>
          <a:lstStyle/>
          <a:p>
            <a:r>
              <a:rPr lang="zh-CN" altLang="en-US"/>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fld id="{33256724-DD13-D244-8043-3F85ABFCC131}" type="datetimeFigureOut">
              <a:rPr lang="en-US" altLang="zh-CN"/>
              <a:pPr>
                <a:defRPr/>
              </a:pPr>
              <a:t>3/1/20</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p>
        </p:txBody>
      </p:sp>
      <p:sp>
        <p:nvSpPr>
          <p:cNvPr id="6" name="灯片编号占位符 17"/>
          <p:cNvSpPr>
            <a:spLocks noGrp="1"/>
          </p:cNvSpPr>
          <p:nvPr>
            <p:ph type="sldNum" sz="quarter" idx="12"/>
          </p:nvPr>
        </p:nvSpPr>
        <p:spPr/>
        <p:txBody>
          <a:bodyPr/>
          <a:lstStyle>
            <a:lvl1pPr>
              <a:defRPr/>
            </a:lvl1pPr>
          </a:lstStyle>
          <a:p>
            <a:pPr>
              <a:defRPr/>
            </a:pPr>
            <a:fld id="{6C37683D-C12F-844C-B6E9-2F43FCDBC8DD}" type="slidenum">
              <a:rPr lang="en-US" altLang="zh-CN"/>
              <a:pPr>
                <a:defRPr/>
              </a:pPr>
              <a:t>‹#›</a:t>
            </a:fld>
            <a:endParaRPr lang="zh-CN" altLang="en-US"/>
          </a:p>
        </p:txBody>
      </p:sp>
    </p:spTree>
    <p:extLst>
      <p:ext uri="{BB962C8B-B14F-4D97-AF65-F5344CB8AC3E}">
        <p14:creationId xmlns:p14="http://schemas.microsoft.com/office/powerpoint/2010/main" val="1676494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a:spLocks noChangeArrowheads="1"/>
          </p:cNvSpPr>
          <p:nvPr/>
        </p:nvSpPr>
        <p:spPr bwMode="auto">
          <a:xfrm>
            <a:off x="3636963" y="3005138"/>
            <a:ext cx="182562"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eaLnBrk="1" hangingPunct="1">
              <a:defRPr/>
            </a:pPr>
            <a:endParaRPr lang="en-US" altLang="zh-CN">
              <a:solidFill>
                <a:srgbClr val="FFFFFF"/>
              </a:solidFill>
              <a:latin typeface="Lucida Sans Unicode" charset="0"/>
              <a:cs typeface="宋体" charset="0"/>
            </a:endParaRPr>
          </a:p>
        </p:txBody>
      </p:sp>
      <p:sp>
        <p:nvSpPr>
          <p:cNvPr id="5" name="燕尾形 4"/>
          <p:cNvSpPr>
            <a:spLocks noChangeArrowheads="1"/>
          </p:cNvSpPr>
          <p:nvPr/>
        </p:nvSpPr>
        <p:spPr bwMode="auto">
          <a:xfrm>
            <a:off x="3449638" y="3005138"/>
            <a:ext cx="184150"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eaLnBrk="1" hangingPunct="1">
              <a:defRPr/>
            </a:pPr>
            <a:endParaRPr lang="en-US" altLang="zh-CN">
              <a:solidFill>
                <a:srgbClr val="FFFFFF"/>
              </a:solidFill>
              <a:latin typeface="Lucida Sans Unicode" charset="0"/>
              <a:cs typeface="宋体" charset="0"/>
            </a:endParaRPr>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a:t>单击此处编辑母版文本样式</a:t>
            </a:r>
          </a:p>
        </p:txBody>
      </p:sp>
      <p:sp>
        <p:nvSpPr>
          <p:cNvPr id="6" name="日期占位符 3"/>
          <p:cNvSpPr>
            <a:spLocks noGrp="1"/>
          </p:cNvSpPr>
          <p:nvPr>
            <p:ph type="dt" sz="half" idx="10"/>
          </p:nvPr>
        </p:nvSpPr>
        <p:spPr/>
        <p:txBody>
          <a:bodyPr/>
          <a:lstStyle>
            <a:lvl1pPr>
              <a:defRPr/>
            </a:lvl1pPr>
          </a:lstStyle>
          <a:p>
            <a:pPr>
              <a:defRPr/>
            </a:pPr>
            <a:fld id="{E6F58E99-B454-C942-8213-A0A3002B9D70}" type="datetimeFigureOut">
              <a:rPr lang="en-US" altLang="zh-CN"/>
              <a:pPr>
                <a:defRPr/>
              </a:pPr>
              <a:t>3/1/20</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p>
        </p:txBody>
      </p:sp>
      <p:sp>
        <p:nvSpPr>
          <p:cNvPr id="8" name="灯片编号占位符 5"/>
          <p:cNvSpPr>
            <a:spLocks noGrp="1"/>
          </p:cNvSpPr>
          <p:nvPr>
            <p:ph type="sldNum" sz="quarter" idx="12"/>
          </p:nvPr>
        </p:nvSpPr>
        <p:spPr/>
        <p:txBody>
          <a:bodyPr/>
          <a:lstStyle>
            <a:lvl1pPr>
              <a:defRPr/>
            </a:lvl1pPr>
          </a:lstStyle>
          <a:p>
            <a:pPr>
              <a:defRPr/>
            </a:pPr>
            <a:fld id="{27E9950B-FD45-0244-816E-9DCE63D51CCE}" type="slidenum">
              <a:rPr lang="en-US" altLang="zh-CN"/>
              <a:pPr>
                <a:defRPr/>
              </a:pPr>
              <a:t>‹#›</a:t>
            </a:fld>
            <a:endParaRPr lang="zh-CN" altLang="en-US"/>
          </a:p>
        </p:txBody>
      </p:sp>
    </p:spTree>
    <p:extLst>
      <p:ext uri="{BB962C8B-B14F-4D97-AF65-F5344CB8AC3E}">
        <p14:creationId xmlns:p14="http://schemas.microsoft.com/office/powerpoint/2010/main" val="164846935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p:cNvSpPr>
            <a:spLocks noGrp="1"/>
          </p:cNvSpPr>
          <p:nvPr>
            <p:ph type="dt" sz="half" idx="10"/>
          </p:nvPr>
        </p:nvSpPr>
        <p:spPr/>
        <p:txBody>
          <a:bodyPr/>
          <a:lstStyle>
            <a:lvl1pPr>
              <a:defRPr/>
            </a:lvl1pPr>
          </a:lstStyle>
          <a:p>
            <a:pPr>
              <a:defRPr/>
            </a:pPr>
            <a:fld id="{B6BA37DC-2B9E-1B42-8E18-EE85E2977BE8}" type="datetimeFigureOut">
              <a:rPr lang="en-US" altLang="zh-CN"/>
              <a:pPr>
                <a:defRPr/>
              </a:pPr>
              <a:t>3/1/20</a:t>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p>
        </p:txBody>
      </p:sp>
      <p:sp>
        <p:nvSpPr>
          <p:cNvPr id="7" name="灯片编号占位符 6"/>
          <p:cNvSpPr>
            <a:spLocks noGrp="1"/>
          </p:cNvSpPr>
          <p:nvPr>
            <p:ph type="sldNum" sz="quarter" idx="12"/>
          </p:nvPr>
        </p:nvSpPr>
        <p:spPr/>
        <p:txBody>
          <a:bodyPr/>
          <a:lstStyle>
            <a:lvl1pPr>
              <a:defRPr/>
            </a:lvl1pPr>
          </a:lstStyle>
          <a:p>
            <a:pPr>
              <a:defRPr/>
            </a:pPr>
            <a:fld id="{2D43D137-6EF1-004A-9A97-2C0E50C93FFA}" type="slidenum">
              <a:rPr lang="en-US" altLang="zh-CN"/>
              <a:pPr>
                <a:defRPr/>
              </a:pPr>
              <a:t>‹#›</a:t>
            </a:fld>
            <a:endParaRPr lang="zh-CN" altLang="en-US"/>
          </a:p>
        </p:txBody>
      </p:sp>
    </p:spTree>
    <p:extLst>
      <p:ext uri="{BB962C8B-B14F-4D97-AF65-F5344CB8AC3E}">
        <p14:creationId xmlns:p14="http://schemas.microsoft.com/office/powerpoint/2010/main" val="1137919538"/>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lstStyle>
          <a:p>
            <a:pPr>
              <a:defRPr/>
            </a:pPr>
            <a:fld id="{EFE8285F-FC37-4C4C-BB2B-1E26E9A9B9ED}" type="datetimeFigureOut">
              <a:rPr lang="en-US" altLang="zh-CN"/>
              <a:pPr>
                <a:defRPr/>
              </a:pPr>
              <a:t>3/1/20</a:t>
            </a:fld>
            <a:endParaRPr lang="zh-CN" altLang="en-US"/>
          </a:p>
        </p:txBody>
      </p:sp>
      <p:sp>
        <p:nvSpPr>
          <p:cNvPr id="8" name="页脚占位符 7"/>
          <p:cNvSpPr>
            <a:spLocks noGrp="1"/>
          </p:cNvSpPr>
          <p:nvPr>
            <p:ph type="ftr" sz="quarter" idx="11"/>
          </p:nvPr>
        </p:nvSpPr>
        <p:spPr/>
        <p:txBody>
          <a:bodyPr/>
          <a:lstStyle>
            <a:lvl1pPr>
              <a:defRPr/>
            </a:lvl1pPr>
          </a:lstStyle>
          <a:p>
            <a:pPr>
              <a:defRPr/>
            </a:pPr>
            <a:endParaRPr lang="zh-CN"/>
          </a:p>
        </p:txBody>
      </p:sp>
      <p:sp>
        <p:nvSpPr>
          <p:cNvPr id="9" name="灯片编号占位符 8"/>
          <p:cNvSpPr>
            <a:spLocks noGrp="1"/>
          </p:cNvSpPr>
          <p:nvPr>
            <p:ph type="sldNum" sz="quarter" idx="12"/>
          </p:nvPr>
        </p:nvSpPr>
        <p:spPr/>
        <p:txBody>
          <a:bodyPr/>
          <a:lstStyle>
            <a:lvl1pPr>
              <a:defRPr/>
            </a:lvl1pPr>
          </a:lstStyle>
          <a:p>
            <a:pPr>
              <a:defRPr/>
            </a:pPr>
            <a:fld id="{C462BDA5-D4ED-E643-9BF4-C6646CB4193F}" type="slidenum">
              <a:rPr lang="en-US" altLang="zh-CN"/>
              <a:pPr>
                <a:defRPr/>
              </a:pPr>
              <a:t>‹#›</a:t>
            </a:fld>
            <a:endParaRPr lang="zh-CN" altLang="en-US"/>
          </a:p>
        </p:txBody>
      </p:sp>
    </p:spTree>
    <p:extLst>
      <p:ext uri="{BB962C8B-B14F-4D97-AF65-F5344CB8AC3E}">
        <p14:creationId xmlns:p14="http://schemas.microsoft.com/office/powerpoint/2010/main" val="167179863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lstStyle>
          <a:p>
            <a:pPr>
              <a:defRPr/>
            </a:pPr>
            <a:fld id="{BC1D3791-A41D-F44D-8CBE-716018DAAD2C}" type="datetimeFigureOut">
              <a:rPr lang="en-US" altLang="zh-CN"/>
              <a:pPr>
                <a:defRPr/>
              </a:pPr>
              <a:t>3/1/20</a:t>
            </a:fld>
            <a:endParaRPr lang="zh-CN" altLang="en-US"/>
          </a:p>
        </p:txBody>
      </p:sp>
      <p:sp>
        <p:nvSpPr>
          <p:cNvPr id="4" name="页脚占位符 3"/>
          <p:cNvSpPr>
            <a:spLocks noGrp="1"/>
          </p:cNvSpPr>
          <p:nvPr>
            <p:ph type="ftr" sz="quarter" idx="11"/>
          </p:nvPr>
        </p:nvSpPr>
        <p:spPr/>
        <p:txBody>
          <a:bodyPr/>
          <a:lstStyle>
            <a:lvl1pPr>
              <a:defRPr/>
            </a:lvl1pPr>
          </a:lstStyle>
          <a:p>
            <a:pPr>
              <a:defRPr/>
            </a:pPr>
            <a:endParaRPr lang="zh-CN"/>
          </a:p>
        </p:txBody>
      </p:sp>
      <p:sp>
        <p:nvSpPr>
          <p:cNvPr id="5" name="灯片编号占位符 4"/>
          <p:cNvSpPr>
            <a:spLocks noGrp="1"/>
          </p:cNvSpPr>
          <p:nvPr>
            <p:ph type="sldNum" sz="quarter" idx="12"/>
          </p:nvPr>
        </p:nvSpPr>
        <p:spPr/>
        <p:txBody>
          <a:bodyPr/>
          <a:lstStyle>
            <a:lvl1pPr>
              <a:defRPr/>
            </a:lvl1pPr>
          </a:lstStyle>
          <a:p>
            <a:pPr>
              <a:defRPr/>
            </a:pPr>
            <a:fld id="{2EC8DBFB-C37A-CE43-B7F9-924F34F25DBF}" type="slidenum">
              <a:rPr lang="en-US" altLang="zh-CN"/>
              <a:pPr>
                <a:defRPr/>
              </a:pPr>
              <a:t>‹#›</a:t>
            </a:fld>
            <a:endParaRPr lang="zh-CN" altLang="en-US"/>
          </a:p>
        </p:txBody>
      </p:sp>
    </p:spTree>
    <p:extLst>
      <p:ext uri="{BB962C8B-B14F-4D97-AF65-F5344CB8AC3E}">
        <p14:creationId xmlns:p14="http://schemas.microsoft.com/office/powerpoint/2010/main" val="243553869"/>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52E8F5C2-47C2-4243-9F16-C8435D914706}" type="datetimeFigureOut">
              <a:rPr lang="en-US" altLang="zh-CN"/>
              <a:pPr>
                <a:defRPr/>
              </a:pPr>
              <a:t>3/1/20</a:t>
            </a:fld>
            <a:endParaRPr lang="zh-CN" altLang="en-US"/>
          </a:p>
        </p:txBody>
      </p:sp>
      <p:sp>
        <p:nvSpPr>
          <p:cNvPr id="3" name="页脚占位符 21"/>
          <p:cNvSpPr>
            <a:spLocks noGrp="1"/>
          </p:cNvSpPr>
          <p:nvPr>
            <p:ph type="ftr" sz="quarter" idx="11"/>
          </p:nvPr>
        </p:nvSpPr>
        <p:spPr/>
        <p:txBody>
          <a:bodyPr/>
          <a:lstStyle>
            <a:lvl1pPr>
              <a:defRPr/>
            </a:lvl1pPr>
          </a:lstStyle>
          <a:p>
            <a:pPr>
              <a:defRPr/>
            </a:pPr>
            <a:endParaRPr lang="zh-CN"/>
          </a:p>
        </p:txBody>
      </p:sp>
      <p:sp>
        <p:nvSpPr>
          <p:cNvPr id="4" name="灯片编号占位符 17"/>
          <p:cNvSpPr>
            <a:spLocks noGrp="1"/>
          </p:cNvSpPr>
          <p:nvPr>
            <p:ph type="sldNum" sz="quarter" idx="12"/>
          </p:nvPr>
        </p:nvSpPr>
        <p:spPr/>
        <p:txBody>
          <a:bodyPr/>
          <a:lstStyle>
            <a:lvl1pPr>
              <a:defRPr/>
            </a:lvl1pPr>
          </a:lstStyle>
          <a:p>
            <a:pPr>
              <a:defRPr/>
            </a:pPr>
            <a:fld id="{9C2B8EDA-64F0-994D-BA15-59EFD2301460}" type="slidenum">
              <a:rPr lang="en-US" altLang="zh-CN"/>
              <a:pPr>
                <a:defRPr/>
              </a:pPr>
              <a:t>‹#›</a:t>
            </a:fld>
            <a:endParaRPr lang="zh-CN" altLang="en-US"/>
          </a:p>
        </p:txBody>
      </p:sp>
    </p:spTree>
    <p:extLst>
      <p:ext uri="{BB962C8B-B14F-4D97-AF65-F5344CB8AC3E}">
        <p14:creationId xmlns:p14="http://schemas.microsoft.com/office/powerpoint/2010/main" val="1851696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lstStyle>
          <a:p>
            <a:pPr>
              <a:defRPr/>
            </a:pPr>
            <a:fld id="{17624BE0-B90F-5349-8905-11B770B99033}" type="datetimeFigureOut">
              <a:rPr lang="en-US" altLang="zh-CN"/>
              <a:pPr>
                <a:defRPr/>
              </a:pPr>
              <a:t>3/1/20</a:t>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p>
        </p:txBody>
      </p:sp>
      <p:sp>
        <p:nvSpPr>
          <p:cNvPr id="7" name="灯片编号占位符 6"/>
          <p:cNvSpPr>
            <a:spLocks noGrp="1"/>
          </p:cNvSpPr>
          <p:nvPr>
            <p:ph type="sldNum" sz="quarter" idx="12"/>
          </p:nvPr>
        </p:nvSpPr>
        <p:spPr/>
        <p:txBody>
          <a:bodyPr/>
          <a:lstStyle>
            <a:lvl1pPr>
              <a:defRPr/>
            </a:lvl1pPr>
          </a:lstStyle>
          <a:p>
            <a:pPr>
              <a:defRPr/>
            </a:pPr>
            <a:fld id="{58E9ECB7-7BDD-374D-AB89-EE0777927CE4}" type="slidenum">
              <a:rPr lang="en-US" altLang="zh-CN"/>
              <a:pPr>
                <a:defRPr/>
              </a:pPr>
              <a:t>‹#›</a:t>
            </a:fld>
            <a:endParaRPr lang="zh-CN" altLang="en-US"/>
          </a:p>
        </p:txBody>
      </p:sp>
    </p:spTree>
    <p:extLst>
      <p:ext uri="{BB962C8B-B14F-4D97-AF65-F5344CB8AC3E}">
        <p14:creationId xmlns:p14="http://schemas.microsoft.com/office/powerpoint/2010/main" val="30604510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7"/>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sp>
        <p:nvSpPr>
          <p:cNvPr id="6" name="任意多边形​​ 8"/>
          <p:cNvSpPr>
            <a:spLocks/>
          </p:cNvSpPr>
          <p:nvPr/>
        </p:nvSpPr>
        <p:spPr bwMode="auto">
          <a:xfrm>
            <a:off x="485775" y="5938838"/>
            <a:ext cx="3690938" cy="933450"/>
          </a:xfrm>
          <a:custGeom>
            <a:avLst/>
            <a:gdLst>
              <a:gd name="T0" fmla="*/ 0 w 5591"/>
              <a:gd name="T1" fmla="*/ 0 h 588"/>
              <a:gd name="T2" fmla="*/ 2147483646 w 5591"/>
              <a:gd name="T3" fmla="*/ 0 h 588"/>
              <a:gd name="T4" fmla="*/ 2147483646 w 5591"/>
              <a:gd name="T5" fmla="*/ 2147483646 h 588"/>
              <a:gd name="T6" fmla="*/ 214748364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zh-CN" altLang="en-US"/>
          </a:p>
        </p:txBody>
      </p:sp>
      <p:sp>
        <p:nvSpPr>
          <p:cNvPr id="7" name="直角三角形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algn="ctr" eaLnBrk="1" hangingPunct="1">
              <a:defRPr/>
            </a:pPr>
            <a:endParaRPr lang="en-US" altLang="zh-CN">
              <a:solidFill>
                <a:srgbClr val="FFFFFF"/>
              </a:solidFill>
              <a:latin typeface="Lucida Sans Unicode" charset="0"/>
            </a:endParaRPr>
          </a:p>
        </p:txBody>
      </p:sp>
      <p:cxnSp>
        <p:nvCxnSpPr>
          <p:cNvPr id="8"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a:spLocks noChangeArrowheads="1"/>
          </p:cNvSpPr>
          <p:nvPr/>
        </p:nvSpPr>
        <p:spPr bwMode="auto">
          <a:xfrm>
            <a:off x="8664575" y="4987925"/>
            <a:ext cx="182563"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eaLnBrk="1" hangingPunct="1">
              <a:defRPr/>
            </a:pPr>
            <a:endParaRPr lang="en-US" altLang="zh-CN">
              <a:solidFill>
                <a:srgbClr val="FFFFFF"/>
              </a:solidFill>
              <a:latin typeface="Lucida Sans Unicode" charset="0"/>
              <a:cs typeface="宋体" charset="0"/>
            </a:endParaRPr>
          </a:p>
        </p:txBody>
      </p:sp>
      <p:sp>
        <p:nvSpPr>
          <p:cNvPr id="10" name="燕尾形 9"/>
          <p:cNvSpPr>
            <a:spLocks noChangeArrowheads="1"/>
          </p:cNvSpPr>
          <p:nvPr/>
        </p:nvSpPr>
        <p:spPr bwMode="auto">
          <a:xfrm>
            <a:off x="8477250" y="4987925"/>
            <a:ext cx="182563"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eaLnBrk="1" hangingPunct="1">
              <a:defRPr/>
            </a:pPr>
            <a:endParaRPr lang="en-US" altLang="zh-CN">
              <a:solidFill>
                <a:srgbClr val="FFFFFF"/>
              </a:solidFill>
              <a:latin typeface="Lucida Sans Unicode" charset="0"/>
              <a:cs typeface="宋体" charset="0"/>
            </a:endParaRPr>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a:t>单击此处编辑母版标题样式</a:t>
            </a:r>
            <a:endParaRPr lang="en-US"/>
          </a:p>
        </p:txBody>
      </p:sp>
      <p:sp>
        <p:nvSpPr>
          <p:cNvPr id="11" name="日期占位符 4"/>
          <p:cNvSpPr>
            <a:spLocks noGrp="1"/>
          </p:cNvSpPr>
          <p:nvPr>
            <p:ph type="dt" sz="half" idx="10"/>
          </p:nvPr>
        </p:nvSpPr>
        <p:spPr/>
        <p:txBody>
          <a:bodyPr/>
          <a:lstStyle>
            <a:lvl1pPr>
              <a:defRPr/>
            </a:lvl1pPr>
          </a:lstStyle>
          <a:p>
            <a:pPr>
              <a:defRPr/>
            </a:pPr>
            <a:fld id="{0C26A86D-0C6F-744A-AA01-8758D8F6E427}" type="datetimeFigureOut">
              <a:rPr lang="en-US" altLang="zh-CN"/>
              <a:pPr>
                <a:defRPr/>
              </a:pPr>
              <a:t>3/1/20</a:t>
            </a:fld>
            <a:endParaRPr lang="zh-CN" altLang="en-US"/>
          </a:p>
        </p:txBody>
      </p:sp>
      <p:sp>
        <p:nvSpPr>
          <p:cNvPr id="12" name="页脚占位符 5"/>
          <p:cNvSpPr>
            <a:spLocks noGrp="1"/>
          </p:cNvSpPr>
          <p:nvPr>
            <p:ph type="ftr" sz="quarter" idx="11"/>
          </p:nvPr>
        </p:nvSpPr>
        <p:spPr/>
        <p:txBody>
          <a:bodyPr/>
          <a:lstStyle>
            <a:lvl1pPr>
              <a:defRPr/>
            </a:lvl1pPr>
          </a:lstStyle>
          <a:p>
            <a:pPr>
              <a:defRPr/>
            </a:pPr>
            <a:endParaRPr lang="zh-CN"/>
          </a:p>
        </p:txBody>
      </p:sp>
      <p:sp>
        <p:nvSpPr>
          <p:cNvPr id="13" name="灯片编号占位符 6"/>
          <p:cNvSpPr>
            <a:spLocks noGrp="1"/>
          </p:cNvSpPr>
          <p:nvPr>
            <p:ph type="sldNum" sz="quarter" idx="12"/>
          </p:nvPr>
        </p:nvSpPr>
        <p:spPr/>
        <p:txBody>
          <a:bodyPr/>
          <a:lstStyle>
            <a:lvl1pPr>
              <a:defRPr/>
            </a:lvl1pPr>
          </a:lstStyle>
          <a:p>
            <a:pPr>
              <a:defRPr/>
            </a:pPr>
            <a:fld id="{913CEBCB-1EE7-884E-83AC-AEAD11842248}" type="slidenum">
              <a:rPr lang="en-US" altLang="zh-CN"/>
              <a:pPr>
                <a:defRPr/>
              </a:pPr>
              <a:t>‹#›</a:t>
            </a:fld>
            <a:endParaRPr lang="zh-CN" altLang="en-US"/>
          </a:p>
        </p:txBody>
      </p:sp>
    </p:spTree>
    <p:extLst>
      <p:ext uri="{BB962C8B-B14F-4D97-AF65-F5344CB8AC3E}">
        <p14:creationId xmlns:p14="http://schemas.microsoft.com/office/powerpoint/2010/main" val="47667794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sp>
        <p:nvSpPr>
          <p:cNvPr id="1027" name="任意多边形​​ 11"/>
          <p:cNvSpPr>
            <a:spLocks/>
          </p:cNvSpPr>
          <p:nvPr/>
        </p:nvSpPr>
        <p:spPr bwMode="auto">
          <a:xfrm>
            <a:off x="485775" y="5938838"/>
            <a:ext cx="3690938" cy="933450"/>
          </a:xfrm>
          <a:custGeom>
            <a:avLst/>
            <a:gdLst>
              <a:gd name="T0" fmla="*/ 0 w 5591"/>
              <a:gd name="T1" fmla="*/ 0 h 588"/>
              <a:gd name="T2" fmla="*/ 2147483646 w 5591"/>
              <a:gd name="T3" fmla="*/ 0 h 588"/>
              <a:gd name="T4" fmla="*/ 2147483646 w 5591"/>
              <a:gd name="T5" fmla="*/ 2147483646 h 588"/>
              <a:gd name="T6" fmla="*/ 214748364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zh-CN" alt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algn="ctr" eaLnBrk="1" hangingPunct="1">
              <a:defRPr/>
            </a:pPr>
            <a:endParaRPr lang="en-US" altLang="zh-CN">
              <a:solidFill>
                <a:srgbClr val="FFFFFF"/>
              </a:solidFill>
              <a:latin typeface="Lucida Sans Unicode" charset="0"/>
            </a:endParaRPr>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wrap="square" lIns="91440" tIns="45720" rIns="91440" bIns="45720" numCol="1" anchor="ctr" anchorCtr="0" compatLnSpc="1">
            <a:prstTxWarp prst="textNoShape">
              <a:avLst/>
            </a:prstTxWarp>
            <a:normAutofit/>
            <a:sp3d prstMaterial="softEdge">
              <a:bevelT w="25400" h="25400"/>
            </a:sp3d>
          </a:bodyPr>
          <a:lstStyle/>
          <a:p>
            <a:pPr lvl="0"/>
            <a:r>
              <a:rPr lang="zh-CN" altLang="en-US"/>
              <a:t>单击此处编辑母版标题样式</a:t>
            </a:r>
            <a:endParaRPr lang="en-US"/>
          </a:p>
        </p:txBody>
      </p:sp>
      <p:sp>
        <p:nvSpPr>
          <p:cNvPr id="1033"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 name="日期占位符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eaLnBrk="1" hangingPunct="1">
              <a:defRPr sz="1000">
                <a:latin typeface="Lucida Sans Unicode" charset="0"/>
                <a:ea typeface="黑体" charset="0"/>
              </a:defRPr>
            </a:lvl1pPr>
          </a:lstStyle>
          <a:p>
            <a:pPr>
              <a:defRPr/>
            </a:pPr>
            <a:fld id="{EAC71C12-79E9-A94F-A3FC-2017CAF3B837}" type="datetimeFigureOut">
              <a:rPr lang="en-US" altLang="zh-CN"/>
              <a:pPr>
                <a:defRPr/>
              </a:pPr>
              <a:t>3/1/20</a:t>
            </a:fld>
            <a:endParaRPr lang="zh-CN" alt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atin typeface="Lucida Sans Unicode" charset="0"/>
                <a:ea typeface="黑体" charset="0"/>
                <a:cs typeface="黑体" charset="0"/>
              </a:defRPr>
            </a:lvl1pPr>
          </a:lstStyle>
          <a:p>
            <a:pPr>
              <a:defRPr/>
            </a:pPr>
            <a:endParaRPr lang="zh-CN"/>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atin typeface="Lucida Sans Unicode" charset="0"/>
                <a:ea typeface="黑体" charset="0"/>
              </a:defRPr>
            </a:lvl1pPr>
          </a:lstStyle>
          <a:p>
            <a:pPr>
              <a:defRPr/>
            </a:pPr>
            <a:fld id="{F43973E6-B70E-B84C-A2B5-5EDEA50F35BB}" type="slidenum">
              <a:rPr lang="en-US" altLang="zh-CN"/>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71" r:id="rId1"/>
    <p:sldLayoutId id="2147483967" r:id="rId2"/>
    <p:sldLayoutId id="2147483972" r:id="rId3"/>
    <p:sldLayoutId id="2147483973" r:id="rId4"/>
    <p:sldLayoutId id="2147483974" r:id="rId5"/>
    <p:sldLayoutId id="2147483975" r:id="rId6"/>
    <p:sldLayoutId id="2147483968" r:id="rId7"/>
    <p:sldLayoutId id="2147483976" r:id="rId8"/>
    <p:sldLayoutId id="2147483977" r:id="rId9"/>
    <p:sldLayoutId id="2147483969" r:id="rId10"/>
    <p:sldLayoutId id="2147483970"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黑体" charset="0"/>
        </a:defRPr>
      </a:lvl1pPr>
      <a:lvl2pPr algn="l" rtl="0" eaLnBrk="0" fontAlgn="base" hangingPunct="0">
        <a:spcBef>
          <a:spcPct val="0"/>
        </a:spcBef>
        <a:spcAft>
          <a:spcPct val="0"/>
        </a:spcAft>
        <a:defRPr sz="4100" b="1">
          <a:solidFill>
            <a:schemeClr val="tx2"/>
          </a:solidFill>
          <a:latin typeface="Lucida Sans Unicode" pitchFamily="34" charset="0"/>
          <a:ea typeface="黑体" pitchFamily="49" charset="-122"/>
          <a:cs typeface="黑体" charset="0"/>
        </a:defRPr>
      </a:lvl2pPr>
      <a:lvl3pPr algn="l" rtl="0" eaLnBrk="0" fontAlgn="base" hangingPunct="0">
        <a:spcBef>
          <a:spcPct val="0"/>
        </a:spcBef>
        <a:spcAft>
          <a:spcPct val="0"/>
        </a:spcAft>
        <a:defRPr sz="4100" b="1">
          <a:solidFill>
            <a:schemeClr val="tx2"/>
          </a:solidFill>
          <a:latin typeface="Lucida Sans Unicode" pitchFamily="34" charset="0"/>
          <a:ea typeface="黑体" pitchFamily="49" charset="-122"/>
          <a:cs typeface="黑体" charset="0"/>
        </a:defRPr>
      </a:lvl3pPr>
      <a:lvl4pPr algn="l" rtl="0" eaLnBrk="0" fontAlgn="base" hangingPunct="0">
        <a:spcBef>
          <a:spcPct val="0"/>
        </a:spcBef>
        <a:spcAft>
          <a:spcPct val="0"/>
        </a:spcAft>
        <a:defRPr sz="4100" b="1">
          <a:solidFill>
            <a:schemeClr val="tx2"/>
          </a:solidFill>
          <a:latin typeface="Lucida Sans Unicode" pitchFamily="34" charset="0"/>
          <a:ea typeface="黑体" pitchFamily="49" charset="-122"/>
          <a:cs typeface="黑体" charset="0"/>
        </a:defRPr>
      </a:lvl4pPr>
      <a:lvl5pPr algn="l" rtl="0" eaLnBrk="0" fontAlgn="base" hangingPunct="0">
        <a:spcBef>
          <a:spcPct val="0"/>
        </a:spcBef>
        <a:spcAft>
          <a:spcPct val="0"/>
        </a:spcAft>
        <a:defRPr sz="4100" b="1">
          <a:solidFill>
            <a:schemeClr val="tx2"/>
          </a:solidFill>
          <a:latin typeface="Lucida Sans Unicode" pitchFamily="34" charset="0"/>
          <a:ea typeface="黑体" pitchFamily="49" charset="-122"/>
          <a:cs typeface="黑体" charset="0"/>
        </a:defRPr>
      </a:lvl5pPr>
      <a:lvl6pPr marL="457200" algn="l" rtl="0" fontAlgn="base">
        <a:spcBef>
          <a:spcPct val="0"/>
        </a:spcBef>
        <a:spcAft>
          <a:spcPct val="0"/>
        </a:spcAft>
        <a:defRPr sz="4100" b="1">
          <a:solidFill>
            <a:schemeClr val="tx2"/>
          </a:solidFill>
          <a:latin typeface="Lucida Sans Unicode" pitchFamily="34" charset="0"/>
          <a:ea typeface="黑体" pitchFamily="49" charset="-122"/>
        </a:defRPr>
      </a:lvl6pPr>
      <a:lvl7pPr marL="914400" algn="l" rtl="0" fontAlgn="base">
        <a:spcBef>
          <a:spcPct val="0"/>
        </a:spcBef>
        <a:spcAft>
          <a:spcPct val="0"/>
        </a:spcAft>
        <a:defRPr sz="4100" b="1">
          <a:solidFill>
            <a:schemeClr val="tx2"/>
          </a:solidFill>
          <a:latin typeface="Lucida Sans Unicode" pitchFamily="34" charset="0"/>
          <a:ea typeface="黑体" pitchFamily="49" charset="-122"/>
        </a:defRPr>
      </a:lvl7pPr>
      <a:lvl8pPr marL="1371600" algn="l" rtl="0" fontAlgn="base">
        <a:spcBef>
          <a:spcPct val="0"/>
        </a:spcBef>
        <a:spcAft>
          <a:spcPct val="0"/>
        </a:spcAft>
        <a:defRPr sz="4100" b="1">
          <a:solidFill>
            <a:schemeClr val="tx2"/>
          </a:solidFill>
          <a:latin typeface="Lucida Sans Unicode" pitchFamily="34" charset="0"/>
          <a:ea typeface="黑体" pitchFamily="49" charset="-122"/>
        </a:defRPr>
      </a:lvl8pPr>
      <a:lvl9pPr marL="1828800" algn="l" rtl="0" fontAlgn="base">
        <a:spcBef>
          <a:spcPct val="0"/>
        </a:spcBef>
        <a:spcAft>
          <a:spcPct val="0"/>
        </a:spcAft>
        <a:defRPr sz="4100" b="1">
          <a:solidFill>
            <a:schemeClr val="tx2"/>
          </a:solidFill>
          <a:latin typeface="Lucida Sans Unicode" pitchFamily="34" charset="0"/>
          <a:ea typeface="黑体" pitchFamily="49" charset="-122"/>
        </a:defRPr>
      </a:lvl9pPr>
      <a:extLst/>
    </p:titleStyle>
    <p:bodyStyle>
      <a:lvl1pPr marL="365125" indent="-255588" algn="l" rtl="0" eaLnBrk="0" fontAlgn="base" hangingPunct="0">
        <a:spcBef>
          <a:spcPts val="400"/>
        </a:spcBef>
        <a:spcAft>
          <a:spcPct val="0"/>
        </a:spcAft>
        <a:buClr>
          <a:schemeClr val="accent1"/>
        </a:buClr>
        <a:buSzPct val="68000"/>
        <a:buFont typeface="Wingdings 3" charset="2"/>
        <a:buChar char=""/>
        <a:defRPr sz="2700" kern="1200">
          <a:solidFill>
            <a:schemeClr val="tx1"/>
          </a:solidFill>
          <a:latin typeface="+mn-lt"/>
          <a:ea typeface="+mn-ea"/>
          <a:cs typeface="黑体" charset="0"/>
        </a:defRPr>
      </a:lvl1pPr>
      <a:lvl2pPr marL="620713" indent="-228600" algn="l" rtl="0" eaLnBrk="0" fontAlgn="base" hangingPunct="0">
        <a:spcBef>
          <a:spcPts val="325"/>
        </a:spcBef>
        <a:spcAft>
          <a:spcPct val="0"/>
        </a:spcAft>
        <a:buClr>
          <a:schemeClr val="accent1"/>
        </a:buClr>
        <a:buFont typeface="Verdana" charset="0"/>
        <a:buChar char="◦"/>
        <a:defRPr sz="2300" kern="1200">
          <a:solidFill>
            <a:schemeClr val="tx1"/>
          </a:solidFill>
          <a:latin typeface="+mn-lt"/>
          <a:ea typeface="+mn-ea"/>
          <a:cs typeface="黑体" charset="0"/>
        </a:defRPr>
      </a:lvl2pPr>
      <a:lvl3pPr marL="858838" indent="-228600" algn="l" rtl="0" eaLnBrk="0" fontAlgn="base" hangingPunct="0">
        <a:spcBef>
          <a:spcPts val="350"/>
        </a:spcBef>
        <a:spcAft>
          <a:spcPct val="0"/>
        </a:spcAft>
        <a:buClr>
          <a:schemeClr val="accent2"/>
        </a:buClr>
        <a:buSzPct val="100000"/>
        <a:buFont typeface="Wingdings 2" charset="2"/>
        <a:buChar char=""/>
        <a:defRPr sz="2100" kern="1200">
          <a:solidFill>
            <a:schemeClr val="tx1"/>
          </a:solidFill>
          <a:latin typeface="+mn-lt"/>
          <a:ea typeface="+mn-ea"/>
          <a:cs typeface="黑体" charset="0"/>
        </a:defRPr>
      </a:lvl3pPr>
      <a:lvl4pPr marL="1143000" indent="-228600" algn="l" rtl="0" eaLnBrk="0" fontAlgn="base" hangingPunct="0">
        <a:spcBef>
          <a:spcPts val="350"/>
        </a:spcBef>
        <a:spcAft>
          <a:spcPct val="0"/>
        </a:spcAft>
        <a:buClr>
          <a:schemeClr val="accent2"/>
        </a:buClr>
        <a:buFont typeface="Wingdings 2" charset="2"/>
        <a:buChar char=""/>
        <a:defRPr sz="1900" kern="1200">
          <a:solidFill>
            <a:schemeClr val="tx1"/>
          </a:solidFill>
          <a:latin typeface="+mn-lt"/>
          <a:ea typeface="+mn-ea"/>
          <a:cs typeface="黑体" charset="0"/>
        </a:defRPr>
      </a:lvl4pPr>
      <a:lvl5pPr marL="1371600" indent="-228600" algn="l" rtl="0" eaLnBrk="0" fontAlgn="base" hangingPunct="0">
        <a:spcBef>
          <a:spcPts val="350"/>
        </a:spcBef>
        <a:spcAft>
          <a:spcPct val="0"/>
        </a:spcAft>
        <a:buClr>
          <a:schemeClr val="accent2"/>
        </a:buClr>
        <a:buFont typeface="Wingdings 2" charset="2"/>
        <a:buChar char=""/>
        <a:defRPr kern="1200">
          <a:solidFill>
            <a:schemeClr val="tx1"/>
          </a:solidFill>
          <a:latin typeface="+mn-lt"/>
          <a:ea typeface="+mn-ea"/>
          <a:cs typeface="黑体" charset="0"/>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loud.tsinghua.edu.cn/d/d97edd5fc60947d480c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scene3d>
              <a:camera prst="orthographicFront"/>
              <a:lightRig rig="soft" dir="t"/>
            </a:scene3d>
          </a:bodyPr>
          <a:lstStyle/>
          <a:p>
            <a:pPr eaLnBrk="1" fontAlgn="auto" hangingPunct="1">
              <a:spcAft>
                <a:spcPts val="0"/>
              </a:spcAft>
              <a:defRPr/>
            </a:pPr>
            <a:r>
              <a:rPr lang="zh-CN" altLang="en-US">
                <a:cs typeface="+mj-cs"/>
              </a:rPr>
              <a:t>人工智能大</a:t>
            </a:r>
            <a:r>
              <a:rPr lang="zh-CN" altLang="en-US" dirty="0">
                <a:cs typeface="+mj-cs"/>
              </a:rPr>
              <a:t>作业介绍</a:t>
            </a:r>
          </a:p>
        </p:txBody>
      </p:sp>
      <p:sp>
        <p:nvSpPr>
          <p:cNvPr id="14338" name="副标题 2"/>
          <p:cNvSpPr>
            <a:spLocks noGrp="1"/>
          </p:cNvSpPr>
          <p:nvPr>
            <p:ph type="subTitle" idx="1"/>
          </p:nvPr>
        </p:nvSpPr>
        <p:spPr>
          <a:xfrm>
            <a:off x="685800" y="3611563"/>
            <a:ext cx="7772400" cy="1200150"/>
          </a:xfrm>
        </p:spPr>
        <p:txBody>
          <a:bodyPr/>
          <a:lstStyle/>
          <a:p>
            <a:pPr marR="0" eaLnBrk="1" hangingPunct="1"/>
            <a:r>
              <a:rPr lang="zh-CN" altLang="en-US" dirty="0"/>
              <a:t>拼音输入法项目</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内容占位符 1"/>
          <p:cNvSpPr>
            <a:spLocks noGrp="1"/>
          </p:cNvSpPr>
          <p:nvPr>
            <p:ph idx="1"/>
          </p:nvPr>
        </p:nvSpPr>
        <p:spPr/>
        <p:txBody>
          <a:bodyPr/>
          <a:lstStyle/>
          <a:p>
            <a:pPr eaLnBrk="1" hangingPunct="1"/>
            <a:r>
              <a:rPr lang="zh-CN" altLang="en-US" dirty="0"/>
              <a:t>实验的弹性比较大，发挥空间大，鼓励创新。</a:t>
            </a:r>
            <a:endParaRPr lang="en-US" altLang="zh-CN" dirty="0"/>
          </a:p>
          <a:p>
            <a:pPr eaLnBrk="1" hangingPunct="1"/>
            <a:r>
              <a:rPr lang="zh-CN" altLang="en-US" dirty="0"/>
              <a:t>增长知识，拒绝抄袭。</a:t>
            </a:r>
          </a:p>
          <a:p>
            <a:pPr eaLnBrk="1" hangingPunct="1"/>
            <a:r>
              <a:rPr lang="zh-CN" altLang="en-US" dirty="0"/>
              <a:t>如果有问题，欢迎与助教联系。</a:t>
            </a:r>
            <a:endParaRPr lang="en-US" altLang="zh-CN" dirty="0"/>
          </a:p>
          <a:p>
            <a:pPr lvl="1" indent="-255588" eaLnBrk="1" hangingPunct="1">
              <a:buFont typeface="Wingdings 3" charset="2"/>
              <a:buChar char=""/>
            </a:pPr>
            <a:r>
              <a:rPr lang="zh-CN" altLang="en-US" dirty="0"/>
              <a:t>陈冲</a:t>
            </a:r>
            <a:endParaRPr lang="en-US" altLang="zh-CN" dirty="0"/>
          </a:p>
          <a:p>
            <a:pPr lvl="1" indent="-255588" eaLnBrk="1" hangingPunct="1">
              <a:buFont typeface="Wingdings 3" charset="2"/>
              <a:buChar char=""/>
            </a:pPr>
            <a:r>
              <a:rPr lang="zh-CN" altLang="en-US" dirty="0"/>
              <a:t> </a:t>
            </a:r>
            <a:r>
              <a:rPr lang="en-US" altLang="zh-CN" dirty="0"/>
              <a:t>cc17@mails.tsinghua.edu.cn</a:t>
            </a:r>
          </a:p>
          <a:p>
            <a:pPr lvl="1" indent="-255588" eaLnBrk="1" hangingPunct="1">
              <a:buFont typeface="Wingdings 3" charset="2"/>
              <a:buChar char=""/>
            </a:pPr>
            <a:endParaRPr lang="en-US" altLang="zh-CN" dirty="0"/>
          </a:p>
          <a:p>
            <a:pPr eaLnBrk="1" hangingPunct="1"/>
            <a:endParaRPr lang="en-US" altLang="zh-CN" dirty="0"/>
          </a:p>
        </p:txBody>
      </p:sp>
      <p:sp>
        <p:nvSpPr>
          <p:cNvPr id="3" name="标题 2"/>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cs typeface="+mj-cs"/>
              </a:rPr>
              <a:t>作业提交</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4400" y="1600200"/>
            <a:ext cx="4756274" cy="1323439"/>
          </a:xfrm>
          <a:prstGeom prst="rect">
            <a:avLst/>
          </a:prstGeom>
          <a:noFill/>
        </p:spPr>
        <p:txBody>
          <a:bodyPr>
            <a:spAutoFit/>
          </a:bodyPr>
          <a:lstStyle/>
          <a:p>
            <a:pPr algn="ctr" eaLnBrk="1" fontAlgn="auto" hangingPunct="1">
              <a:spcBef>
                <a:spcPts val="0"/>
              </a:spcBef>
              <a:spcAft>
                <a:spcPts val="0"/>
              </a:spcAft>
              <a:defRPr/>
            </a:pPr>
            <a:r>
              <a:rPr lang="en-US" altLang="zh-CN" sz="80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mn-lt"/>
                <a:ea typeface="+mn-ea"/>
              </a:rPr>
              <a:t>Thanks!</a:t>
            </a:r>
            <a:endParaRPr lang="zh-CN" altLang="en-US" sz="80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mn-lt"/>
              <a:ea typeface="+mn-ea"/>
            </a:endParaRPr>
          </a:p>
        </p:txBody>
      </p:sp>
      <p:sp>
        <p:nvSpPr>
          <p:cNvPr id="3" name="矩形​​ 2"/>
          <p:cNvSpPr/>
          <p:nvPr/>
        </p:nvSpPr>
        <p:spPr>
          <a:xfrm>
            <a:off x="3386993" y="3446912"/>
            <a:ext cx="2315057" cy="923330"/>
          </a:xfrm>
          <a:prstGeom prst="rect">
            <a:avLst/>
          </a:prstGeom>
          <a:noFill/>
        </p:spPr>
        <p:txBody>
          <a:bodyPr wrap="none">
            <a:spAutoFit/>
          </a:bodyPr>
          <a:lstStyle/>
          <a:p>
            <a:pPr algn="ctr" eaLnBrk="1" fontAlgn="auto" hangingPunct="1">
              <a:spcBef>
                <a:spcPts val="0"/>
              </a:spcBef>
              <a:spcAft>
                <a:spcPts val="0"/>
              </a:spcAft>
              <a:defRPr/>
            </a:pPr>
            <a:r>
              <a:rPr lang="en-US" altLang="zh-CN"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mn-lt"/>
                <a:ea typeface="+mn-ea"/>
              </a:rPr>
              <a:t>Q &amp; A</a:t>
            </a:r>
            <a:endParaRPr lang="zh-CN" alt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mn-lt"/>
              <a:ea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内容占位符 1"/>
          <p:cNvSpPr>
            <a:spLocks noGrp="1"/>
          </p:cNvSpPr>
          <p:nvPr>
            <p:ph idx="1"/>
          </p:nvPr>
        </p:nvSpPr>
        <p:spPr/>
        <p:txBody>
          <a:bodyPr/>
          <a:lstStyle/>
          <a:p>
            <a:pPr eaLnBrk="1" hangingPunct="1"/>
            <a:r>
              <a:rPr lang="zh-CN" altLang="en-US" dirty="0"/>
              <a:t>拼音输入法可以按注音符号与汉语拼音两种汉字拼音方案分成两大类。汉语拼音输入法的编码是依据汉语拼音方案（汉字的读音）进行输入的一类中文输入法。早期只有全拼这种 方式，即完全依照汉字的整个音节来输入。随着技术的发展，拼音输入法不仅可以简拼还出 现了一种只需两键就能输入整个音节的双拼方案。 </a:t>
            </a:r>
            <a:endParaRPr lang="en-US" altLang="zh-CN" dirty="0"/>
          </a:p>
          <a:p>
            <a:pPr eaLnBrk="1" hangingPunct="1"/>
            <a:r>
              <a:rPr lang="zh-CN" altLang="en-US" dirty="0"/>
              <a:t>在本次作业中，我们要求同学们自己编程实现一个简单的汉语拼音输入法，即实现从拼 音（全拼）到汉字（字串）内容的转换。</a:t>
            </a:r>
          </a:p>
        </p:txBody>
      </p:sp>
      <p:sp>
        <p:nvSpPr>
          <p:cNvPr id="3" name="标题 2"/>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cs typeface="+mj-cs"/>
              </a:rPr>
              <a:t>作业内容</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内容占位符 1"/>
          <p:cNvSpPr>
            <a:spLocks noGrp="1"/>
          </p:cNvSpPr>
          <p:nvPr>
            <p:ph idx="1"/>
          </p:nvPr>
        </p:nvSpPr>
        <p:spPr/>
        <p:txBody>
          <a:bodyPr/>
          <a:lstStyle/>
          <a:p>
            <a:pPr eaLnBrk="1" hangingPunct="1"/>
            <a:r>
              <a:rPr lang="zh-CN" altLang="en-US" dirty="0"/>
              <a:t>输入</a:t>
            </a:r>
            <a:endParaRPr lang="en-US" altLang="zh-CN" dirty="0"/>
          </a:p>
          <a:p>
            <a:pPr lvl="1" eaLnBrk="1" hangingPunct="1"/>
            <a:r>
              <a:rPr lang="zh-CN" altLang="en-US" dirty="0"/>
              <a:t>多个拼音串储存在指定的文本文件中（</a:t>
            </a:r>
            <a:r>
              <a:rPr lang="en" altLang="zh-CN" dirty="0" err="1"/>
              <a:t>input.txt</a:t>
            </a:r>
            <a:r>
              <a:rPr lang="zh-CN" altLang="en" dirty="0"/>
              <a:t>）</a:t>
            </a:r>
            <a:endParaRPr lang="en-US" altLang="zh-CN" dirty="0"/>
          </a:p>
          <a:p>
            <a:pPr lvl="1" eaLnBrk="1" hangingPunct="1"/>
            <a:r>
              <a:rPr lang="zh-CN" altLang="en-US" dirty="0"/>
              <a:t>每个音之间用空格隔开，不含标点符号、阿拉伯数字和英文等非汉字内容</a:t>
            </a:r>
            <a:endParaRPr lang="en-US" altLang="zh-CN" dirty="0"/>
          </a:p>
          <a:p>
            <a:pPr lvl="1" eaLnBrk="1" hangingPunct="1"/>
            <a:r>
              <a:rPr lang="zh-CN" altLang="en-US" dirty="0"/>
              <a:t>每行为每句（或短语）的拼音串，末尾没有标点符号</a:t>
            </a:r>
            <a:endParaRPr lang="en-US" altLang="zh-CN" dirty="0"/>
          </a:p>
        </p:txBody>
      </p:sp>
      <p:sp>
        <p:nvSpPr>
          <p:cNvPr id="3" name="标题 2"/>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cs typeface="+mj-cs"/>
              </a:rPr>
              <a:t>实验内容</a:t>
            </a:r>
          </a:p>
        </p:txBody>
      </p:sp>
      <p:pic>
        <p:nvPicPr>
          <p:cNvPr id="2" name="图片 1">
            <a:extLst>
              <a:ext uri="{FF2B5EF4-FFF2-40B4-BE49-F238E27FC236}">
                <a16:creationId xmlns:a16="http://schemas.microsoft.com/office/drawing/2014/main" id="{DFCC0A32-FE6C-4148-B2DA-F7A1AC35C5EA}"/>
              </a:ext>
            </a:extLst>
          </p:cNvPr>
          <p:cNvPicPr>
            <a:picLocks noChangeAspect="1"/>
          </p:cNvPicPr>
          <p:nvPr/>
        </p:nvPicPr>
        <p:blipFill>
          <a:blip r:embed="rId3"/>
          <a:stretch>
            <a:fillRect/>
          </a:stretch>
        </p:blipFill>
        <p:spPr>
          <a:xfrm>
            <a:off x="2209800" y="3733800"/>
            <a:ext cx="4755311" cy="1600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内容占位符 1"/>
          <p:cNvSpPr>
            <a:spLocks noGrp="1"/>
          </p:cNvSpPr>
          <p:nvPr>
            <p:ph idx="1"/>
          </p:nvPr>
        </p:nvSpPr>
        <p:spPr/>
        <p:txBody>
          <a:bodyPr/>
          <a:lstStyle/>
          <a:p>
            <a:pPr eaLnBrk="1" hangingPunct="1"/>
            <a:r>
              <a:rPr lang="zh-CN" altLang="en-US" dirty="0"/>
              <a:t>输出</a:t>
            </a:r>
            <a:endParaRPr lang="en-US" altLang="zh-CN" dirty="0"/>
          </a:p>
          <a:p>
            <a:pPr lvl="1" eaLnBrk="1" hangingPunct="1"/>
            <a:r>
              <a:rPr lang="zh-CN" altLang="en-US" dirty="0"/>
              <a:t>转换后的汉字串，储存在指定的文本文件中（</a:t>
            </a:r>
            <a:r>
              <a:rPr lang="en" altLang="zh-CN" dirty="0" err="1"/>
              <a:t>output.txt</a:t>
            </a:r>
            <a:r>
              <a:rPr lang="zh-CN" altLang="en" dirty="0"/>
              <a:t>）</a:t>
            </a:r>
            <a:endParaRPr lang="en-US" altLang="zh-CN" dirty="0"/>
          </a:p>
          <a:p>
            <a:pPr lvl="1" eaLnBrk="1" hangingPunct="1"/>
            <a:r>
              <a:rPr lang="zh-CN" altLang="en-US" dirty="0"/>
              <a:t>汉字间没有空格，每行为对应的汉字串</a:t>
            </a:r>
            <a:endParaRPr lang="en-US" altLang="zh-CN" dirty="0"/>
          </a:p>
        </p:txBody>
      </p:sp>
      <p:sp>
        <p:nvSpPr>
          <p:cNvPr id="3" name="标题 2"/>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cs typeface="+mj-cs"/>
              </a:rPr>
              <a:t>实验内容</a:t>
            </a:r>
          </a:p>
        </p:txBody>
      </p:sp>
      <p:pic>
        <p:nvPicPr>
          <p:cNvPr id="4" name="图片 3">
            <a:extLst>
              <a:ext uri="{FF2B5EF4-FFF2-40B4-BE49-F238E27FC236}">
                <a16:creationId xmlns:a16="http://schemas.microsoft.com/office/drawing/2014/main" id="{FACDA3BC-0E32-4C48-B6B3-6AF46BBEF538}"/>
              </a:ext>
            </a:extLst>
          </p:cNvPr>
          <p:cNvPicPr>
            <a:picLocks noChangeAspect="1"/>
          </p:cNvPicPr>
          <p:nvPr/>
        </p:nvPicPr>
        <p:blipFill>
          <a:blip r:embed="rId3"/>
          <a:stretch>
            <a:fillRect/>
          </a:stretch>
        </p:blipFill>
        <p:spPr>
          <a:xfrm>
            <a:off x="2362200" y="3276600"/>
            <a:ext cx="4481258" cy="1828800"/>
          </a:xfrm>
          <a:prstGeom prst="rect">
            <a:avLst/>
          </a:prstGeom>
        </p:spPr>
      </p:pic>
    </p:spTree>
    <p:extLst>
      <p:ext uri="{BB962C8B-B14F-4D97-AF65-F5344CB8AC3E}">
        <p14:creationId xmlns:p14="http://schemas.microsoft.com/office/powerpoint/2010/main" val="4171780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内容占位符 1"/>
          <p:cNvSpPr>
            <a:spLocks noGrp="1"/>
          </p:cNvSpPr>
          <p:nvPr>
            <p:ph idx="1"/>
          </p:nvPr>
        </p:nvSpPr>
        <p:spPr/>
        <p:txBody>
          <a:bodyPr/>
          <a:lstStyle/>
          <a:p>
            <a:pPr eaLnBrk="1" hangingPunct="1"/>
            <a:r>
              <a:rPr lang="zh-CN" altLang="en-US" dirty="0"/>
              <a:t>训练语料</a:t>
            </a:r>
            <a:endParaRPr lang="en-US" altLang="zh-CN" dirty="0"/>
          </a:p>
          <a:p>
            <a:pPr lvl="1" eaLnBrk="1" hangingPunct="1"/>
            <a:r>
              <a:rPr lang="zh-CN" altLang="en-US" dirty="0"/>
              <a:t>转换的汉字范围为国标一二级汉字，共 </a:t>
            </a:r>
            <a:r>
              <a:rPr lang="en-US" altLang="zh-CN" dirty="0"/>
              <a:t>6763 </a:t>
            </a:r>
            <a:r>
              <a:rPr lang="zh-CN" altLang="en-US" dirty="0"/>
              <a:t>个，以文本文件的形式提供</a:t>
            </a:r>
            <a:endParaRPr lang="en-US" altLang="zh-CN" dirty="0"/>
          </a:p>
          <a:p>
            <a:pPr lvl="1" eaLnBrk="1" hangingPunct="1"/>
            <a:r>
              <a:rPr lang="zh-CN" altLang="en-US" dirty="0"/>
              <a:t>提供基于 </a:t>
            </a:r>
            <a:r>
              <a:rPr lang="en" altLang="zh-CN" dirty="0" err="1"/>
              <a:t>sina</a:t>
            </a:r>
            <a:r>
              <a:rPr lang="en" altLang="zh-CN" dirty="0"/>
              <a:t> news </a:t>
            </a:r>
            <a:r>
              <a:rPr lang="zh-CN" altLang="en-US" dirty="0"/>
              <a:t>的汉语语料库进行模型训练，也可以自己寻找其他资源</a:t>
            </a:r>
            <a:endParaRPr lang="en-US" altLang="zh-CN" dirty="0"/>
          </a:p>
          <a:p>
            <a:pPr eaLnBrk="1" hangingPunct="1"/>
            <a:r>
              <a:rPr lang="zh-CN" altLang="en-US" dirty="0"/>
              <a:t>作业文件下载</a:t>
            </a:r>
          </a:p>
        </p:txBody>
      </p:sp>
      <p:sp>
        <p:nvSpPr>
          <p:cNvPr id="3" name="标题 2"/>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t>实验内容</a:t>
            </a:r>
            <a:endParaRPr lang="zh-CN" altLang="en-US" dirty="0">
              <a:cs typeface="+mj-cs"/>
            </a:endParaRPr>
          </a:p>
        </p:txBody>
      </p:sp>
      <p:sp>
        <p:nvSpPr>
          <p:cNvPr id="2" name="矩形 1">
            <a:extLst>
              <a:ext uri="{FF2B5EF4-FFF2-40B4-BE49-F238E27FC236}">
                <a16:creationId xmlns:a16="http://schemas.microsoft.com/office/drawing/2014/main" id="{7A15D14C-61EE-9C49-AB58-4BF92ADE9669}"/>
              </a:ext>
            </a:extLst>
          </p:cNvPr>
          <p:cNvSpPr/>
          <p:nvPr/>
        </p:nvSpPr>
        <p:spPr>
          <a:xfrm>
            <a:off x="762000" y="4191000"/>
            <a:ext cx="6629400" cy="646331"/>
          </a:xfrm>
          <a:prstGeom prst="rect">
            <a:avLst/>
          </a:prstGeom>
        </p:spPr>
        <p:txBody>
          <a:bodyPr wrap="square">
            <a:spAutoFit/>
          </a:bodyPr>
          <a:lstStyle/>
          <a:p>
            <a:r>
              <a:rPr lang="en" altLang="zh-CN" dirty="0">
                <a:solidFill>
                  <a:srgbClr val="212529"/>
                </a:solidFill>
                <a:latin typeface="-apple-system"/>
                <a:hlinkClick r:id="rId3"/>
              </a:rPr>
              <a:t>https://cloud.tsinghua.edu.cn/d/d97edd5fc60947d480cf/</a:t>
            </a:r>
            <a:endParaRPr lang="en" altLang="zh-CN" dirty="0">
              <a:solidFill>
                <a:srgbClr val="212529"/>
              </a:solidFill>
              <a:latin typeface="-apple-system"/>
            </a:endParaRP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内容占位符 1"/>
          <p:cNvSpPr>
            <a:spLocks noGrp="1"/>
          </p:cNvSpPr>
          <p:nvPr>
            <p:ph idx="1"/>
          </p:nvPr>
        </p:nvSpPr>
        <p:spPr/>
        <p:txBody>
          <a:bodyPr/>
          <a:lstStyle/>
          <a:p>
            <a:pPr eaLnBrk="1" hangingPunct="1"/>
            <a:r>
              <a:rPr lang="zh-CN" altLang="en-US" dirty="0"/>
              <a:t>基本要求</a:t>
            </a:r>
            <a:endParaRPr lang="en-US" altLang="zh-CN" dirty="0"/>
          </a:p>
          <a:p>
            <a:pPr lvl="1" eaLnBrk="1" hangingPunct="1"/>
            <a:r>
              <a:rPr lang="zh-CN" altLang="en-US" dirty="0"/>
              <a:t>使用基于字的二元模型，实现一个拼音到汉字的转换程序</a:t>
            </a:r>
            <a:endParaRPr lang="en-US" altLang="zh-CN" dirty="0"/>
          </a:p>
          <a:p>
            <a:pPr lvl="1" eaLnBrk="1" hangingPunct="1"/>
            <a:r>
              <a:rPr lang="zh-CN" altLang="en-US" dirty="0"/>
              <a:t>完成实验报告，主要内容如下：</a:t>
            </a:r>
            <a:endParaRPr lang="en-US" altLang="zh-CN" dirty="0"/>
          </a:p>
          <a:p>
            <a:pPr lvl="2" eaLnBrk="1" hangingPunct="1"/>
            <a:r>
              <a:rPr lang="zh-CN" altLang="en-US" dirty="0"/>
              <a:t>介绍算法的基本思路和实现过程</a:t>
            </a:r>
          </a:p>
          <a:p>
            <a:pPr lvl="2" eaLnBrk="1" hangingPunct="1"/>
            <a:r>
              <a:rPr lang="zh-CN" altLang="en-US" dirty="0"/>
              <a:t>展示实验效果，选取效果好和差的例子进行分析</a:t>
            </a:r>
          </a:p>
          <a:p>
            <a:pPr lvl="2" eaLnBrk="1" hangingPunct="1"/>
            <a:r>
              <a:rPr lang="zh-CN" altLang="en-US" dirty="0"/>
              <a:t>对比参数选择，进行性能分析</a:t>
            </a:r>
          </a:p>
          <a:p>
            <a:pPr lvl="2" eaLnBrk="1" hangingPunct="1"/>
            <a:r>
              <a:rPr lang="zh-CN" altLang="en-US" dirty="0"/>
              <a:t>总结收获，提出改进方案</a:t>
            </a:r>
            <a:endParaRPr lang="en-US" altLang="zh-CN" dirty="0"/>
          </a:p>
          <a:p>
            <a:pPr lvl="1" eaLnBrk="1" hangingPunct="1"/>
            <a:r>
              <a:rPr lang="zh-CN" altLang="en-US" dirty="0"/>
              <a:t>支持命令行形式提供输入文件名和输出文件名并运行程序，例 </a:t>
            </a:r>
            <a:r>
              <a:rPr lang="en" altLang="zh-CN" dirty="0"/>
              <a:t>pinyin ../data/</a:t>
            </a:r>
            <a:r>
              <a:rPr lang="en" altLang="zh-CN" dirty="0" err="1"/>
              <a:t>input.txt</a:t>
            </a:r>
            <a:r>
              <a:rPr lang="en" altLang="zh-CN" dirty="0"/>
              <a:t> ../data/</a:t>
            </a:r>
            <a:r>
              <a:rPr lang="en" altLang="zh-CN" dirty="0" err="1"/>
              <a:t>output.txt</a:t>
            </a:r>
            <a:endParaRPr lang="en" altLang="zh-CN" dirty="0"/>
          </a:p>
          <a:p>
            <a:pPr marL="392113" lvl="1" indent="0" eaLnBrk="1" hangingPunct="1">
              <a:buNone/>
            </a:pPr>
            <a:endParaRPr lang="en-US" altLang="zh-CN" dirty="0"/>
          </a:p>
          <a:p>
            <a:pPr marL="392113" lvl="1" indent="0" eaLnBrk="1" hangingPunct="1">
              <a:buNone/>
            </a:pPr>
            <a:r>
              <a:rPr lang="zh-CN" altLang="en-US" dirty="0">
                <a:solidFill>
                  <a:srgbClr val="FF0000"/>
                </a:solidFill>
              </a:rPr>
              <a:t>注：最终成绩为准确率和实验报告的综合评分</a:t>
            </a:r>
            <a:endParaRPr lang="zh-CN" altLang="en-US" dirty="0"/>
          </a:p>
        </p:txBody>
      </p:sp>
      <p:sp>
        <p:nvSpPr>
          <p:cNvPr id="3" name="标题 2"/>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t>实验内容</a:t>
            </a:r>
            <a:endParaRPr lang="zh-CN" altLang="en-US" dirty="0">
              <a:cs typeface="+mj-cs"/>
            </a:endParaRPr>
          </a:p>
        </p:txBody>
      </p:sp>
    </p:spTree>
    <p:extLst>
      <p:ext uri="{BB962C8B-B14F-4D97-AF65-F5344CB8AC3E}">
        <p14:creationId xmlns:p14="http://schemas.microsoft.com/office/powerpoint/2010/main" val="4904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内容占位符 1"/>
          <p:cNvSpPr>
            <a:spLocks noGrp="1"/>
          </p:cNvSpPr>
          <p:nvPr>
            <p:ph idx="1"/>
          </p:nvPr>
        </p:nvSpPr>
        <p:spPr/>
        <p:txBody>
          <a:bodyPr/>
          <a:lstStyle/>
          <a:p>
            <a:pPr eaLnBrk="1" hangingPunct="1"/>
            <a:r>
              <a:rPr lang="zh-CN" altLang="en-US" dirty="0"/>
              <a:t>选做内容</a:t>
            </a:r>
            <a:endParaRPr lang="en-US" altLang="zh-CN" dirty="0"/>
          </a:p>
          <a:p>
            <a:pPr lvl="1" eaLnBrk="1" hangingPunct="1"/>
            <a:r>
              <a:rPr lang="zh-CN" altLang="en-US" dirty="0"/>
              <a:t>实现基于字的三元、四元模型，实现拼音到汉字的转换</a:t>
            </a:r>
            <a:endParaRPr lang="en-US" altLang="zh-CN" dirty="0"/>
          </a:p>
          <a:p>
            <a:pPr lvl="1" eaLnBrk="1" hangingPunct="1"/>
            <a:r>
              <a:rPr lang="zh-CN" altLang="en-US" dirty="0"/>
              <a:t>实现基于词的二元、三元模型，实现拼音到汉字的转换</a:t>
            </a:r>
            <a:endParaRPr lang="en-US" altLang="zh-CN" dirty="0"/>
          </a:p>
          <a:p>
            <a:pPr lvl="1" eaLnBrk="1" hangingPunct="1"/>
            <a:r>
              <a:rPr lang="zh-CN" altLang="en-US" dirty="0"/>
              <a:t>对不同的模型进行实验分析</a:t>
            </a:r>
            <a:endParaRPr lang="en-US" altLang="zh-CN" dirty="0"/>
          </a:p>
          <a:p>
            <a:pPr lvl="1" eaLnBrk="1" hangingPunct="1"/>
            <a:endParaRPr lang="en-US" altLang="zh-CN" dirty="0"/>
          </a:p>
          <a:p>
            <a:pPr lvl="1" eaLnBrk="1" hangingPunct="1"/>
            <a:endParaRPr lang="en-US" altLang="zh-CN" dirty="0"/>
          </a:p>
          <a:p>
            <a:pPr lvl="1" eaLnBrk="1" hangingPunct="1"/>
            <a:endParaRPr lang="en-US" altLang="zh-CN" dirty="0"/>
          </a:p>
          <a:p>
            <a:pPr lvl="1" eaLnBrk="1" hangingPunct="1"/>
            <a:endParaRPr lang="en-US" altLang="zh-CN" dirty="0"/>
          </a:p>
          <a:p>
            <a:pPr lvl="1" eaLnBrk="1" hangingPunct="1"/>
            <a:endParaRPr lang="en-US" altLang="zh-CN" dirty="0"/>
          </a:p>
          <a:p>
            <a:pPr lvl="1" eaLnBrk="1" hangingPunct="1"/>
            <a:endParaRPr lang="en-US" altLang="zh-CN" dirty="0"/>
          </a:p>
        </p:txBody>
      </p:sp>
      <p:sp>
        <p:nvSpPr>
          <p:cNvPr id="3" name="标题 2"/>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t>实验内容</a:t>
            </a:r>
            <a:endParaRPr lang="zh-CN" altLang="en-US" dirty="0">
              <a:cs typeface="+mj-cs"/>
            </a:endParaRPr>
          </a:p>
        </p:txBody>
      </p:sp>
    </p:spTree>
    <p:extLst>
      <p:ext uri="{BB962C8B-B14F-4D97-AF65-F5344CB8AC3E}">
        <p14:creationId xmlns:p14="http://schemas.microsoft.com/office/powerpoint/2010/main" val="2711821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内容占位符 1"/>
          <p:cNvSpPr>
            <a:spLocks noGrp="1"/>
          </p:cNvSpPr>
          <p:nvPr>
            <p:ph idx="1"/>
          </p:nvPr>
        </p:nvSpPr>
        <p:spPr/>
        <p:txBody>
          <a:bodyPr/>
          <a:lstStyle/>
          <a:p>
            <a:pPr eaLnBrk="1" hangingPunct="1"/>
            <a:r>
              <a:rPr lang="zh-CN" altLang="en-US" dirty="0"/>
              <a:t>源程序</a:t>
            </a:r>
          </a:p>
          <a:p>
            <a:pPr eaLnBrk="1" hangingPunct="1"/>
            <a:r>
              <a:rPr lang="zh-CN" altLang="en-US" dirty="0"/>
              <a:t>实验报告</a:t>
            </a:r>
            <a:endParaRPr lang="en-US" altLang="zh-CN" dirty="0"/>
          </a:p>
          <a:p>
            <a:pPr lvl="1" eaLnBrk="1" hangingPunct="1"/>
            <a:endParaRPr lang="en-US" altLang="zh-CN" dirty="0"/>
          </a:p>
          <a:p>
            <a:pPr lvl="1" eaLnBrk="1" hangingPunct="1"/>
            <a:endParaRPr lang="en-US" altLang="zh-CN" dirty="0"/>
          </a:p>
          <a:p>
            <a:pPr lvl="1" eaLnBrk="1" hangingPunct="1"/>
            <a:endParaRPr lang="en-US" altLang="zh-CN" dirty="0"/>
          </a:p>
          <a:p>
            <a:pPr lvl="1" eaLnBrk="1" hangingPunct="1"/>
            <a:endParaRPr lang="en-US" altLang="zh-CN" dirty="0"/>
          </a:p>
          <a:p>
            <a:pPr lvl="1" eaLnBrk="1" hangingPunct="1"/>
            <a:endParaRPr lang="en-US" altLang="zh-CN" dirty="0"/>
          </a:p>
        </p:txBody>
      </p:sp>
      <p:sp>
        <p:nvSpPr>
          <p:cNvPr id="3" name="标题 2"/>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t>提交内容</a:t>
            </a:r>
            <a:endParaRPr lang="zh-CN" altLang="en-US" dirty="0">
              <a:cs typeface="+mj-cs"/>
            </a:endParaRPr>
          </a:p>
        </p:txBody>
      </p:sp>
      <p:sp>
        <p:nvSpPr>
          <p:cNvPr id="2" name="矩形 1">
            <a:extLst>
              <a:ext uri="{FF2B5EF4-FFF2-40B4-BE49-F238E27FC236}">
                <a16:creationId xmlns:a16="http://schemas.microsoft.com/office/drawing/2014/main" id="{91265B0F-5ECF-4442-B151-6AE6232E32D5}"/>
              </a:ext>
            </a:extLst>
          </p:cNvPr>
          <p:cNvSpPr/>
          <p:nvPr/>
        </p:nvSpPr>
        <p:spPr>
          <a:xfrm>
            <a:off x="457200" y="4724400"/>
            <a:ext cx="5638800" cy="369332"/>
          </a:xfrm>
          <a:prstGeom prst="rect">
            <a:avLst/>
          </a:prstGeom>
        </p:spPr>
        <p:txBody>
          <a:bodyPr wrap="square">
            <a:spAutoFit/>
          </a:bodyPr>
          <a:lstStyle/>
          <a:p>
            <a:pPr marL="392113" lvl="1" indent="0" eaLnBrk="1" hangingPunct="1">
              <a:buNone/>
            </a:pPr>
            <a:r>
              <a:rPr lang="zh-CN" altLang="en-US" dirty="0">
                <a:solidFill>
                  <a:srgbClr val="FF0000"/>
                </a:solidFill>
              </a:rPr>
              <a:t>注：最终成绩为准确率和实验报告的综合评分</a:t>
            </a:r>
            <a:endParaRPr lang="zh-CN" altLang="en-US" dirty="0"/>
          </a:p>
        </p:txBody>
      </p:sp>
    </p:spTree>
    <p:extLst>
      <p:ext uri="{BB962C8B-B14F-4D97-AF65-F5344CB8AC3E}">
        <p14:creationId xmlns:p14="http://schemas.microsoft.com/office/powerpoint/2010/main" val="135129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内容占位符 1"/>
          <p:cNvSpPr>
            <a:spLocks noGrp="1"/>
          </p:cNvSpPr>
          <p:nvPr>
            <p:ph idx="1"/>
          </p:nvPr>
        </p:nvSpPr>
        <p:spPr/>
        <p:txBody>
          <a:bodyPr/>
          <a:lstStyle/>
          <a:p>
            <a:pPr eaLnBrk="1" hangingPunct="1"/>
            <a:r>
              <a:rPr lang="zh-CN" altLang="en-US" b="1" dirty="0"/>
              <a:t>扣分规则</a:t>
            </a:r>
            <a:r>
              <a:rPr lang="zh-CN" altLang="en-US" dirty="0"/>
              <a:t>：</a:t>
            </a:r>
          </a:p>
          <a:p>
            <a:pPr lvl="1" eaLnBrk="1" hangingPunct="1"/>
            <a:r>
              <a:rPr lang="zh-CN" altLang="en-US" dirty="0"/>
              <a:t>第一、二、三次大作业分别占</a:t>
            </a:r>
            <a:r>
              <a:rPr lang="en-US" altLang="zh-CN" dirty="0"/>
              <a:t>30</a:t>
            </a:r>
            <a:r>
              <a:rPr lang="zh-CN" altLang="en-US" dirty="0"/>
              <a:t>、</a:t>
            </a:r>
            <a:r>
              <a:rPr lang="en-US" altLang="zh-CN" dirty="0"/>
              <a:t>30</a:t>
            </a:r>
            <a:r>
              <a:rPr lang="zh-CN" altLang="en-US" dirty="0"/>
              <a:t>、</a:t>
            </a:r>
            <a:r>
              <a:rPr lang="en-US" altLang="zh-CN" dirty="0"/>
              <a:t>40</a:t>
            </a:r>
            <a:r>
              <a:rPr lang="zh-CN" altLang="en-US" dirty="0"/>
              <a:t>分</a:t>
            </a:r>
          </a:p>
          <a:p>
            <a:pPr lvl="1" eaLnBrk="1" hangingPunct="1"/>
            <a:r>
              <a:rPr lang="zh-CN" altLang="en-US" dirty="0"/>
              <a:t>所有大作业每迟交一天扣一分（</a:t>
            </a:r>
            <a:r>
              <a:rPr lang="zh-CN" altLang="en-US" b="1" dirty="0">
                <a:solidFill>
                  <a:srgbClr val="C00000"/>
                </a:solidFill>
              </a:rPr>
              <a:t>注意：是从以上</a:t>
            </a:r>
            <a:r>
              <a:rPr lang="en-US" altLang="zh-CN" b="1" dirty="0">
                <a:solidFill>
                  <a:srgbClr val="C00000"/>
                </a:solidFill>
              </a:rPr>
              <a:t>30</a:t>
            </a:r>
            <a:r>
              <a:rPr lang="zh-CN" altLang="en-US" b="1" dirty="0">
                <a:solidFill>
                  <a:srgbClr val="C00000"/>
                </a:solidFill>
              </a:rPr>
              <a:t>、</a:t>
            </a:r>
            <a:r>
              <a:rPr lang="en-US" altLang="zh-CN" b="1" dirty="0">
                <a:solidFill>
                  <a:srgbClr val="C00000"/>
                </a:solidFill>
              </a:rPr>
              <a:t>30</a:t>
            </a:r>
            <a:r>
              <a:rPr lang="zh-CN" altLang="en-US" b="1" dirty="0">
                <a:solidFill>
                  <a:srgbClr val="C00000"/>
                </a:solidFill>
              </a:rPr>
              <a:t>、</a:t>
            </a:r>
            <a:r>
              <a:rPr lang="en-US" altLang="zh-CN" b="1" dirty="0">
                <a:solidFill>
                  <a:srgbClr val="C00000"/>
                </a:solidFill>
              </a:rPr>
              <a:t>40</a:t>
            </a:r>
            <a:r>
              <a:rPr lang="zh-CN" altLang="en-US" b="1" dirty="0">
                <a:solidFill>
                  <a:srgbClr val="C00000"/>
                </a:solidFill>
              </a:rPr>
              <a:t>分中扣，而不是该次大作业原始得分</a:t>
            </a:r>
            <a:r>
              <a:rPr lang="zh-CN" altLang="en-US" dirty="0"/>
              <a:t>）</a:t>
            </a:r>
            <a:endParaRPr lang="en-US" altLang="zh-CN" dirty="0"/>
          </a:p>
          <a:p>
            <a:pPr lvl="1" indent="-255588" eaLnBrk="1" hangingPunct="1">
              <a:buFont typeface="Wingdings 3" charset="2"/>
              <a:buChar char=""/>
            </a:pPr>
            <a:r>
              <a:rPr lang="zh-CN" altLang="en-US" dirty="0"/>
              <a:t>提交截止后会新开补交窗口，以该提交时间计算晚交天数</a:t>
            </a:r>
          </a:p>
          <a:p>
            <a:pPr lvl="1" indent="-255588" eaLnBrk="1" hangingPunct="1">
              <a:buFont typeface="Wingdings 3" charset="2"/>
              <a:buChar char=""/>
            </a:pPr>
            <a:r>
              <a:rPr lang="zh-CN" altLang="en-US" dirty="0"/>
              <a:t>如未按要求格式提交作业或者晚交均需在补交窗口提交，不接受邮件提交</a:t>
            </a:r>
          </a:p>
          <a:p>
            <a:pPr lvl="1" indent="-255588" eaLnBrk="1" hangingPunct="1">
              <a:buFont typeface="Wingdings 3" charset="2"/>
              <a:buChar char=""/>
            </a:pPr>
            <a:r>
              <a:rPr lang="zh-CN" altLang="en-US" dirty="0"/>
              <a:t>对扣分规则有疑问请提前联系助教，不接受成绩公布后的申诉</a:t>
            </a:r>
          </a:p>
          <a:p>
            <a:pPr eaLnBrk="1" hangingPunct="1"/>
            <a:r>
              <a:rPr lang="zh-CN" altLang="en-US" b="1" dirty="0"/>
              <a:t>加分规则</a:t>
            </a:r>
            <a:r>
              <a:rPr lang="zh-CN" altLang="en-US" dirty="0"/>
              <a:t>：</a:t>
            </a:r>
          </a:p>
          <a:p>
            <a:pPr lvl="1" eaLnBrk="1" hangingPunct="1"/>
            <a:r>
              <a:rPr lang="zh-CN" altLang="en-US" dirty="0"/>
              <a:t>根据课堂讨论区的贡献度适当加分，具体视最终讨论情况定（不包含微信群讨论）</a:t>
            </a:r>
          </a:p>
        </p:txBody>
      </p:sp>
      <p:sp>
        <p:nvSpPr>
          <p:cNvPr id="3" name="标题 2"/>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cs typeface="+mj-cs"/>
              </a:rPr>
              <a:t>作业提交</a:t>
            </a:r>
          </a:p>
        </p:txBody>
      </p:sp>
    </p:spTree>
    <p:extLst>
      <p:ext uri="{BB962C8B-B14F-4D97-AF65-F5344CB8AC3E}">
        <p14:creationId xmlns:p14="http://schemas.microsoft.com/office/powerpoint/2010/main" val="20564855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110</TotalTime>
  <Words>637</Words>
  <Application>Microsoft Macintosh PowerPoint</Application>
  <PresentationFormat>全屏显示(4:3)</PresentationFormat>
  <Paragraphs>75</Paragraphs>
  <Slides>11</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-apple-system</vt:lpstr>
      <vt:lpstr>宋体</vt:lpstr>
      <vt:lpstr>黑体</vt:lpstr>
      <vt:lpstr>Arial</vt:lpstr>
      <vt:lpstr>Calibri</vt:lpstr>
      <vt:lpstr>Lucida Sans Unicode</vt:lpstr>
      <vt:lpstr>Verdana</vt:lpstr>
      <vt:lpstr>Wingdings 2</vt:lpstr>
      <vt:lpstr>Wingdings 3</vt:lpstr>
      <vt:lpstr>聚合</vt:lpstr>
      <vt:lpstr>人工智能大作业介绍</vt:lpstr>
      <vt:lpstr>作业内容</vt:lpstr>
      <vt:lpstr>实验内容</vt:lpstr>
      <vt:lpstr>实验内容</vt:lpstr>
      <vt:lpstr>实验内容</vt:lpstr>
      <vt:lpstr>实验内容</vt:lpstr>
      <vt:lpstr>实验内容</vt:lpstr>
      <vt:lpstr>提交内容</vt:lpstr>
      <vt:lpstr>作业提交</vt:lpstr>
      <vt:lpstr>作业提交</vt:lpstr>
      <vt:lpstr>PowerPoint 演示文稿</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人工智能大作业介绍</dc:title>
  <dc:creator>Microsoft Office 用户</dc:creator>
  <cp:lastModifiedBy>Microsoft Office User</cp:lastModifiedBy>
  <cp:revision>56</cp:revision>
  <dcterms:created xsi:type="dcterms:W3CDTF">2019-10-24T07:52:38Z</dcterms:created>
  <dcterms:modified xsi:type="dcterms:W3CDTF">2020-03-01T11:35:11Z</dcterms:modified>
</cp:coreProperties>
</file>