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6.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6" r:id="rId2"/>
    <p:sldMasterId id="2147483658" r:id="rId3"/>
    <p:sldMasterId id="2147483873" r:id="rId4"/>
    <p:sldMasterId id="2147483878" r:id="rId5"/>
    <p:sldMasterId id="2147483883" r:id="rId6"/>
    <p:sldMasterId id="2147483886" r:id="rId7"/>
  </p:sldMasterIdLst>
  <p:notesMasterIdLst>
    <p:notesMasterId r:id="rId24"/>
  </p:notesMasterIdLst>
  <p:handoutMasterIdLst>
    <p:handoutMasterId r:id="rId25"/>
  </p:handoutMasterIdLst>
  <p:sldIdLst>
    <p:sldId id="457" r:id="rId8"/>
    <p:sldId id="371" r:id="rId9"/>
    <p:sldId id="420" r:id="rId10"/>
    <p:sldId id="373" r:id="rId11"/>
    <p:sldId id="407" r:id="rId12"/>
    <p:sldId id="376" r:id="rId13"/>
    <p:sldId id="377" r:id="rId14"/>
    <p:sldId id="378" r:id="rId15"/>
    <p:sldId id="425" r:id="rId16"/>
    <p:sldId id="382" r:id="rId17"/>
    <p:sldId id="384" r:id="rId18"/>
    <p:sldId id="392" r:id="rId19"/>
    <p:sldId id="389" r:id="rId20"/>
    <p:sldId id="443" r:id="rId21"/>
    <p:sldId id="458" r:id="rId22"/>
    <p:sldId id="294" r:id="rId23"/>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Segoe" charset="0"/>
        <a:ea typeface="ＭＳ Ｐゴシック" charset="0"/>
        <a:cs typeface="MS PGothic" charset="0"/>
      </a:defRPr>
    </a:lvl1pPr>
    <a:lvl2pPr marL="457200" algn="l" defTabSz="457200" rtl="0" fontAlgn="base">
      <a:spcBef>
        <a:spcPct val="0"/>
      </a:spcBef>
      <a:spcAft>
        <a:spcPct val="0"/>
      </a:spcAft>
      <a:defRPr sz="2400" kern="1200">
        <a:solidFill>
          <a:schemeClr val="tx1"/>
        </a:solidFill>
        <a:latin typeface="Segoe" charset="0"/>
        <a:ea typeface="ＭＳ Ｐゴシック" charset="0"/>
        <a:cs typeface="MS PGothic" charset="0"/>
      </a:defRPr>
    </a:lvl2pPr>
    <a:lvl3pPr marL="914400" algn="l" defTabSz="457200" rtl="0" fontAlgn="base">
      <a:spcBef>
        <a:spcPct val="0"/>
      </a:spcBef>
      <a:spcAft>
        <a:spcPct val="0"/>
      </a:spcAft>
      <a:defRPr sz="2400" kern="1200">
        <a:solidFill>
          <a:schemeClr val="tx1"/>
        </a:solidFill>
        <a:latin typeface="Segoe" charset="0"/>
        <a:ea typeface="ＭＳ Ｐゴシック" charset="0"/>
        <a:cs typeface="MS PGothic" charset="0"/>
      </a:defRPr>
    </a:lvl3pPr>
    <a:lvl4pPr marL="1371600" algn="l" defTabSz="457200" rtl="0" fontAlgn="base">
      <a:spcBef>
        <a:spcPct val="0"/>
      </a:spcBef>
      <a:spcAft>
        <a:spcPct val="0"/>
      </a:spcAft>
      <a:defRPr sz="2400" kern="1200">
        <a:solidFill>
          <a:schemeClr val="tx1"/>
        </a:solidFill>
        <a:latin typeface="Segoe" charset="0"/>
        <a:ea typeface="ＭＳ Ｐゴシック" charset="0"/>
        <a:cs typeface="MS PGothic" charset="0"/>
      </a:defRPr>
    </a:lvl4pPr>
    <a:lvl5pPr marL="1828800" algn="l" defTabSz="457200" rtl="0" fontAlgn="base">
      <a:spcBef>
        <a:spcPct val="0"/>
      </a:spcBef>
      <a:spcAft>
        <a:spcPct val="0"/>
      </a:spcAft>
      <a:defRPr sz="2400" kern="1200">
        <a:solidFill>
          <a:schemeClr val="tx1"/>
        </a:solidFill>
        <a:latin typeface="Segoe" charset="0"/>
        <a:ea typeface="ＭＳ Ｐゴシック" charset="0"/>
        <a:cs typeface="MS PGothic" charset="0"/>
      </a:defRPr>
    </a:lvl5pPr>
    <a:lvl6pPr marL="2286000" algn="l" defTabSz="457200" rtl="0" eaLnBrk="1" latinLnBrk="0" hangingPunct="1">
      <a:defRPr sz="2400" kern="1200">
        <a:solidFill>
          <a:schemeClr val="tx1"/>
        </a:solidFill>
        <a:latin typeface="Segoe" charset="0"/>
        <a:ea typeface="ＭＳ Ｐゴシック" charset="0"/>
        <a:cs typeface="MS PGothic" charset="0"/>
      </a:defRPr>
    </a:lvl6pPr>
    <a:lvl7pPr marL="2743200" algn="l" defTabSz="457200" rtl="0" eaLnBrk="1" latinLnBrk="0" hangingPunct="1">
      <a:defRPr sz="2400" kern="1200">
        <a:solidFill>
          <a:schemeClr val="tx1"/>
        </a:solidFill>
        <a:latin typeface="Segoe" charset="0"/>
        <a:ea typeface="ＭＳ Ｐゴシック" charset="0"/>
        <a:cs typeface="MS PGothic" charset="0"/>
      </a:defRPr>
    </a:lvl7pPr>
    <a:lvl8pPr marL="3200400" algn="l" defTabSz="457200" rtl="0" eaLnBrk="1" latinLnBrk="0" hangingPunct="1">
      <a:defRPr sz="2400" kern="1200">
        <a:solidFill>
          <a:schemeClr val="tx1"/>
        </a:solidFill>
        <a:latin typeface="Segoe" charset="0"/>
        <a:ea typeface="ＭＳ Ｐゴシック" charset="0"/>
        <a:cs typeface="MS PGothic" charset="0"/>
      </a:defRPr>
    </a:lvl8pPr>
    <a:lvl9pPr marL="3657600" algn="l" defTabSz="457200" rtl="0" eaLnBrk="1" latinLnBrk="0" hangingPunct="1">
      <a:defRPr sz="2400" kern="1200">
        <a:solidFill>
          <a:schemeClr val="tx1"/>
        </a:solidFill>
        <a:latin typeface="Segoe" charset="0"/>
        <a:ea typeface="ＭＳ Ｐゴシック" charset="0"/>
        <a:cs typeface="MS PGothic"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E4C4C"/>
    <a:srgbClr val="000000"/>
    <a:srgbClr val="635049"/>
    <a:srgbClr val="DFDFDF"/>
    <a:srgbClr val="C0C0C0"/>
    <a:srgbClr val="A2A2A2"/>
    <a:srgbClr val="858585"/>
    <a:srgbClr val="6C6C6C"/>
    <a:srgbClr val="535353"/>
    <a:srgbClr val="A3A2A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57" autoAdjust="0"/>
    <p:restoredTop sz="96800" autoAdjust="0"/>
  </p:normalViewPr>
  <p:slideViewPr>
    <p:cSldViewPr snapToGrid="0" snapToObjects="1">
      <p:cViewPr>
        <p:scale>
          <a:sx n="75" d="100"/>
          <a:sy n="75" d="100"/>
        </p:scale>
        <p:origin x="-1800" y="-4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363A4C4D-59EE-2246-8A8A-BC382FE15806}" type="datetimeFigureOut">
              <a:rPr lang="en-US"/>
              <a:pPr/>
              <a:t>29/07/14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081DC619-7CF8-B348-B28C-4EC8E968520E}" type="slidenum">
              <a:rPr lang="en-US"/>
              <a:pPr/>
              <a:t>‹#›</a:t>
            </a:fld>
            <a:endParaRPr lang="en-US"/>
          </a:p>
        </p:txBody>
      </p:sp>
    </p:spTree>
    <p:extLst>
      <p:ext uri="{BB962C8B-B14F-4D97-AF65-F5344CB8AC3E}">
        <p14:creationId xmlns:p14="http://schemas.microsoft.com/office/powerpoint/2010/main" val="8548099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74EB4956-4F27-264E-B23A-67A995E5F37F}" type="datetimeFigureOut">
              <a:rPr lang="en-US"/>
              <a:pPr/>
              <a:t>29/07/14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EBB0C9B5-07CC-6149-8DA6-C739CED6656D}" type="slidenum">
              <a:rPr lang="en-US"/>
              <a:pPr/>
              <a:t>‹#›</a:t>
            </a:fld>
            <a:endParaRPr lang="en-US"/>
          </a:p>
        </p:txBody>
      </p:sp>
    </p:spTree>
    <p:extLst>
      <p:ext uri="{BB962C8B-B14F-4D97-AF65-F5344CB8AC3E}">
        <p14:creationId xmlns:p14="http://schemas.microsoft.com/office/powerpoint/2010/main" val="224894685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MS PGothic" charset="0"/>
            </a:endParaRP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charset="0"/>
                <a:ea typeface="ＭＳ Ｐゴシック"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fld id="{92AB613C-4481-A440-81A1-F1DC2F9E3099}" type="slidenum">
              <a:rPr lang="en-US" sz="1200">
                <a:latin typeface="Calibri" charset="0"/>
              </a:rPr>
              <a:pPr eaLnBrk="1" hangingPunct="1"/>
              <a:t>1</a:t>
            </a:fld>
            <a:endParaRPr lang="en-US" sz="1200">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Sharding</a:t>
            </a:r>
            <a:r>
              <a:rPr lang="en-US" dirty="0" smtClean="0"/>
              <a:t> is transparent to applications; whether there is one or one hundred shards, the application code</a:t>
            </a:r>
            <a:r>
              <a:rPr lang="en-US" baseline="0" dirty="0" smtClean="0"/>
              <a:t> </a:t>
            </a:r>
            <a:r>
              <a:rPr lang="en-US" dirty="0" smtClean="0"/>
              <a:t>for querying MongoDB is the same. Applications issue queries to a query router that dispatches the query to the appropriate shards.</a:t>
            </a:r>
          </a:p>
          <a:p>
            <a:endParaRPr lang="en-US" dirty="0" smtClean="0"/>
          </a:p>
          <a:p>
            <a:r>
              <a:rPr lang="en-US" dirty="0" smtClean="0"/>
              <a:t>For key-value queries that are based on the shard</a:t>
            </a:r>
            <a:r>
              <a:rPr lang="en-US" baseline="0" dirty="0" smtClean="0"/>
              <a:t> </a:t>
            </a:r>
            <a:r>
              <a:rPr lang="en-US" dirty="0" smtClean="0"/>
              <a:t>key, the query router will dispatch the query to the shard that manages the document with the requested key. When using range-based </a:t>
            </a:r>
            <a:r>
              <a:rPr lang="en-US" dirty="0" err="1" smtClean="0"/>
              <a:t>sharding</a:t>
            </a:r>
            <a:r>
              <a:rPr lang="en-US" dirty="0" smtClean="0"/>
              <a:t>, queries that specify ranges on the shard key are only dispatched</a:t>
            </a:r>
            <a:r>
              <a:rPr lang="en-US" baseline="0" dirty="0" smtClean="0"/>
              <a:t> </a:t>
            </a:r>
            <a:r>
              <a:rPr lang="en-US" dirty="0" smtClean="0"/>
              <a:t>to shards that contain documents with values within the range. For queries that don’t use the shard key, the query router will dispatch the query to all shards and aggregate and sort the results as appropriate. Multiple query routers can be used with a MongoDB system, and the appropriate number is determined based on performance and availability requirements of the application.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13</a:t>
            </a:fld>
            <a:endParaRPr lang="en-US"/>
          </a:p>
        </p:txBody>
      </p:sp>
    </p:spTree>
    <p:extLst>
      <p:ext uri="{BB962C8B-B14F-4D97-AF65-F5344CB8AC3E}">
        <p14:creationId xmlns:p14="http://schemas.microsoft.com/office/powerpoint/2010/main" val="4233150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MS PGothic" charset="0"/>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charset="0"/>
                <a:ea typeface="MS PGothic"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fld id="{5171E4E4-1A06-1D4E-A35C-A910026614D4}" type="slidenum">
              <a:rPr lang="en-US" sz="1200">
                <a:latin typeface="Calibri" charset="0"/>
                <a:ea typeface="ＭＳ Ｐゴシック" charset="0"/>
                <a:cs typeface="ＭＳ Ｐゴシック" charset="0"/>
              </a:rPr>
              <a:pPr eaLnBrk="1" hangingPunct="1"/>
              <a:t>14</a:t>
            </a:fld>
            <a:endParaRPr lang="en-US" sz="1200">
              <a:latin typeface="Calibri"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MS PGothic" charset="0"/>
            </a:endParaRP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charset="0"/>
                <a:ea typeface="ＭＳ Ｐゴシック"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fld id="{92AB613C-4481-A440-81A1-F1DC2F9E3099}" type="slidenum">
              <a:rPr lang="en-US" sz="1200">
                <a:latin typeface="Calibri" charset="0"/>
              </a:rPr>
              <a:pPr eaLnBrk="1" hangingPunct="1"/>
              <a:t>16</a:t>
            </a:fld>
            <a:endParaRPr lang="en-US" sz="12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1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Segoe" charset="0"/>
                <a:ea typeface="ＭＳ Ｐゴシック" charset="0"/>
                <a:cs typeface="ＭＳ Ｐゴシック" charset="0"/>
              </a:defRPr>
            </a:lvl1pPr>
            <a:lvl2pPr marL="742950" indent="-285750" eaLnBrk="0" hangingPunct="0">
              <a:defRPr sz="2400">
                <a:solidFill>
                  <a:schemeClr val="tx1"/>
                </a:solidFill>
                <a:latin typeface="Segoe" charset="0"/>
                <a:ea typeface="ＭＳ Ｐゴシック" charset="0"/>
              </a:defRPr>
            </a:lvl2pPr>
            <a:lvl3pPr marL="1143000" indent="-228600" eaLnBrk="0" hangingPunct="0">
              <a:defRPr sz="2400">
                <a:solidFill>
                  <a:schemeClr val="tx1"/>
                </a:solidFill>
                <a:latin typeface="Segoe" charset="0"/>
                <a:ea typeface="ＭＳ Ｐゴシック" charset="0"/>
              </a:defRPr>
            </a:lvl3pPr>
            <a:lvl4pPr marL="1600200" indent="-228600" eaLnBrk="0" hangingPunct="0">
              <a:defRPr sz="2400">
                <a:solidFill>
                  <a:schemeClr val="tx1"/>
                </a:solidFill>
                <a:latin typeface="Segoe" charset="0"/>
                <a:ea typeface="ＭＳ Ｐゴシック" charset="0"/>
              </a:defRPr>
            </a:lvl4pPr>
            <a:lvl5pPr marL="2057400" indent="-228600" eaLnBrk="0" hangingPunct="0">
              <a:defRPr sz="2400">
                <a:solidFill>
                  <a:schemeClr val="tx1"/>
                </a:solidFill>
                <a:latin typeface="Segoe" charset="0"/>
                <a:ea typeface="ＭＳ Ｐゴシック" charset="0"/>
              </a:defRPr>
            </a:lvl5pPr>
            <a:lvl6pPr marL="2514600" indent="-228600" eaLnBrk="0" fontAlgn="base" hangingPunct="0">
              <a:spcBef>
                <a:spcPct val="0"/>
              </a:spcBef>
              <a:spcAft>
                <a:spcPct val="0"/>
              </a:spcAft>
              <a:defRPr sz="2400">
                <a:solidFill>
                  <a:schemeClr val="tx1"/>
                </a:solidFill>
                <a:latin typeface="Segoe" charset="0"/>
                <a:ea typeface="ＭＳ Ｐゴシック" charset="0"/>
              </a:defRPr>
            </a:lvl6pPr>
            <a:lvl7pPr marL="2971800" indent="-228600" eaLnBrk="0" fontAlgn="base" hangingPunct="0">
              <a:spcBef>
                <a:spcPct val="0"/>
              </a:spcBef>
              <a:spcAft>
                <a:spcPct val="0"/>
              </a:spcAft>
              <a:defRPr sz="2400">
                <a:solidFill>
                  <a:schemeClr val="tx1"/>
                </a:solidFill>
                <a:latin typeface="Segoe" charset="0"/>
                <a:ea typeface="ＭＳ Ｐゴシック" charset="0"/>
              </a:defRPr>
            </a:lvl7pPr>
            <a:lvl8pPr marL="3429000" indent="-228600" eaLnBrk="0" fontAlgn="base" hangingPunct="0">
              <a:spcBef>
                <a:spcPct val="0"/>
              </a:spcBef>
              <a:spcAft>
                <a:spcPct val="0"/>
              </a:spcAft>
              <a:defRPr sz="2400">
                <a:solidFill>
                  <a:schemeClr val="tx1"/>
                </a:solidFill>
                <a:latin typeface="Segoe" charset="0"/>
                <a:ea typeface="ＭＳ Ｐゴシック" charset="0"/>
              </a:defRPr>
            </a:lvl8pPr>
            <a:lvl9pPr marL="3886200" indent="-228600" eaLnBrk="0" fontAlgn="base" hangingPunct="0">
              <a:spcBef>
                <a:spcPct val="0"/>
              </a:spcBef>
              <a:spcAft>
                <a:spcPct val="0"/>
              </a:spcAft>
              <a:defRPr sz="2400">
                <a:solidFill>
                  <a:schemeClr val="tx1"/>
                </a:solidFill>
                <a:latin typeface="Segoe" charset="0"/>
                <a:ea typeface="ＭＳ Ｐゴシック" charset="0"/>
              </a:defRPr>
            </a:lvl9pPr>
          </a:lstStyle>
          <a:p>
            <a:pPr eaLnBrk="1" fontAlgn="base" hangingPunct="1">
              <a:spcBef>
                <a:spcPct val="0"/>
              </a:spcBef>
              <a:spcAft>
                <a:spcPct val="0"/>
              </a:spcAft>
            </a:pPr>
            <a:fld id="{502E01E5-821C-7342-B25B-BCEA39C7ADFB}" type="slidenum">
              <a:rPr lang="en-US" sz="1200">
                <a:latin typeface="Calibri" charset="0"/>
              </a:rPr>
              <a:pPr eaLnBrk="1" fontAlgn="base" hangingPunct="1">
                <a:spcBef>
                  <a:spcPct val="0"/>
                </a:spcBef>
                <a:spcAft>
                  <a:spcPct val="0"/>
                </a:spcAft>
              </a:pPr>
              <a:t>2</a:t>
            </a:fld>
            <a:endParaRPr lang="en-US" sz="1200">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MS PGothic" charset="0"/>
            </a:endParaRPr>
          </a:p>
        </p:txBody>
      </p:sp>
      <p:sp>
        <p:nvSpPr>
          <p:cNvPr id="163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charset="0"/>
                <a:ea typeface="MS PGothic"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fld id="{C9F79FCB-1B82-1C49-A83E-85C5676E6FE4}" type="slidenum">
              <a:rPr lang="en-US" sz="1200">
                <a:latin typeface="Calibri" charset="0"/>
              </a:rPr>
              <a:pPr eaLnBrk="1" hangingPunct="1"/>
              <a:t>5</a:t>
            </a:fld>
            <a:endParaRPr lang="en-US" sz="1200">
              <a:latin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Calibri" charset="0"/>
              </a:rPr>
              <a:t>MongoDB aims to blend</a:t>
            </a:r>
            <a:r>
              <a:rPr lang="en-US" baseline="0" dirty="0" smtClean="0">
                <a:latin typeface="Calibri" charset="0"/>
              </a:rPr>
              <a:t> the scalability and performance of K/V stores with the rich query functionality of the RDBMS</a:t>
            </a:r>
          </a:p>
          <a:p>
            <a:endParaRPr lang="en-US" baseline="0" dirty="0" smtClean="0">
              <a:latin typeface="Calibri" charset="0"/>
            </a:endParaRPr>
          </a:p>
          <a:p>
            <a:r>
              <a:rPr lang="en-US" baseline="0" dirty="0" smtClean="0">
                <a:latin typeface="Calibri" charset="0"/>
              </a:rPr>
              <a:t>With a document model, MongoDB can provide the flexible schema demanded by modern applications, supporting structured, semi structured, unstructured and polymorphic data. Through embedding data using sub-documents and arrays, they eliminate the need for expensive JOINs, enabling simple scaling across multiple nodes. </a:t>
            </a:r>
          </a:p>
          <a:p>
            <a:endParaRPr lang="en-US" baseline="0" dirty="0" smtClean="0">
              <a:latin typeface="Calibri" charset="0"/>
            </a:endParaRPr>
          </a:p>
          <a:p>
            <a:r>
              <a:rPr lang="en-US" baseline="0" dirty="0" smtClean="0">
                <a:latin typeface="Calibri" charset="0"/>
              </a:rPr>
              <a:t>At the same time, support for powerful query operators, the aggregation framework and rich secondary indexes, users do not trade away the ability to run complex queries against data. MongoDB can do this in real time, across multi-structured data sets</a:t>
            </a:r>
            <a:endParaRPr lang="en-US" dirty="0">
              <a:latin typeface="Calibri" charset="0"/>
            </a:endParaRPr>
          </a:p>
        </p:txBody>
      </p:sp>
      <p:sp>
        <p:nvSpPr>
          <p:cNvPr id="4" name="Slide Number Placeholder 3"/>
          <p:cNvSpPr>
            <a:spLocks noGrp="1"/>
          </p:cNvSpPr>
          <p:nvPr>
            <p:ph type="sldNum" sz="quarter" idx="5"/>
          </p:nvPr>
        </p:nvSpPr>
        <p:spPr/>
        <p:txBody>
          <a:bodyPr/>
          <a:lstStyle/>
          <a:p>
            <a:pPr>
              <a:defRPr/>
            </a:pPr>
            <a:fld id="{924EA626-F120-DA4B-98E9-99F4BF2D6B91}" type="slidenum">
              <a:rPr lang="en-US" smtClean="0"/>
              <a:pPr>
                <a:defRPr/>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Here we have greatly reduced the relational data model for this application to two tables. In reality no database has two tables. It is much more common to have hundreds or thousands of tables. And as a developer where do you begin when you have a complex data model?? If you’re building an app you’re really thinking about just a hand full of common things, like products, and these can be represented in a document much more easily that a complex relational model where the data is broken up in a way that doesn’t really reflect the way you think about the data or write an application.</a:t>
            </a:r>
          </a:p>
        </p:txBody>
      </p:sp>
      <p:sp>
        <p:nvSpPr>
          <p:cNvPr id="4" name="Slide Number Placeholder 3"/>
          <p:cNvSpPr>
            <a:spLocks noGrp="1"/>
          </p:cNvSpPr>
          <p:nvPr>
            <p:ph type="sldNum" sz="quarter" idx="5"/>
          </p:nvPr>
        </p:nvSpPr>
        <p:spPr/>
        <p:txBody>
          <a:bodyPr/>
          <a:lstStyle/>
          <a:p>
            <a:pPr>
              <a:defRPr/>
            </a:pPr>
            <a:fld id="{A8111276-7490-A247-AF80-4CDB298D0FC6}" type="slidenum">
              <a:rPr lang="en-US" smtClean="0"/>
              <a:pPr>
                <a:defRPr/>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1"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9</a:t>
            </a:fld>
            <a:endParaRPr lang="en-US"/>
          </a:p>
        </p:txBody>
      </p:sp>
    </p:spTree>
    <p:extLst>
      <p:ext uri="{BB962C8B-B14F-4D97-AF65-F5344CB8AC3E}">
        <p14:creationId xmlns:p14="http://schemas.microsoft.com/office/powerpoint/2010/main" val="4270155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Calibri" charset="0"/>
              </a:rPr>
              <a:t>Rich </a:t>
            </a:r>
            <a:r>
              <a:rPr lang="en-US" dirty="0">
                <a:latin typeface="Calibri" charset="0"/>
              </a:rPr>
              <a:t>queries, text search, geospatial, aggregation, </a:t>
            </a:r>
            <a:r>
              <a:rPr lang="en-US" dirty="0" err="1">
                <a:latin typeface="Calibri" charset="0"/>
              </a:rPr>
              <a:t>mapreduce</a:t>
            </a:r>
            <a:r>
              <a:rPr lang="en-US" dirty="0">
                <a:latin typeface="Calibri" charset="0"/>
              </a:rPr>
              <a:t> are types of things you can build based on the richness of the query model. </a:t>
            </a:r>
          </a:p>
        </p:txBody>
      </p:sp>
      <p:sp>
        <p:nvSpPr>
          <p:cNvPr id="4" name="Slide Number Placeholder 3"/>
          <p:cNvSpPr>
            <a:spLocks noGrp="1"/>
          </p:cNvSpPr>
          <p:nvPr>
            <p:ph type="sldNum" sz="quarter" idx="5"/>
          </p:nvPr>
        </p:nvSpPr>
        <p:spPr/>
        <p:txBody>
          <a:bodyPr/>
          <a:lstStyle/>
          <a:p>
            <a:pPr>
              <a:defRPr/>
            </a:pPr>
            <a:fld id="{A56689B5-E38F-E744-A921-7D24FEF8F8DD}" type="slidenum">
              <a:rPr lang="en-US" smtClean="0"/>
              <a:pPr>
                <a:defRPr/>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1"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11</a:t>
            </a:fld>
            <a:endParaRPr lang="en-US"/>
          </a:p>
        </p:txBody>
      </p:sp>
    </p:spTree>
    <p:extLst>
      <p:ext uri="{BB962C8B-B14F-4D97-AF65-F5344CB8AC3E}">
        <p14:creationId xmlns:p14="http://schemas.microsoft.com/office/powerpoint/2010/main" val="2665374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High Availability – Ensure application availability during many types of failures</a:t>
            </a:r>
          </a:p>
          <a:p>
            <a:r>
              <a:rPr lang="en-US" b="0" i="0" dirty="0" smtClean="0"/>
              <a:t>Disaster Recovery – Address the RTO and RPO goals for business continuity</a:t>
            </a:r>
          </a:p>
          <a:p>
            <a:r>
              <a:rPr lang="en-US" b="0" i="0" dirty="0" smtClean="0"/>
              <a:t>Maintenance – Perform upgrades and other maintenance operations with no application downtime</a:t>
            </a:r>
          </a:p>
          <a:p>
            <a:endParaRPr lang="en-US" b="0" i="0" dirty="0" smtClean="0"/>
          </a:p>
          <a:p>
            <a:r>
              <a:rPr lang="en-US" b="0" i="0" dirty="0" err="1" smtClean="0"/>
              <a:t>Secondaries</a:t>
            </a:r>
            <a:r>
              <a:rPr lang="en-US" b="0" i="0" dirty="0" smtClean="0"/>
              <a:t> can be used for a variety of applications – failover, hot backup, rolling upgrades,</a:t>
            </a:r>
            <a:r>
              <a:rPr lang="en-US" b="0" i="0" baseline="0" dirty="0" smtClean="0"/>
              <a:t> data locality and privacy and workload isolation</a:t>
            </a:r>
            <a:endParaRPr lang="en-US" b="0" i="0" dirty="0" smtClean="0"/>
          </a:p>
          <a:p>
            <a:endParaRPr lang="en-US" b="0" i="0" dirty="0" smtClean="0"/>
          </a:p>
          <a:p>
            <a:endParaRPr lang="en-US" b="0" i="0" dirty="0" smtClean="0"/>
          </a:p>
          <a:p>
            <a:endParaRPr lang="en-US" b="1" i="1"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12</a:t>
            </a:fld>
            <a:endParaRPr lang="en-US"/>
          </a:p>
        </p:txBody>
      </p:sp>
    </p:spTree>
    <p:extLst>
      <p:ext uri="{BB962C8B-B14F-4D97-AF65-F5344CB8AC3E}">
        <p14:creationId xmlns:p14="http://schemas.microsoft.com/office/powerpoint/2010/main" val="3537356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emf"/><Relationship Id="rId1" Type="http://schemas.openxmlformats.org/officeDocument/2006/relationships/slideMaster" Target="../slideMasters/slideMaster7.xml"/><Relationship Id="rId2" Type="http://schemas.openxmlformats.org/officeDocument/2006/relationships/image" Target="../media/image4.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5.png"/><Relationship Id="rId3" Type="http://schemas.openxmlformats.org/officeDocument/2006/relationships/image" Target="../media/image6.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em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em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em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p:txBody>
      </p:sp>
      <p:sp>
        <p:nvSpPr>
          <p:cNvPr id="8" name="Title Placeholder 17"/>
          <p:cNvSpPr>
            <a:spLocks noGrp="1"/>
          </p:cNvSpPr>
          <p:nvPr>
            <p:ph type="title"/>
          </p:nvPr>
        </p:nvSpPr>
        <p:spPr>
          <a:xfrm>
            <a:off x="457200" y="9275"/>
            <a:ext cx="8229600" cy="1143000"/>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1104810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p:txBody>
      </p:sp>
      <p:sp>
        <p:nvSpPr>
          <p:cNvPr id="8" name="Title Placeholder 17"/>
          <p:cNvSpPr>
            <a:spLocks noGrp="1"/>
          </p:cNvSpPr>
          <p:nvPr>
            <p:ph type="title"/>
          </p:nvPr>
        </p:nvSpPr>
        <p:spPr>
          <a:xfrm>
            <a:off x="457200" y="9275"/>
            <a:ext cx="8229600" cy="1143000"/>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170601841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435100"/>
            <a:ext cx="4038600" cy="4618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10"/>
          </p:nvPr>
        </p:nvSpPr>
        <p:spPr>
          <a:xfrm>
            <a:off x="4648200" y="1435100"/>
            <a:ext cx="4038600" cy="4618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Placeholder 17"/>
          <p:cNvSpPr>
            <a:spLocks noGrp="1"/>
          </p:cNvSpPr>
          <p:nvPr>
            <p:ph type="title"/>
          </p:nvPr>
        </p:nvSpPr>
        <p:spPr>
          <a:xfrm>
            <a:off x="457200" y="9275"/>
            <a:ext cx="8229600" cy="1143000"/>
          </a:xfrm>
          <a:prstGeom prst="rect">
            <a:avLst/>
          </a:prstGeom>
        </p:spPr>
        <p:txBody>
          <a:bodyPr/>
          <a:lstStyle>
            <a:lvl1pPr>
              <a:defRPr>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524142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Title Placeholder 17"/>
          <p:cNvSpPr>
            <a:spLocks noGrp="1"/>
          </p:cNvSpPr>
          <p:nvPr>
            <p:ph type="title"/>
          </p:nvPr>
        </p:nvSpPr>
        <p:spPr>
          <a:xfrm>
            <a:off x="457200" y="9275"/>
            <a:ext cx="8229600" cy="1143000"/>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234743607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5161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p:txBody>
      </p:sp>
      <p:sp>
        <p:nvSpPr>
          <p:cNvPr id="8" name="Title Placeholder 17"/>
          <p:cNvSpPr>
            <a:spLocks noGrp="1"/>
          </p:cNvSpPr>
          <p:nvPr>
            <p:ph type="title"/>
          </p:nvPr>
        </p:nvSpPr>
        <p:spPr>
          <a:xfrm>
            <a:off x="457200" y="9275"/>
            <a:ext cx="8229600" cy="1143000"/>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146460741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435100"/>
            <a:ext cx="4038600" cy="4618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3"/>
          <p:cNvSpPr>
            <a:spLocks noGrp="1"/>
          </p:cNvSpPr>
          <p:nvPr>
            <p:ph sz="half" idx="10"/>
          </p:nvPr>
        </p:nvSpPr>
        <p:spPr>
          <a:xfrm>
            <a:off x="4648200" y="1435100"/>
            <a:ext cx="4038600" cy="4618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7"/>
          <p:cNvSpPr>
            <a:spLocks noGrp="1"/>
          </p:cNvSpPr>
          <p:nvPr>
            <p:ph type="title"/>
          </p:nvPr>
        </p:nvSpPr>
        <p:spPr>
          <a:xfrm>
            <a:off x="457200" y="9275"/>
            <a:ext cx="8229600" cy="1143000"/>
          </a:xfrm>
          <a:prstGeom prst="rect">
            <a:avLst/>
          </a:prstGeom>
        </p:spPr>
        <p:txBody>
          <a:bodyPr/>
          <a:lstStyle>
            <a:lvl1pPr>
              <a:defRPr>
                <a:effectLst/>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45688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Title Placeholder 17"/>
          <p:cNvSpPr>
            <a:spLocks noGrp="1"/>
          </p:cNvSpPr>
          <p:nvPr>
            <p:ph type="title"/>
          </p:nvPr>
        </p:nvSpPr>
        <p:spPr>
          <a:xfrm>
            <a:off x="457200" y="9275"/>
            <a:ext cx="8229600" cy="1143000"/>
          </a:xfrm>
          <a:prstGeom prst="rect">
            <a:avLst/>
          </a:prstGeo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443963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90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itle Placeholder 17"/>
          <p:cNvSpPr>
            <a:spLocks noGrp="1"/>
          </p:cNvSpPr>
          <p:nvPr>
            <p:ph type="title"/>
          </p:nvPr>
        </p:nvSpPr>
        <p:spPr>
          <a:xfrm>
            <a:off x="457200" y="9275"/>
            <a:ext cx="8229600" cy="1143000"/>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30950541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0512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Placeholder 17"/>
          <p:cNvSpPr>
            <a:spLocks noGrp="1"/>
          </p:cNvSpPr>
          <p:nvPr>
            <p:ph type="title"/>
          </p:nvPr>
        </p:nvSpPr>
        <p:spPr>
          <a:xfrm>
            <a:off x="457200" y="9275"/>
            <a:ext cx="8229600" cy="1143000"/>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6462950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6165273"/>
            <a:ext cx="9144000" cy="692727"/>
          </a:xfrm>
          <a:prstGeom prst="rect">
            <a:avLst/>
          </a:prstGeom>
          <a:solidFill>
            <a:srgbClr val="3B291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srgbClr val="EAEAEA"/>
              </a:solidFill>
              <a:latin typeface="PT Sans"/>
            </a:endParaRPr>
          </a:p>
        </p:txBody>
      </p:sp>
      <p:pic>
        <p:nvPicPr>
          <p:cNvPr id="19" name="Picture 18"/>
          <p:cNvPicPr>
            <a:picLocks noChangeAspect="1"/>
          </p:cNvPicPr>
          <p:nvPr userDrawn="1"/>
        </p:nvPicPr>
        <p:blipFill>
          <a:blip r:embed="rId2"/>
          <a:stretch>
            <a:fillRect/>
          </a:stretch>
        </p:blipFill>
        <p:spPr>
          <a:xfrm>
            <a:off x="628403" y="500304"/>
            <a:ext cx="369793" cy="369793"/>
          </a:xfrm>
          <a:prstGeom prst="rect">
            <a:avLst/>
          </a:prstGeom>
        </p:spPr>
      </p:pic>
      <p:pic>
        <p:nvPicPr>
          <p:cNvPr id="10" name="Picture 9" descr="Tre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08021" y="0"/>
            <a:ext cx="4735979" cy="6858000"/>
          </a:xfrm>
          <a:prstGeom prst="rect">
            <a:avLst/>
          </a:prstGeom>
        </p:spPr>
      </p:pic>
      <p:pic>
        <p:nvPicPr>
          <p:cNvPr id="16" name="Picture 15" descr="MongoDB_Logo_Knockout_RGB.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99244" y="6307869"/>
            <a:ext cx="1328113" cy="388063"/>
          </a:xfrm>
          <a:prstGeom prst="rect">
            <a:avLst/>
          </a:prstGeom>
        </p:spPr>
      </p:pic>
      <p:sp>
        <p:nvSpPr>
          <p:cNvPr id="4" name="Title 3"/>
          <p:cNvSpPr>
            <a:spLocks noGrp="1"/>
          </p:cNvSpPr>
          <p:nvPr>
            <p:ph type="title" hasCustomPrompt="1"/>
          </p:nvPr>
        </p:nvSpPr>
        <p:spPr>
          <a:xfrm>
            <a:off x="616073" y="1835589"/>
            <a:ext cx="7898954" cy="1812775"/>
          </a:xfrm>
        </p:spPr>
        <p:txBody>
          <a:bodyPr anchor="ctr">
            <a:normAutofit/>
          </a:bodyPr>
          <a:lstStyle>
            <a:lvl1pPr>
              <a:lnSpc>
                <a:spcPct val="90000"/>
              </a:lnSpc>
              <a:defRPr sz="4400" spc="-100">
                <a:solidFill>
                  <a:schemeClr val="bg2"/>
                </a:solidFill>
                <a:effectLst/>
              </a:defRPr>
            </a:lvl1pPr>
          </a:lstStyle>
          <a:p>
            <a:pPr lvl="0"/>
            <a:r>
              <a:rPr lang="en-US" dirty="0" smtClean="0"/>
              <a:t>Insert Title Here</a:t>
            </a:r>
            <a:endParaRPr lang="en-US" dirty="0"/>
          </a:p>
        </p:txBody>
      </p:sp>
      <p:sp>
        <p:nvSpPr>
          <p:cNvPr id="3" name="Subtitle 2"/>
          <p:cNvSpPr>
            <a:spLocks noGrp="1"/>
          </p:cNvSpPr>
          <p:nvPr>
            <p:ph type="subTitle" idx="1" hasCustomPrompt="1"/>
          </p:nvPr>
        </p:nvSpPr>
        <p:spPr>
          <a:xfrm>
            <a:off x="628403" y="4269919"/>
            <a:ext cx="7898954" cy="468106"/>
          </a:xfrm>
          <a:prstGeom prst="rect">
            <a:avLst/>
          </a:prstGeom>
        </p:spPr>
        <p:txBody>
          <a:bodyPr anchor="ctr" anchorCtr="0">
            <a:normAutofit/>
          </a:bodyPr>
          <a:lstStyle>
            <a:lvl1pPr marL="0" indent="0" algn="l">
              <a:lnSpc>
                <a:spcPct val="100000"/>
              </a:lnSpc>
              <a:buNone/>
              <a:defRPr sz="2200" i="1" spc="-20" baseline="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Job Title, 10gen</a:t>
            </a:r>
          </a:p>
        </p:txBody>
      </p:sp>
      <p:sp>
        <p:nvSpPr>
          <p:cNvPr id="9" name="Text Placeholder 8"/>
          <p:cNvSpPr>
            <a:spLocks noGrp="1"/>
          </p:cNvSpPr>
          <p:nvPr userDrawn="1">
            <p:ph type="body" sz="quarter" idx="10" hasCustomPrompt="1"/>
          </p:nvPr>
        </p:nvSpPr>
        <p:spPr>
          <a:xfrm>
            <a:off x="628403" y="3857283"/>
            <a:ext cx="7898954" cy="383348"/>
          </a:xfrm>
          <a:prstGeom prst="rect">
            <a:avLst/>
          </a:prstGeom>
        </p:spPr>
        <p:txBody>
          <a:bodyPr tIns="0" bIns="0" anchor="b" anchorCtr="0"/>
          <a:lstStyle>
            <a:lvl1pPr marL="0" indent="0" algn="l">
              <a:lnSpc>
                <a:spcPct val="100000"/>
              </a:lnSpc>
              <a:spcBef>
                <a:spcPts val="0"/>
              </a:spcBef>
              <a:buNone/>
              <a:defRPr sz="3000" b="0" i="0" spc="-50" baseline="0">
                <a:solidFill>
                  <a:schemeClr val="bg1"/>
                </a:solidFill>
                <a:effectLst/>
              </a:defRPr>
            </a:lvl1pPr>
          </a:lstStyle>
          <a:p>
            <a:pPr>
              <a:lnSpc>
                <a:spcPts val="1840"/>
              </a:lnSpc>
            </a:pPr>
            <a:r>
              <a:rPr lang="en-US" dirty="0" smtClean="0"/>
              <a:t>Speaker Name</a:t>
            </a:r>
          </a:p>
        </p:txBody>
      </p:sp>
      <p:sp>
        <p:nvSpPr>
          <p:cNvPr id="18" name="Text Placeholder 17"/>
          <p:cNvSpPr>
            <a:spLocks noGrp="1"/>
          </p:cNvSpPr>
          <p:nvPr>
            <p:ph type="body" sz="quarter" idx="12" hasCustomPrompt="1"/>
          </p:nvPr>
        </p:nvSpPr>
        <p:spPr>
          <a:xfrm>
            <a:off x="1178859" y="536115"/>
            <a:ext cx="7348498" cy="298170"/>
          </a:xfrm>
        </p:spPr>
        <p:txBody>
          <a:bodyPr anchor="b" anchorCtr="0"/>
          <a:lstStyle>
            <a:lvl1pPr marL="0" indent="0">
              <a:buNone/>
              <a:defRPr sz="2200" spc="0">
                <a:solidFill>
                  <a:schemeClr val="bg1"/>
                </a:solidFill>
              </a:defRPr>
            </a:lvl1pPr>
          </a:lstStyle>
          <a:p>
            <a:pPr lvl="0"/>
            <a:r>
              <a:rPr lang="en-US" dirty="0" smtClean="0"/>
              <a:t>#</a:t>
            </a:r>
            <a:r>
              <a:rPr lang="en-US" dirty="0" err="1" smtClean="0"/>
              <a:t>ConferenceHashTag</a:t>
            </a:r>
            <a:endParaRPr lang="en-US" dirty="0"/>
          </a:p>
        </p:txBody>
      </p:sp>
    </p:spTree>
    <p:extLst>
      <p:ext uri="{BB962C8B-B14F-4D97-AF65-F5344CB8AC3E}">
        <p14:creationId xmlns:p14="http://schemas.microsoft.com/office/powerpoint/2010/main" val="2174759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accent5"/>
        </a:solidFill>
        <a:effectLst/>
      </p:bgPr>
    </p:bg>
    <p:spTree>
      <p:nvGrpSpPr>
        <p:cNvPr id="1" name=""/>
        <p:cNvGrpSpPr/>
        <p:nvPr/>
      </p:nvGrpSpPr>
      <p:grpSpPr>
        <a:xfrm>
          <a:off x="0" y="0"/>
          <a:ext cx="0" cy="0"/>
          <a:chOff x="0" y="0"/>
          <a:chExt cx="0" cy="0"/>
        </a:xfrm>
      </p:grpSpPr>
      <p:sp>
        <p:nvSpPr>
          <p:cNvPr id="7" name="Rectangle 6"/>
          <p:cNvSpPr/>
          <p:nvPr userDrawn="1"/>
        </p:nvSpPr>
        <p:spPr>
          <a:xfrm>
            <a:off x="0" y="6165273"/>
            <a:ext cx="9144000" cy="692727"/>
          </a:xfrm>
          <a:prstGeom prst="rect">
            <a:avLst/>
          </a:prstGeom>
          <a:solidFill>
            <a:srgbClr val="3B291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srgbClr val="EAEAEA"/>
              </a:solidFill>
              <a:latin typeface="PT Sans"/>
            </a:endParaRPr>
          </a:p>
        </p:txBody>
      </p:sp>
      <p:pic>
        <p:nvPicPr>
          <p:cNvPr id="6" name="Picture 5" descr="Tre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08021" y="0"/>
            <a:ext cx="4735979" cy="6858000"/>
          </a:xfrm>
          <a:prstGeom prst="rect">
            <a:avLst/>
          </a:prstGeom>
        </p:spPr>
      </p:pic>
      <p:pic>
        <p:nvPicPr>
          <p:cNvPr id="8" name="Picture 7" descr="MongoDB_Logo_Knockout_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9244" y="6307869"/>
            <a:ext cx="1328113" cy="388063"/>
          </a:xfrm>
          <a:prstGeom prst="rect">
            <a:avLst/>
          </a:prstGeom>
        </p:spPr>
      </p:pic>
      <p:sp>
        <p:nvSpPr>
          <p:cNvPr id="2" name="Title 1"/>
          <p:cNvSpPr>
            <a:spLocks noGrp="1"/>
          </p:cNvSpPr>
          <p:nvPr>
            <p:ph type="title" hasCustomPrompt="1"/>
          </p:nvPr>
        </p:nvSpPr>
        <p:spPr>
          <a:xfrm>
            <a:off x="616857" y="1835588"/>
            <a:ext cx="7898954" cy="1812776"/>
          </a:xfrm>
        </p:spPr>
        <p:txBody>
          <a:bodyPr anchor="ctr">
            <a:normAutofit/>
          </a:bodyPr>
          <a:lstStyle>
            <a:lvl1pPr>
              <a:lnSpc>
                <a:spcPct val="90000"/>
              </a:lnSpc>
              <a:defRPr sz="4400" spc="-100">
                <a:solidFill>
                  <a:srgbClr val="FFFFFF"/>
                </a:solidFill>
                <a:effectLst/>
              </a:defRPr>
            </a:lvl1pPr>
          </a:lstStyle>
          <a:p>
            <a:pPr lvl="0"/>
            <a:r>
              <a:rPr lang="en-US" dirty="0" smtClean="0"/>
              <a:t>Insert Section Title Here</a:t>
            </a:r>
            <a:endParaRPr lang="en-US" dirty="0"/>
          </a:p>
        </p:txBody>
      </p:sp>
    </p:spTree>
    <p:extLst>
      <p:ext uri="{BB962C8B-B14F-4D97-AF65-F5344CB8AC3E}">
        <p14:creationId xmlns:p14="http://schemas.microsoft.com/office/powerpoint/2010/main" val="4940917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 Code Demo">
    <p:bg>
      <p:bgPr>
        <a:solidFill>
          <a:schemeClr val="bg1">
            <a:lumMod val="10000"/>
          </a:schemeClr>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1405505"/>
          </a:xfrm>
          <a:prstGeom prst="rect">
            <a:avLst/>
          </a:prstGeom>
          <a:solidFill>
            <a:schemeClr val="bg2">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srgbClr val="EAEAEA"/>
              </a:solidFill>
              <a:latin typeface="PT Sans"/>
            </a:endParaRPr>
          </a:p>
        </p:txBody>
      </p:sp>
      <p:sp>
        <p:nvSpPr>
          <p:cNvPr id="4" name="Content Placeholder 2"/>
          <p:cNvSpPr>
            <a:spLocks noGrp="1"/>
          </p:cNvSpPr>
          <p:nvPr>
            <p:ph idx="1" hasCustomPrompt="1"/>
          </p:nvPr>
        </p:nvSpPr>
        <p:spPr>
          <a:xfrm>
            <a:off x="628403" y="1652084"/>
            <a:ext cx="7887195" cy="4452399"/>
          </a:xfrm>
          <a:prstGeom prst="rect">
            <a:avLst/>
          </a:prstGeom>
        </p:spPr>
        <p:txBody>
          <a:bodyPr lIns="0" tIns="45720" rIns="0" bIns="0" anchor="t" anchorCtr="0"/>
          <a:lstStyle>
            <a:lvl1pPr marL="0" marR="0" indent="0" algn="l" defTabSz="457200" rtl="0" eaLnBrk="1" fontAlgn="auto" latinLnBrk="0" hangingPunct="1">
              <a:lnSpc>
                <a:spcPct val="90000"/>
              </a:lnSpc>
              <a:spcBef>
                <a:spcPts val="1272"/>
              </a:spcBef>
              <a:spcAft>
                <a:spcPts val="0"/>
              </a:spcAft>
              <a:buClr>
                <a:srgbClr val="0075BF"/>
              </a:buClr>
              <a:buSzPct val="85000"/>
              <a:buFont typeface="Arial"/>
              <a:buNone/>
              <a:tabLst/>
              <a:defRPr sz="1800" b="1" i="0" spc="50" baseline="0">
                <a:solidFill>
                  <a:schemeClr val="bg1"/>
                </a:solidFill>
                <a:latin typeface="Source Code Pro Semibold"/>
                <a:cs typeface="Lucida Console"/>
              </a:defRPr>
            </a:lvl1pPr>
            <a:lvl2pPr marL="457200" marR="0" indent="0" algn="l" defTabSz="457200" rtl="0" eaLnBrk="1" fontAlgn="auto" latinLnBrk="0" hangingPunct="1">
              <a:lnSpc>
                <a:spcPct val="100000"/>
              </a:lnSpc>
              <a:spcBef>
                <a:spcPts val="200"/>
              </a:spcBef>
              <a:spcAft>
                <a:spcPts val="0"/>
              </a:spcAft>
              <a:buClrTx/>
              <a:buSzTx/>
              <a:buFont typeface="Arial"/>
              <a:buNone/>
              <a:tabLst/>
              <a:defRPr/>
            </a:lvl2pPr>
          </a:lstStyle>
          <a:p>
            <a:pPr lvl="0"/>
            <a:r>
              <a:rPr lang="en-US" dirty="0" smtClean="0"/>
              <a:t>Insert code here</a:t>
            </a:r>
          </a:p>
        </p:txBody>
      </p:sp>
      <p:sp>
        <p:nvSpPr>
          <p:cNvPr id="8" name="Title Placeholder 1"/>
          <p:cNvSpPr>
            <a:spLocks noGrp="1"/>
          </p:cNvSpPr>
          <p:nvPr>
            <p:ph type="title" hasCustomPrompt="1"/>
          </p:nvPr>
        </p:nvSpPr>
        <p:spPr>
          <a:xfrm>
            <a:off x="628403" y="336141"/>
            <a:ext cx="7898954" cy="851683"/>
          </a:xfrm>
          <a:prstGeom prst="rect">
            <a:avLst/>
          </a:prstGeom>
        </p:spPr>
        <p:txBody>
          <a:bodyPr vert="horz" lIns="0" tIns="0" rIns="0" bIns="0" rtlCol="0" anchor="ctr">
            <a:noAutofit/>
          </a:bodyPr>
          <a:lstStyle>
            <a:lvl1pPr>
              <a:defRPr sz="3600" baseline="0">
                <a:solidFill>
                  <a:srgbClr val="6BA342"/>
                </a:solidFill>
              </a:defRPr>
            </a:lvl1pPr>
          </a:lstStyle>
          <a:p>
            <a:r>
              <a:rPr lang="en-US" dirty="0" smtClean="0"/>
              <a:t>Insert header here (2 lines max)</a:t>
            </a:r>
            <a:endParaRPr lang="en-US" dirty="0"/>
          </a:p>
        </p:txBody>
      </p:sp>
      <p:sp>
        <p:nvSpPr>
          <p:cNvPr id="7" name="Footer Placeholder 4"/>
          <p:cNvSpPr>
            <a:spLocks noGrp="1"/>
          </p:cNvSpPr>
          <p:nvPr>
            <p:ph type="ftr" sz="quarter" idx="3"/>
          </p:nvPr>
        </p:nvSpPr>
        <p:spPr>
          <a:xfrm>
            <a:off x="628403" y="6356350"/>
            <a:ext cx="4337241" cy="365125"/>
          </a:xfrm>
          <a:prstGeom prst="rect">
            <a:avLst/>
          </a:prstGeom>
        </p:spPr>
        <p:txBody>
          <a:bodyPr vert="horz" lIns="91440" tIns="45720" rIns="91440" bIns="45720" rtlCol="0" anchor="ctr"/>
          <a:lstStyle>
            <a:lvl1pPr algn="l">
              <a:defRPr sz="1200" b="0" i="1">
                <a:solidFill>
                  <a:schemeClr val="tx1">
                    <a:tint val="75000"/>
                  </a:schemeClr>
                </a:solidFill>
                <a:latin typeface="PT Sans"/>
                <a:cs typeface="PT Sans"/>
              </a:defRPr>
            </a:lvl1pPr>
          </a:lstStyle>
          <a:p>
            <a:pPr fontAlgn="auto">
              <a:spcBef>
                <a:spcPts val="0"/>
              </a:spcBef>
              <a:spcAft>
                <a:spcPts val="0"/>
              </a:spcAft>
            </a:pPr>
            <a:r>
              <a:rPr lang="en-US" dirty="0" smtClean="0">
                <a:solidFill>
                  <a:srgbClr val="3A281E">
                    <a:tint val="75000"/>
                  </a:srgbClr>
                </a:solidFill>
                <a:ea typeface="+mn-ea"/>
              </a:rPr>
              <a:t>Talk Title (abbreviated if necessary), Speaker</a:t>
            </a:r>
            <a:endParaRPr lang="en-US" dirty="0">
              <a:solidFill>
                <a:srgbClr val="3A281E">
                  <a:tint val="75000"/>
                </a:srgbClr>
              </a:solidFill>
              <a:ea typeface="+mn-ea"/>
            </a:endParaRPr>
          </a:p>
        </p:txBody>
      </p:sp>
    </p:spTree>
    <p:extLst>
      <p:ext uri="{BB962C8B-B14F-4D97-AF65-F5344CB8AC3E}">
        <p14:creationId xmlns:p14="http://schemas.microsoft.com/office/powerpoint/2010/main" val="10028805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 Bullet Points">
    <p:spTree>
      <p:nvGrpSpPr>
        <p:cNvPr id="1" name=""/>
        <p:cNvGrpSpPr/>
        <p:nvPr/>
      </p:nvGrpSpPr>
      <p:grpSpPr>
        <a:xfrm>
          <a:off x="0" y="0"/>
          <a:ext cx="0" cy="0"/>
          <a:chOff x="0" y="0"/>
          <a:chExt cx="0" cy="0"/>
        </a:xfrm>
      </p:grpSpPr>
      <p:sp>
        <p:nvSpPr>
          <p:cNvPr id="11" name="Rectangle 10"/>
          <p:cNvSpPr/>
          <p:nvPr userDrawn="1"/>
        </p:nvSpPr>
        <p:spPr>
          <a:xfrm>
            <a:off x="0" y="6165273"/>
            <a:ext cx="9144000" cy="692727"/>
          </a:xfrm>
          <a:prstGeom prst="rect">
            <a:avLst/>
          </a:prstGeom>
          <a:solidFill>
            <a:srgbClr val="3B291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srgbClr val="EAEAEA"/>
              </a:solidFill>
              <a:latin typeface="PT Sans"/>
            </a:endParaRPr>
          </a:p>
        </p:txBody>
      </p:sp>
      <p:sp>
        <p:nvSpPr>
          <p:cNvPr id="9" name="Title Placeholder 1"/>
          <p:cNvSpPr>
            <a:spLocks noGrp="1"/>
          </p:cNvSpPr>
          <p:nvPr>
            <p:ph type="title"/>
          </p:nvPr>
        </p:nvSpPr>
        <p:spPr>
          <a:xfrm>
            <a:off x="628403" y="336141"/>
            <a:ext cx="7898954" cy="851683"/>
          </a:xfrm>
          <a:prstGeom prst="rect">
            <a:avLst/>
          </a:prstGeom>
        </p:spPr>
        <p:txBody>
          <a:bodyPr vert="horz" lIns="0" tIns="0" rIns="0" bIns="0" rtlCol="0" anchor="ctr">
            <a:normAutofit/>
          </a:bodyPr>
          <a:lstStyle>
            <a:lvl1pPr>
              <a:defRPr sz="3600">
                <a:solidFill>
                  <a:srgbClr val="6BA342"/>
                </a:solidFill>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628650" y="1503680"/>
            <a:ext cx="7899400" cy="4371094"/>
          </a:xfrm>
        </p:spPr>
        <p:txBody>
          <a:bodyPr/>
          <a:lstStyle>
            <a:lvl1pPr>
              <a:defRPr sz="2800"/>
            </a:lvl1pPr>
            <a:lvl2pPr>
              <a:defRPr sz="2400"/>
            </a:lvl2pPr>
          </a:lstStyle>
          <a:p>
            <a:pPr lvl="0"/>
            <a:r>
              <a:rPr lang="en-US" dirty="0" smtClean="0"/>
              <a:t>Click to edit Master text styles</a:t>
            </a:r>
          </a:p>
          <a:p>
            <a:pPr lvl="1"/>
            <a:r>
              <a:rPr lang="en-US" dirty="0" smtClean="0"/>
              <a:t>Second level</a:t>
            </a:r>
          </a:p>
        </p:txBody>
      </p:sp>
      <p:sp>
        <p:nvSpPr>
          <p:cNvPr id="13" name="Footer Placeholder 4"/>
          <p:cNvSpPr>
            <a:spLocks noGrp="1"/>
          </p:cNvSpPr>
          <p:nvPr>
            <p:ph type="ftr" sz="quarter" idx="3"/>
          </p:nvPr>
        </p:nvSpPr>
        <p:spPr>
          <a:xfrm>
            <a:off x="628650" y="6356350"/>
            <a:ext cx="4337241" cy="365125"/>
          </a:xfrm>
          <a:prstGeom prst="rect">
            <a:avLst/>
          </a:prstGeom>
        </p:spPr>
        <p:txBody>
          <a:bodyPr vert="horz" lIns="91440" tIns="45720" rIns="91440" bIns="45720" rtlCol="0" anchor="ctr"/>
          <a:lstStyle>
            <a:lvl1pPr algn="l">
              <a:defRPr sz="1200" b="0" i="1">
                <a:solidFill>
                  <a:schemeClr val="tx1">
                    <a:tint val="75000"/>
                  </a:schemeClr>
                </a:solidFill>
                <a:latin typeface="PT Sans"/>
                <a:cs typeface="PT Sans"/>
              </a:defRPr>
            </a:lvl1pPr>
          </a:lstStyle>
          <a:p>
            <a:pPr fontAlgn="auto">
              <a:spcBef>
                <a:spcPts val="0"/>
              </a:spcBef>
              <a:spcAft>
                <a:spcPts val="0"/>
              </a:spcAft>
            </a:pPr>
            <a:r>
              <a:rPr lang="en-US" dirty="0" smtClean="0">
                <a:solidFill>
                  <a:srgbClr val="3A281E">
                    <a:tint val="75000"/>
                  </a:srgbClr>
                </a:solidFill>
                <a:ea typeface="+mn-ea"/>
              </a:rPr>
              <a:t>Talk Title (abbreviated if necessary), Speaker</a:t>
            </a:r>
            <a:endParaRPr lang="en-US" dirty="0">
              <a:solidFill>
                <a:srgbClr val="3A281E">
                  <a:tint val="75000"/>
                </a:srgbClr>
              </a:solidFill>
              <a:ea typeface="+mn-ea"/>
            </a:endParaRPr>
          </a:p>
        </p:txBody>
      </p:sp>
      <p:pic>
        <p:nvPicPr>
          <p:cNvPr id="7" name="Picture 6" descr="MongoDB_Logo_Knockout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9244" y="6307869"/>
            <a:ext cx="1328113" cy="388063"/>
          </a:xfrm>
          <a:prstGeom prst="rect">
            <a:avLst/>
          </a:prstGeom>
        </p:spPr>
      </p:pic>
    </p:spTree>
    <p:extLst>
      <p:ext uri="{BB962C8B-B14F-4D97-AF65-F5344CB8AC3E}">
        <p14:creationId xmlns:p14="http://schemas.microsoft.com/office/powerpoint/2010/main" val="4994251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 Paragraph">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628403" y="336141"/>
            <a:ext cx="7898954" cy="851683"/>
          </a:xfrm>
          <a:prstGeom prst="rect">
            <a:avLst/>
          </a:prstGeom>
        </p:spPr>
        <p:txBody>
          <a:bodyPr vert="horz" lIns="0" tIns="0" rIns="0" bIns="0" rtlCol="0" anchor="ctr">
            <a:normAutofit/>
          </a:bodyPr>
          <a:lstStyle>
            <a:lvl1pPr>
              <a:defRPr>
                <a:solidFill>
                  <a:srgbClr val="6BA342"/>
                </a:solidFill>
              </a:defRPr>
            </a:lvl1pPr>
          </a:lstStyle>
          <a:p>
            <a:r>
              <a:rPr lang="en-US" dirty="0" smtClean="0"/>
              <a:t>Click to edit Master title style</a:t>
            </a:r>
            <a:endParaRPr lang="en-US" dirty="0"/>
          </a:p>
        </p:txBody>
      </p:sp>
      <p:sp>
        <p:nvSpPr>
          <p:cNvPr id="3" name="Text Placeholder 2"/>
          <p:cNvSpPr>
            <a:spLocks noGrp="1"/>
          </p:cNvSpPr>
          <p:nvPr>
            <p:ph type="body" sz="quarter" idx="12" hasCustomPrompt="1"/>
          </p:nvPr>
        </p:nvSpPr>
        <p:spPr>
          <a:xfrm>
            <a:off x="628650" y="1503680"/>
            <a:ext cx="7899400" cy="4371094"/>
          </a:xfrm>
        </p:spPr>
        <p:txBody>
          <a:bodyPr/>
          <a:lstStyle>
            <a:lvl1pPr marL="0" indent="0">
              <a:lnSpc>
                <a:spcPts val="3440"/>
              </a:lnSpc>
              <a:spcBef>
                <a:spcPts val="0"/>
              </a:spcBef>
              <a:spcAft>
                <a:spcPts val="1400"/>
              </a:spcAft>
              <a:buNone/>
              <a:defRPr sz="2800" spc="-90" baseline="0"/>
            </a:lvl1pPr>
          </a:lstStyle>
          <a:p>
            <a:pPr lvl="0"/>
            <a:r>
              <a:rPr lang="en-US" dirty="0" smtClean="0"/>
              <a:t>Insert text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adipscing</a:t>
            </a:r>
            <a:r>
              <a:rPr lang="en-US" dirty="0" smtClean="0"/>
              <a:t> </a:t>
            </a:r>
            <a:r>
              <a:rPr lang="en-US" dirty="0" err="1" smtClean="0"/>
              <a:t>elit</a:t>
            </a:r>
            <a:r>
              <a:rPr lang="en-US" dirty="0" smtClean="0"/>
              <a:t>.</a:t>
            </a:r>
          </a:p>
          <a:p>
            <a:pPr lvl="0"/>
            <a:r>
              <a:rPr lang="en-US" dirty="0" err="1" smtClean="0"/>
              <a:t>Sed</a:t>
            </a:r>
            <a:r>
              <a:rPr lang="en-US" dirty="0" smtClean="0"/>
              <a:t> dolor ante, </a:t>
            </a:r>
            <a:r>
              <a:rPr lang="en-US" dirty="0" err="1" smtClean="0"/>
              <a:t>tincidunt</a:t>
            </a:r>
            <a:r>
              <a:rPr lang="en-US" dirty="0" smtClean="0"/>
              <a:t> </a:t>
            </a:r>
            <a:r>
              <a:rPr lang="en-US" dirty="0" err="1" smtClean="0"/>
              <a:t>consequat</a:t>
            </a:r>
            <a:r>
              <a:rPr lang="en-US" dirty="0" smtClean="0"/>
              <a:t> </a:t>
            </a:r>
            <a:r>
              <a:rPr lang="en-US" dirty="0" err="1" smtClean="0"/>
              <a:t>fringilla</a:t>
            </a:r>
            <a:r>
              <a:rPr lang="en-US" dirty="0" smtClean="0"/>
              <a:t>, </a:t>
            </a:r>
            <a:r>
              <a:rPr lang="en-US" dirty="0" err="1" smtClean="0"/>
              <a:t>portitor</a:t>
            </a:r>
            <a:r>
              <a:rPr lang="en-US" dirty="0" smtClean="0"/>
              <a:t> id </a:t>
            </a:r>
            <a:r>
              <a:rPr lang="en-US" dirty="0" err="1" smtClean="0"/>
              <a:t>libero</a:t>
            </a:r>
            <a:r>
              <a:rPr lang="en-US" dirty="0" smtClean="0"/>
              <a:t>. </a:t>
            </a:r>
            <a:r>
              <a:rPr lang="en-US" dirty="0" err="1" smtClean="0"/>
              <a:t>Fusce</a:t>
            </a:r>
            <a:r>
              <a:rPr lang="en-US" dirty="0" smtClean="0"/>
              <a:t> non </a:t>
            </a:r>
            <a:r>
              <a:rPr lang="en-US" dirty="0" err="1" smtClean="0"/>
              <a:t>lectus</a:t>
            </a:r>
            <a:r>
              <a:rPr lang="en-US" dirty="0" smtClean="0"/>
              <a:t> </a:t>
            </a:r>
            <a:r>
              <a:rPr lang="en-US" dirty="0" err="1" smtClean="0"/>
              <a:t>nisl</a:t>
            </a:r>
            <a:r>
              <a:rPr lang="en-US" dirty="0" smtClean="0"/>
              <a:t>, </a:t>
            </a:r>
            <a:r>
              <a:rPr lang="en-US" dirty="0" err="1" smtClean="0"/>
              <a:t>sed</a:t>
            </a:r>
            <a:r>
              <a:rPr lang="en-US" dirty="0" smtClean="0"/>
              <a:t> </a:t>
            </a:r>
            <a:r>
              <a:rPr lang="en-US" dirty="0" err="1" smtClean="0"/>
              <a:t>facilisis</a:t>
            </a:r>
            <a:r>
              <a:rPr lang="en-US" dirty="0" smtClean="0"/>
              <a:t> </a:t>
            </a:r>
            <a:r>
              <a:rPr lang="en-US" dirty="0" err="1" smtClean="0"/>
              <a:t>auge</a:t>
            </a:r>
            <a:r>
              <a:rPr lang="en-US" dirty="0" smtClean="0"/>
              <a:t>.</a:t>
            </a:r>
            <a:endParaRPr lang="en-US" dirty="0"/>
          </a:p>
        </p:txBody>
      </p:sp>
      <p:sp>
        <p:nvSpPr>
          <p:cNvPr id="7" name="Rectangle 6"/>
          <p:cNvSpPr/>
          <p:nvPr userDrawn="1"/>
        </p:nvSpPr>
        <p:spPr>
          <a:xfrm>
            <a:off x="0" y="6165273"/>
            <a:ext cx="9144000" cy="692727"/>
          </a:xfrm>
          <a:prstGeom prst="rect">
            <a:avLst/>
          </a:prstGeom>
          <a:solidFill>
            <a:srgbClr val="3B291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srgbClr val="EAEAEA"/>
              </a:solidFill>
              <a:latin typeface="PT Sans"/>
            </a:endParaRPr>
          </a:p>
        </p:txBody>
      </p:sp>
      <p:sp>
        <p:nvSpPr>
          <p:cNvPr id="13" name="Footer Placeholder 4"/>
          <p:cNvSpPr>
            <a:spLocks noGrp="1"/>
          </p:cNvSpPr>
          <p:nvPr>
            <p:ph type="ftr" sz="quarter" idx="3"/>
          </p:nvPr>
        </p:nvSpPr>
        <p:spPr>
          <a:xfrm>
            <a:off x="628650" y="6356350"/>
            <a:ext cx="4337241" cy="365125"/>
          </a:xfrm>
          <a:prstGeom prst="rect">
            <a:avLst/>
          </a:prstGeom>
        </p:spPr>
        <p:txBody>
          <a:bodyPr vert="horz" lIns="91440" tIns="45720" rIns="91440" bIns="45720" rtlCol="0" anchor="ctr"/>
          <a:lstStyle>
            <a:lvl1pPr algn="ctr">
              <a:defRPr sz="1200" b="0" i="1">
                <a:solidFill>
                  <a:schemeClr val="tx1">
                    <a:tint val="75000"/>
                  </a:schemeClr>
                </a:solidFill>
                <a:latin typeface="PT Sans"/>
                <a:cs typeface="PT Sans"/>
              </a:defRPr>
            </a:lvl1pPr>
          </a:lstStyle>
          <a:p>
            <a:pPr algn="l" fontAlgn="auto">
              <a:spcBef>
                <a:spcPts val="0"/>
              </a:spcBef>
              <a:spcAft>
                <a:spcPts val="0"/>
              </a:spcAft>
            </a:pPr>
            <a:r>
              <a:rPr lang="en-US" dirty="0" smtClean="0">
                <a:solidFill>
                  <a:srgbClr val="3A281E">
                    <a:tint val="75000"/>
                  </a:srgbClr>
                </a:solidFill>
                <a:ea typeface="+mn-ea"/>
              </a:rPr>
              <a:t>Talk Title (abbreviated if necessary), Speaker</a:t>
            </a:r>
            <a:endParaRPr lang="en-US" dirty="0">
              <a:solidFill>
                <a:srgbClr val="3A281E">
                  <a:tint val="75000"/>
                </a:srgbClr>
              </a:solidFill>
              <a:ea typeface="+mn-ea"/>
            </a:endParaRPr>
          </a:p>
        </p:txBody>
      </p:sp>
      <p:pic>
        <p:nvPicPr>
          <p:cNvPr id="10" name="Picture 9" descr="MongoDB_Logo_Knockout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9244" y="6307869"/>
            <a:ext cx="1328113" cy="388063"/>
          </a:xfrm>
          <a:prstGeom prst="rect">
            <a:avLst/>
          </a:prstGeom>
        </p:spPr>
      </p:pic>
    </p:spTree>
    <p:extLst>
      <p:ext uri="{BB962C8B-B14F-4D97-AF65-F5344CB8AC3E}">
        <p14:creationId xmlns:p14="http://schemas.microsoft.com/office/powerpoint/2010/main" val="2016397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 Caption (no header)">
    <p:spTree>
      <p:nvGrpSpPr>
        <p:cNvPr id="1" name=""/>
        <p:cNvGrpSpPr/>
        <p:nvPr/>
      </p:nvGrpSpPr>
      <p:grpSpPr>
        <a:xfrm>
          <a:off x="0" y="0"/>
          <a:ext cx="0" cy="0"/>
          <a:chOff x="0" y="0"/>
          <a:chExt cx="0" cy="0"/>
        </a:xfrm>
      </p:grpSpPr>
      <p:sp>
        <p:nvSpPr>
          <p:cNvPr id="4" name="Content Placeholder 3"/>
          <p:cNvSpPr>
            <a:spLocks noGrp="1"/>
          </p:cNvSpPr>
          <p:nvPr>
            <p:ph sz="quarter" idx="11" hasCustomPrompt="1"/>
          </p:nvPr>
        </p:nvSpPr>
        <p:spPr>
          <a:xfrm>
            <a:off x="628650" y="1344756"/>
            <a:ext cx="7899400" cy="4286885"/>
          </a:xfrm>
          <a:solidFill>
            <a:schemeClr val="bg2">
              <a:alpha val="23000"/>
            </a:schemeClr>
          </a:solidFill>
          <a:ln w="76200" cmpd="sng">
            <a:noFill/>
          </a:ln>
          <a:effectLst/>
        </p:spPr>
        <p:txBody>
          <a:bodyPr>
            <a:sp3d/>
          </a:bodyPr>
          <a:lstStyle>
            <a:lvl1pPr marL="0" indent="0">
              <a:buNone/>
              <a:defRPr baseline="0">
                <a:effectLst/>
              </a:defRPr>
            </a:lvl1pPr>
          </a:lstStyle>
          <a:p>
            <a:pPr lvl="0"/>
            <a:r>
              <a:rPr lang="en-US" dirty="0" smtClean="0"/>
              <a:t>Insert Picture/Table/Chart Here</a:t>
            </a:r>
            <a:endParaRPr lang="en-US" dirty="0"/>
          </a:p>
        </p:txBody>
      </p:sp>
      <p:sp>
        <p:nvSpPr>
          <p:cNvPr id="10" name="Rectangle 9"/>
          <p:cNvSpPr/>
          <p:nvPr userDrawn="1"/>
        </p:nvSpPr>
        <p:spPr>
          <a:xfrm>
            <a:off x="0" y="6165273"/>
            <a:ext cx="9144000" cy="692727"/>
          </a:xfrm>
          <a:prstGeom prst="rect">
            <a:avLst/>
          </a:prstGeom>
          <a:solidFill>
            <a:srgbClr val="3B291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srgbClr val="EAEAEA"/>
              </a:solidFill>
              <a:latin typeface="PT Sans"/>
            </a:endParaRPr>
          </a:p>
        </p:txBody>
      </p:sp>
      <p:pic>
        <p:nvPicPr>
          <p:cNvPr id="7" name="Picture 6" descr="MongoDB_Logo_Knockout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9244" y="6307869"/>
            <a:ext cx="1328113" cy="388063"/>
          </a:xfrm>
          <a:prstGeom prst="rect">
            <a:avLst/>
          </a:prstGeom>
        </p:spPr>
      </p:pic>
      <p:sp>
        <p:nvSpPr>
          <p:cNvPr id="8" name="Footer Placeholder 4"/>
          <p:cNvSpPr>
            <a:spLocks noGrp="1"/>
          </p:cNvSpPr>
          <p:nvPr>
            <p:ph type="ftr" sz="quarter" idx="3"/>
          </p:nvPr>
        </p:nvSpPr>
        <p:spPr>
          <a:xfrm>
            <a:off x="628650" y="6356350"/>
            <a:ext cx="4337241" cy="365125"/>
          </a:xfrm>
          <a:prstGeom prst="rect">
            <a:avLst/>
          </a:prstGeom>
        </p:spPr>
        <p:txBody>
          <a:bodyPr vert="horz" lIns="91440" tIns="45720" rIns="91440" bIns="45720" rtlCol="0" anchor="ctr"/>
          <a:lstStyle>
            <a:lvl1pPr algn="ctr">
              <a:defRPr sz="1200" b="0" i="1">
                <a:solidFill>
                  <a:schemeClr val="tx1">
                    <a:tint val="75000"/>
                  </a:schemeClr>
                </a:solidFill>
                <a:latin typeface="PT Sans"/>
                <a:cs typeface="PT Sans"/>
              </a:defRPr>
            </a:lvl1pPr>
          </a:lstStyle>
          <a:p>
            <a:pPr algn="l" fontAlgn="auto">
              <a:spcBef>
                <a:spcPts val="0"/>
              </a:spcBef>
              <a:spcAft>
                <a:spcPts val="0"/>
              </a:spcAft>
            </a:pPr>
            <a:r>
              <a:rPr lang="en-US" dirty="0" smtClean="0">
                <a:solidFill>
                  <a:srgbClr val="3A281E">
                    <a:tint val="75000"/>
                  </a:srgbClr>
                </a:solidFill>
                <a:ea typeface="+mn-ea"/>
              </a:rPr>
              <a:t>Talk Title (abbreviated if necessary), Speaker</a:t>
            </a:r>
            <a:endParaRPr lang="en-US" dirty="0">
              <a:solidFill>
                <a:srgbClr val="3A281E">
                  <a:tint val="75000"/>
                </a:srgbClr>
              </a:solidFill>
              <a:ea typeface="+mn-ea"/>
            </a:endParaRPr>
          </a:p>
        </p:txBody>
      </p:sp>
      <p:sp>
        <p:nvSpPr>
          <p:cNvPr id="14" name="Title Placeholder 1"/>
          <p:cNvSpPr>
            <a:spLocks noGrp="1"/>
          </p:cNvSpPr>
          <p:nvPr>
            <p:ph type="title"/>
          </p:nvPr>
        </p:nvSpPr>
        <p:spPr>
          <a:xfrm>
            <a:off x="628403" y="336141"/>
            <a:ext cx="7898954" cy="851683"/>
          </a:xfrm>
          <a:prstGeom prst="rect">
            <a:avLst/>
          </a:prstGeom>
        </p:spPr>
        <p:txBody>
          <a:bodyPr vert="horz" lIns="0" tIns="0" rIns="0" bIns="0" rtlCol="0" anchor="ctr">
            <a:normAutofit/>
          </a:bodyPr>
          <a:lstStyle>
            <a:lvl1pPr>
              <a:defRPr sz="3600">
                <a:solidFill>
                  <a:srgbClr val="6BA34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858158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6" name="Rectangle 5"/>
          <p:cNvSpPr/>
          <p:nvPr userDrawn="1"/>
        </p:nvSpPr>
        <p:spPr>
          <a:xfrm>
            <a:off x="0" y="6165273"/>
            <a:ext cx="9144000" cy="692727"/>
          </a:xfrm>
          <a:prstGeom prst="rect">
            <a:avLst/>
          </a:prstGeom>
          <a:solidFill>
            <a:srgbClr val="3B291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srgbClr val="EAEAEA"/>
              </a:solidFill>
              <a:latin typeface="PT Sans"/>
            </a:endParaRPr>
          </a:p>
        </p:txBody>
      </p:sp>
      <p:pic>
        <p:nvPicPr>
          <p:cNvPr id="5" name="Picture 4" descr="MongoDB_Logo_Knockout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9244" y="6307869"/>
            <a:ext cx="1328113" cy="388063"/>
          </a:xfrm>
          <a:prstGeom prst="rect">
            <a:avLst/>
          </a:prstGeom>
        </p:spPr>
      </p:pic>
      <p:sp>
        <p:nvSpPr>
          <p:cNvPr id="7" name="Footer Placeholder 4"/>
          <p:cNvSpPr>
            <a:spLocks noGrp="1"/>
          </p:cNvSpPr>
          <p:nvPr>
            <p:ph type="ftr" sz="quarter" idx="3"/>
          </p:nvPr>
        </p:nvSpPr>
        <p:spPr>
          <a:xfrm>
            <a:off x="628650" y="6356350"/>
            <a:ext cx="4337241" cy="365125"/>
          </a:xfrm>
          <a:prstGeom prst="rect">
            <a:avLst/>
          </a:prstGeom>
        </p:spPr>
        <p:txBody>
          <a:bodyPr vert="horz" lIns="91440" tIns="45720" rIns="91440" bIns="45720" rtlCol="0" anchor="ctr"/>
          <a:lstStyle>
            <a:lvl1pPr algn="ctr">
              <a:defRPr sz="1200" b="0" i="1">
                <a:solidFill>
                  <a:schemeClr val="tx1">
                    <a:tint val="75000"/>
                  </a:schemeClr>
                </a:solidFill>
                <a:latin typeface="PT Sans"/>
                <a:cs typeface="PT Sans"/>
              </a:defRPr>
            </a:lvl1pPr>
          </a:lstStyle>
          <a:p>
            <a:pPr algn="l" fontAlgn="auto">
              <a:spcBef>
                <a:spcPts val="0"/>
              </a:spcBef>
              <a:spcAft>
                <a:spcPts val="0"/>
              </a:spcAft>
            </a:pPr>
            <a:r>
              <a:rPr lang="en-US" dirty="0" smtClean="0">
                <a:solidFill>
                  <a:srgbClr val="3A281E">
                    <a:tint val="75000"/>
                  </a:srgbClr>
                </a:solidFill>
                <a:ea typeface="+mn-ea"/>
              </a:rPr>
              <a:t>Talk Title (abbreviated if necessary), Speaker</a:t>
            </a:r>
            <a:endParaRPr lang="en-US" dirty="0">
              <a:solidFill>
                <a:srgbClr val="3A281E">
                  <a:tint val="75000"/>
                </a:srgbClr>
              </a:solidFill>
              <a:ea typeface="+mn-ea"/>
            </a:endParaRPr>
          </a:p>
        </p:txBody>
      </p:sp>
    </p:spTree>
    <p:extLst>
      <p:ext uri="{BB962C8B-B14F-4D97-AF65-F5344CB8AC3E}">
        <p14:creationId xmlns:p14="http://schemas.microsoft.com/office/powerpoint/2010/main" val="42232666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tatement w/ Lead-in">
    <p:spTree>
      <p:nvGrpSpPr>
        <p:cNvPr id="1" name=""/>
        <p:cNvGrpSpPr/>
        <p:nvPr/>
      </p:nvGrpSpPr>
      <p:grpSpPr>
        <a:xfrm>
          <a:off x="0" y="0"/>
          <a:ext cx="0" cy="0"/>
          <a:chOff x="0" y="0"/>
          <a:chExt cx="0" cy="0"/>
        </a:xfrm>
      </p:grpSpPr>
      <p:sp>
        <p:nvSpPr>
          <p:cNvPr id="3" name="Text Placeholder 2"/>
          <p:cNvSpPr>
            <a:spLocks noGrp="1"/>
          </p:cNvSpPr>
          <p:nvPr>
            <p:ph type="body" sz="quarter" idx="13" hasCustomPrompt="1"/>
          </p:nvPr>
        </p:nvSpPr>
        <p:spPr>
          <a:xfrm>
            <a:off x="628650" y="1867624"/>
            <a:ext cx="7899400" cy="537881"/>
          </a:xfrm>
        </p:spPr>
        <p:txBody>
          <a:bodyPr anchor="ctr" anchorCtr="0"/>
          <a:lstStyle>
            <a:lvl1pPr marL="0" indent="0">
              <a:lnSpc>
                <a:spcPct val="100000"/>
              </a:lnSpc>
              <a:spcBef>
                <a:spcPts val="0"/>
              </a:spcBef>
              <a:buNone/>
              <a:defRPr sz="4800" i="0" spc="-100"/>
            </a:lvl1pPr>
          </a:lstStyle>
          <a:p>
            <a:pPr lvl="0"/>
            <a:r>
              <a:rPr lang="en-US" dirty="0" smtClean="0"/>
              <a:t>XYZ is</a:t>
            </a:r>
            <a:endParaRPr lang="en-US" dirty="0"/>
          </a:p>
        </p:txBody>
      </p:sp>
      <p:sp>
        <p:nvSpPr>
          <p:cNvPr id="6" name="Text Placeholder 5"/>
          <p:cNvSpPr>
            <a:spLocks noGrp="1"/>
          </p:cNvSpPr>
          <p:nvPr>
            <p:ph type="body" sz="quarter" idx="14" hasCustomPrompt="1"/>
          </p:nvPr>
        </p:nvSpPr>
        <p:spPr>
          <a:xfrm>
            <a:off x="628650" y="2572914"/>
            <a:ext cx="7899400" cy="971206"/>
          </a:xfrm>
        </p:spPr>
        <p:txBody>
          <a:bodyPr anchor="t" anchorCtr="0"/>
          <a:lstStyle>
            <a:lvl1pPr marL="0" indent="0">
              <a:lnSpc>
                <a:spcPct val="100000"/>
              </a:lnSpc>
              <a:spcBef>
                <a:spcPts val="0"/>
              </a:spcBef>
              <a:buNone/>
              <a:defRPr sz="5400" b="1" i="0" baseline="0">
                <a:solidFill>
                  <a:srgbClr val="6BA342"/>
                </a:solidFill>
                <a:effectLst/>
              </a:defRPr>
            </a:lvl1pPr>
          </a:lstStyle>
          <a:p>
            <a:pPr lvl="0"/>
            <a:r>
              <a:rPr lang="en-US" dirty="0" smtClean="0"/>
              <a:t>Insert text here</a:t>
            </a:r>
            <a:endParaRPr lang="en-US" dirty="0"/>
          </a:p>
        </p:txBody>
      </p:sp>
      <p:sp>
        <p:nvSpPr>
          <p:cNvPr id="7" name="Rectangle 6"/>
          <p:cNvSpPr/>
          <p:nvPr userDrawn="1"/>
        </p:nvSpPr>
        <p:spPr>
          <a:xfrm>
            <a:off x="0" y="6165273"/>
            <a:ext cx="9144000" cy="692727"/>
          </a:xfrm>
          <a:prstGeom prst="rect">
            <a:avLst/>
          </a:prstGeom>
          <a:solidFill>
            <a:srgbClr val="3B291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srgbClr val="EAEAEA"/>
              </a:solidFill>
              <a:latin typeface="PT Sans"/>
            </a:endParaRPr>
          </a:p>
        </p:txBody>
      </p:sp>
      <p:sp>
        <p:nvSpPr>
          <p:cNvPr id="11" name="Footer Placeholder 4"/>
          <p:cNvSpPr>
            <a:spLocks noGrp="1"/>
          </p:cNvSpPr>
          <p:nvPr>
            <p:ph type="ftr" sz="quarter" idx="3"/>
          </p:nvPr>
        </p:nvSpPr>
        <p:spPr>
          <a:xfrm>
            <a:off x="628650" y="6356350"/>
            <a:ext cx="4337241" cy="365125"/>
          </a:xfrm>
          <a:prstGeom prst="rect">
            <a:avLst/>
          </a:prstGeom>
        </p:spPr>
        <p:txBody>
          <a:bodyPr vert="horz" lIns="91440" tIns="45720" rIns="91440" bIns="45720" rtlCol="0" anchor="ctr"/>
          <a:lstStyle>
            <a:lvl1pPr algn="ctr">
              <a:defRPr sz="1200" b="0" i="1">
                <a:solidFill>
                  <a:schemeClr val="tx1">
                    <a:tint val="75000"/>
                  </a:schemeClr>
                </a:solidFill>
                <a:latin typeface="PT Sans"/>
                <a:cs typeface="PT Sans"/>
              </a:defRPr>
            </a:lvl1pPr>
          </a:lstStyle>
          <a:p>
            <a:pPr algn="l" fontAlgn="auto">
              <a:spcBef>
                <a:spcPts val="0"/>
              </a:spcBef>
              <a:spcAft>
                <a:spcPts val="0"/>
              </a:spcAft>
            </a:pPr>
            <a:r>
              <a:rPr lang="en-US" dirty="0" smtClean="0">
                <a:solidFill>
                  <a:srgbClr val="3A281E">
                    <a:tint val="75000"/>
                  </a:srgbClr>
                </a:solidFill>
                <a:ea typeface="+mn-ea"/>
              </a:rPr>
              <a:t>Talk Title (abbreviated if necessary), Speaker</a:t>
            </a:r>
            <a:endParaRPr lang="en-US" dirty="0">
              <a:solidFill>
                <a:srgbClr val="3A281E">
                  <a:tint val="75000"/>
                </a:srgbClr>
              </a:solidFill>
              <a:ea typeface="+mn-ea"/>
            </a:endParaRPr>
          </a:p>
        </p:txBody>
      </p:sp>
      <p:pic>
        <p:nvPicPr>
          <p:cNvPr id="13" name="Picture 12" descr="MongoDB_Logo_Knockout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9244" y="6307869"/>
            <a:ext cx="1328113" cy="388063"/>
          </a:xfrm>
          <a:prstGeom prst="rect">
            <a:avLst/>
          </a:prstGeom>
        </p:spPr>
      </p:pic>
    </p:spTree>
    <p:extLst>
      <p:ext uri="{BB962C8B-B14F-4D97-AF65-F5344CB8AC3E}">
        <p14:creationId xmlns:p14="http://schemas.microsoft.com/office/powerpoint/2010/main" val="42449345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628650" y="4471035"/>
            <a:ext cx="7899400" cy="822325"/>
          </a:xfrm>
        </p:spPr>
        <p:txBody>
          <a:bodyPr/>
          <a:lstStyle>
            <a:lvl1pPr marL="0" indent="0">
              <a:buNone/>
              <a:defRPr sz="2200" i="1" baseline="0">
                <a:solidFill>
                  <a:schemeClr val="accent1"/>
                </a:solidFill>
              </a:defRPr>
            </a:lvl1pPr>
          </a:lstStyle>
          <a:p>
            <a:pPr lvl="0"/>
            <a:r>
              <a:rPr lang="en-US" dirty="0" smtClean="0"/>
              <a:t>-Speaker, Position (if applicable), Company (if applicable)</a:t>
            </a:r>
            <a:endParaRPr lang="en-US" dirty="0"/>
          </a:p>
        </p:txBody>
      </p:sp>
      <p:sp>
        <p:nvSpPr>
          <p:cNvPr id="7" name="Text Placeholder 2"/>
          <p:cNvSpPr>
            <a:spLocks noGrp="1"/>
          </p:cNvSpPr>
          <p:nvPr>
            <p:ph type="body" sz="quarter" idx="13" hasCustomPrompt="1"/>
          </p:nvPr>
        </p:nvSpPr>
        <p:spPr>
          <a:xfrm>
            <a:off x="628650" y="721360"/>
            <a:ext cx="7899400" cy="3535680"/>
          </a:xfrm>
        </p:spPr>
        <p:txBody>
          <a:bodyPr anchor="t" anchorCtr="0"/>
          <a:lstStyle>
            <a:lvl1pPr marL="0" indent="0">
              <a:lnSpc>
                <a:spcPts val="3440"/>
              </a:lnSpc>
              <a:spcBef>
                <a:spcPts val="0"/>
              </a:spcBef>
              <a:spcAft>
                <a:spcPts val="1400"/>
              </a:spcAft>
              <a:buNone/>
              <a:defRPr sz="2800" spc="-90" baseline="0">
                <a:solidFill>
                  <a:schemeClr val="tx2">
                    <a:lumMod val="50000"/>
                  </a:schemeClr>
                </a:solidFill>
              </a:defRPr>
            </a:lvl1pPr>
          </a:lstStyle>
          <a:p>
            <a:pPr lvl="0"/>
            <a:r>
              <a:rPr lang="en-US" dirty="0" smtClean="0"/>
              <a:t>Insert text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adipscing</a:t>
            </a:r>
            <a:r>
              <a:rPr lang="en-US" dirty="0" smtClean="0"/>
              <a:t> </a:t>
            </a:r>
            <a:r>
              <a:rPr lang="en-US" dirty="0" err="1" smtClean="0"/>
              <a:t>elit</a:t>
            </a:r>
            <a:r>
              <a:rPr lang="en-US" dirty="0" smtClean="0"/>
              <a:t>. </a:t>
            </a:r>
            <a:r>
              <a:rPr lang="en-US" dirty="0" err="1" smtClean="0"/>
              <a:t>Sed</a:t>
            </a:r>
            <a:r>
              <a:rPr lang="en-US" dirty="0" smtClean="0"/>
              <a:t> dolor ante, </a:t>
            </a:r>
            <a:r>
              <a:rPr lang="en-US" dirty="0" err="1" smtClean="0"/>
              <a:t>tincidunt</a:t>
            </a:r>
            <a:r>
              <a:rPr lang="en-US" dirty="0" smtClean="0"/>
              <a:t> </a:t>
            </a:r>
            <a:r>
              <a:rPr lang="en-US" dirty="0" err="1" smtClean="0"/>
              <a:t>consequat</a:t>
            </a:r>
            <a:r>
              <a:rPr lang="en-US" dirty="0" smtClean="0"/>
              <a:t> </a:t>
            </a:r>
            <a:r>
              <a:rPr lang="en-US" dirty="0" err="1" smtClean="0"/>
              <a:t>fringilla</a:t>
            </a:r>
            <a:r>
              <a:rPr lang="en-US" dirty="0" smtClean="0"/>
              <a:t>, </a:t>
            </a:r>
            <a:r>
              <a:rPr lang="en-US" dirty="0" err="1" smtClean="0"/>
              <a:t>portitor</a:t>
            </a:r>
            <a:r>
              <a:rPr lang="en-US" dirty="0" smtClean="0"/>
              <a:t> id </a:t>
            </a:r>
            <a:r>
              <a:rPr lang="en-US" dirty="0" err="1" smtClean="0"/>
              <a:t>libero</a:t>
            </a:r>
            <a:r>
              <a:rPr lang="en-US" dirty="0" smtClean="0"/>
              <a:t>. </a:t>
            </a:r>
            <a:r>
              <a:rPr lang="en-US" dirty="0" err="1" smtClean="0"/>
              <a:t>Fusce</a:t>
            </a:r>
            <a:r>
              <a:rPr lang="en-US" dirty="0" smtClean="0"/>
              <a:t> non </a:t>
            </a:r>
            <a:r>
              <a:rPr lang="en-US" dirty="0" err="1" smtClean="0"/>
              <a:t>lectus</a:t>
            </a:r>
            <a:r>
              <a:rPr lang="en-US" dirty="0" smtClean="0"/>
              <a:t> </a:t>
            </a:r>
            <a:r>
              <a:rPr lang="en-US" dirty="0" err="1" smtClean="0"/>
              <a:t>nisl</a:t>
            </a:r>
            <a:r>
              <a:rPr lang="en-US" dirty="0" smtClean="0"/>
              <a:t>, </a:t>
            </a:r>
            <a:r>
              <a:rPr lang="en-US" dirty="0" err="1" smtClean="0"/>
              <a:t>sed</a:t>
            </a:r>
            <a:r>
              <a:rPr lang="en-US" dirty="0" smtClean="0"/>
              <a:t> </a:t>
            </a:r>
            <a:r>
              <a:rPr lang="en-US" dirty="0" err="1" smtClean="0"/>
              <a:t>facilisis</a:t>
            </a:r>
            <a:r>
              <a:rPr lang="en-US" dirty="0" smtClean="0"/>
              <a:t> </a:t>
            </a:r>
            <a:r>
              <a:rPr lang="en-US" dirty="0" err="1" smtClean="0"/>
              <a:t>auge</a:t>
            </a:r>
            <a:r>
              <a:rPr lang="en-US" dirty="0" smtClean="0"/>
              <a:t>.</a:t>
            </a:r>
            <a:endParaRPr lang="en-US" dirty="0"/>
          </a:p>
        </p:txBody>
      </p:sp>
      <p:sp>
        <p:nvSpPr>
          <p:cNvPr id="8" name="Rectangle 7"/>
          <p:cNvSpPr/>
          <p:nvPr userDrawn="1"/>
        </p:nvSpPr>
        <p:spPr>
          <a:xfrm>
            <a:off x="0" y="6165273"/>
            <a:ext cx="9144000" cy="692727"/>
          </a:xfrm>
          <a:prstGeom prst="rect">
            <a:avLst/>
          </a:prstGeom>
          <a:solidFill>
            <a:srgbClr val="3B291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srgbClr val="EAEAEA"/>
              </a:solidFill>
              <a:latin typeface="PT Sans"/>
            </a:endParaRPr>
          </a:p>
        </p:txBody>
      </p:sp>
      <p:sp>
        <p:nvSpPr>
          <p:cNvPr id="11" name="Footer Placeholder 4"/>
          <p:cNvSpPr>
            <a:spLocks noGrp="1"/>
          </p:cNvSpPr>
          <p:nvPr>
            <p:ph type="ftr" sz="quarter" idx="3"/>
          </p:nvPr>
        </p:nvSpPr>
        <p:spPr>
          <a:xfrm>
            <a:off x="628650" y="6356350"/>
            <a:ext cx="4337241" cy="365125"/>
          </a:xfrm>
          <a:prstGeom prst="rect">
            <a:avLst/>
          </a:prstGeom>
        </p:spPr>
        <p:txBody>
          <a:bodyPr vert="horz" lIns="91440" tIns="45720" rIns="91440" bIns="45720" rtlCol="0" anchor="ctr"/>
          <a:lstStyle>
            <a:lvl1pPr algn="ctr">
              <a:defRPr sz="1200" b="0" i="1">
                <a:solidFill>
                  <a:schemeClr val="tx1">
                    <a:tint val="75000"/>
                  </a:schemeClr>
                </a:solidFill>
                <a:latin typeface="PT Sans"/>
                <a:cs typeface="PT Sans"/>
              </a:defRPr>
            </a:lvl1pPr>
          </a:lstStyle>
          <a:p>
            <a:pPr algn="l" fontAlgn="auto">
              <a:spcBef>
                <a:spcPts val="0"/>
              </a:spcBef>
              <a:spcAft>
                <a:spcPts val="0"/>
              </a:spcAft>
            </a:pPr>
            <a:r>
              <a:rPr lang="en-US" dirty="0" smtClean="0">
                <a:solidFill>
                  <a:srgbClr val="3A281E">
                    <a:tint val="75000"/>
                  </a:srgbClr>
                </a:solidFill>
                <a:ea typeface="+mn-ea"/>
              </a:rPr>
              <a:t>Talk Title (abbreviated if necessary), Speaker</a:t>
            </a:r>
            <a:endParaRPr lang="en-US" dirty="0">
              <a:solidFill>
                <a:srgbClr val="3A281E">
                  <a:tint val="75000"/>
                </a:srgbClr>
              </a:solidFill>
              <a:ea typeface="+mn-ea"/>
            </a:endParaRPr>
          </a:p>
        </p:txBody>
      </p:sp>
      <p:pic>
        <p:nvPicPr>
          <p:cNvPr id="10" name="Picture 9" descr="MongoDB_Logo_Knockout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9244" y="6307869"/>
            <a:ext cx="1328113" cy="388063"/>
          </a:xfrm>
          <a:prstGeom prst="rect">
            <a:avLst/>
          </a:prstGeom>
        </p:spPr>
      </p:pic>
    </p:spTree>
    <p:extLst>
      <p:ext uri="{BB962C8B-B14F-4D97-AF65-F5344CB8AC3E}">
        <p14:creationId xmlns:p14="http://schemas.microsoft.com/office/powerpoint/2010/main" val="23506059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4190116" y="6356350"/>
            <a:ext cx="4337241" cy="365125"/>
          </a:xfrm>
          <a:prstGeom prst="rect">
            <a:avLst/>
          </a:prstGeom>
        </p:spPr>
        <p:txBody>
          <a:bodyPr/>
          <a:lstStyle/>
          <a:p>
            <a:pPr algn="r" fontAlgn="auto">
              <a:spcBef>
                <a:spcPts val="0"/>
              </a:spcBef>
              <a:spcAft>
                <a:spcPts val="0"/>
              </a:spcAft>
            </a:pPr>
            <a:r>
              <a:rPr lang="en-US" sz="1800" smtClean="0">
                <a:solidFill>
                  <a:srgbClr val="3A281E"/>
                </a:solidFill>
                <a:latin typeface="PT Sans"/>
                <a:ea typeface="+mn-ea"/>
                <a:cs typeface="+mn-cs"/>
              </a:rPr>
              <a:t>Talk Title (abbreviated if necessary), Speaker</a:t>
            </a:r>
            <a:endParaRPr lang="en-US" sz="1800" dirty="0">
              <a:solidFill>
                <a:srgbClr val="3A281E"/>
              </a:solidFill>
              <a:latin typeface="PT Sans"/>
              <a:ea typeface="+mn-ea"/>
              <a:cs typeface="+mn-cs"/>
            </a:endParaRPr>
          </a:p>
        </p:txBody>
      </p:sp>
      <p:sp>
        <p:nvSpPr>
          <p:cNvPr id="7" name="Picture Placeholder 6"/>
          <p:cNvSpPr>
            <a:spLocks noGrp="1"/>
          </p:cNvSpPr>
          <p:nvPr>
            <p:ph type="pic" sz="quarter" idx="11"/>
          </p:nvPr>
        </p:nvSpPr>
        <p:spPr>
          <a:xfrm>
            <a:off x="0" y="1"/>
            <a:ext cx="9144000" cy="6171046"/>
          </a:xfrm>
        </p:spPr>
        <p:txBody>
          <a:bodyPr/>
          <a:lstStyle/>
          <a:p>
            <a:r>
              <a:rPr lang="en-US" smtClean="0"/>
              <a:t>Drag picture to placeholder or click icon to add</a:t>
            </a:r>
            <a:endParaRPr lang="en-US"/>
          </a:p>
        </p:txBody>
      </p:sp>
      <p:sp>
        <p:nvSpPr>
          <p:cNvPr id="2" name="Title 1"/>
          <p:cNvSpPr>
            <a:spLocks noGrp="1"/>
          </p:cNvSpPr>
          <p:nvPr>
            <p:ph type="title"/>
          </p:nvPr>
        </p:nvSpPr>
        <p:spPr>
          <a:xfrm>
            <a:off x="628403" y="2998061"/>
            <a:ext cx="7898954" cy="1746659"/>
          </a:xfrm>
        </p:spPr>
        <p:txBody>
          <a:bodyPr/>
          <a:lstStyle>
            <a:lvl1pPr>
              <a:defRPr>
                <a:solidFill>
                  <a:srgbClr val="FFFFFF"/>
                </a:solidFill>
              </a:defRPr>
            </a:lvl1pPr>
          </a:lstStyle>
          <a:p>
            <a:r>
              <a:rPr lang="en-US" smtClean="0"/>
              <a:t>Click to edit Master title style</a:t>
            </a:r>
            <a:endParaRPr lang="en-US" dirty="0"/>
          </a:p>
        </p:txBody>
      </p:sp>
      <p:sp>
        <p:nvSpPr>
          <p:cNvPr id="11" name="Rectangle 10"/>
          <p:cNvSpPr/>
          <p:nvPr userDrawn="1"/>
        </p:nvSpPr>
        <p:spPr>
          <a:xfrm>
            <a:off x="0" y="6165273"/>
            <a:ext cx="9144000" cy="692727"/>
          </a:xfrm>
          <a:prstGeom prst="rect">
            <a:avLst/>
          </a:prstGeom>
          <a:solidFill>
            <a:srgbClr val="3B291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srgbClr val="EAEAEA"/>
              </a:solidFill>
              <a:latin typeface="PT Sans"/>
            </a:endParaRPr>
          </a:p>
        </p:txBody>
      </p:sp>
      <p:pic>
        <p:nvPicPr>
          <p:cNvPr id="12" name="Picture 11" descr="MongoDB_Logo_Knockout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9244" y="6307869"/>
            <a:ext cx="1328113" cy="388063"/>
          </a:xfrm>
          <a:prstGeom prst="rect">
            <a:avLst/>
          </a:prstGeom>
        </p:spPr>
      </p:pic>
    </p:spTree>
    <p:extLst>
      <p:ext uri="{BB962C8B-B14F-4D97-AF65-F5344CB8AC3E}">
        <p14:creationId xmlns:p14="http://schemas.microsoft.com/office/powerpoint/2010/main" val="3556923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596104" y="2857500"/>
            <a:ext cx="5090695" cy="1143000"/>
          </a:xfrm>
          <a:prstGeom prst="rect">
            <a:avLst/>
          </a:prstGeom>
        </p:spPr>
        <p:txBody>
          <a:bodyPr vert="horz" lIns="0" tIns="0" rIns="0" bIns="0" anchor="ctr" anchorCtr="0"/>
          <a:lstStyle>
            <a:lvl1pPr algn="l">
              <a:defRPr sz="4000" b="1">
                <a:effectLst>
                  <a:innerShdw blurRad="63500" dist="50800" dir="13500000">
                    <a:srgbClr val="000000">
                      <a:alpha val="20000"/>
                    </a:srgbClr>
                  </a:innerShdw>
                </a:effectLst>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07013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itle Placeholder 17"/>
          <p:cNvSpPr>
            <a:spLocks noGrp="1"/>
          </p:cNvSpPr>
          <p:nvPr>
            <p:ph type="title"/>
          </p:nvPr>
        </p:nvSpPr>
        <p:spPr>
          <a:xfrm>
            <a:off x="457200" y="9275"/>
            <a:ext cx="8229600" cy="1143000"/>
          </a:xfrm>
          <a:prstGeom prst="rect">
            <a:avLst/>
          </a:prstGeo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7528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902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457200" y="6356350"/>
            <a:ext cx="2895600" cy="271463"/>
          </a:xfrm>
          <a:prstGeom prst="rect">
            <a:avLst/>
          </a:prstGeom>
        </p:spPr>
        <p:txBody>
          <a:bodyPr anchor="ctr" anchorCtr="0"/>
          <a:lstStyle>
            <a:lvl1pPr algn="l" fontAlgn="auto">
              <a:spcBef>
                <a:spcPts val="0"/>
              </a:spcBef>
              <a:spcAft>
                <a:spcPts val="0"/>
              </a:spcAft>
              <a:defRPr sz="800">
                <a:solidFill>
                  <a:srgbClr val="FFFFFF"/>
                </a:solidFill>
                <a:latin typeface="Arial"/>
                <a:ea typeface="+mn-ea"/>
                <a:cs typeface="+mn-cs"/>
              </a:defRPr>
            </a:lvl1pPr>
          </a:lstStyle>
          <a:p>
            <a:pPr>
              <a:defRPr/>
            </a:pPr>
            <a:endParaRPr lang="en-US" dirty="0"/>
          </a:p>
        </p:txBody>
      </p:sp>
      <p:pic>
        <p:nvPicPr>
          <p:cNvPr id="12" name="Picture 11" descr="MongoDB_Logo_Knockout_RGB.e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3083" y="6313464"/>
            <a:ext cx="1283717" cy="368324"/>
          </a:xfrm>
          <a:prstGeom prst="rect">
            <a:avLst/>
          </a:prstGeom>
        </p:spPr>
      </p:pic>
      <p:sp>
        <p:nvSpPr>
          <p:cNvPr id="7" name="Title 1"/>
          <p:cNvSpPr>
            <a:spLocks noGrp="1"/>
          </p:cNvSpPr>
          <p:nvPr>
            <p:ph type="title"/>
          </p:nvPr>
        </p:nvSpPr>
        <p:spPr>
          <a:xfrm>
            <a:off x="508000" y="2857500"/>
            <a:ext cx="8178799" cy="1143000"/>
          </a:xfrm>
          <a:prstGeom prst="rect">
            <a:avLst/>
          </a:prstGeom>
        </p:spPr>
        <p:txBody>
          <a:bodyPr vert="horz" lIns="0" tIns="0" rIns="0" bIns="0" anchor="ctr" anchorCtr="0"/>
          <a:lstStyle>
            <a:lvl1pPr algn="l">
              <a:defRPr sz="4000" b="1" i="0" cap="none" spc="30">
                <a:ln>
                  <a:noFill/>
                </a:ln>
                <a:solidFill>
                  <a:schemeClr val="tx1"/>
                </a:solidFill>
                <a:effectLst/>
                <a:latin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07450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8000" y="2857500"/>
            <a:ext cx="8178799" cy="1143000"/>
          </a:xfrm>
          <a:prstGeom prst="rect">
            <a:avLst/>
          </a:prstGeom>
        </p:spPr>
        <p:txBody>
          <a:bodyPr vert="horz" lIns="0" tIns="0" rIns="0" bIns="0" anchor="ctr" anchorCtr="0"/>
          <a:lstStyle>
            <a:lvl1pPr algn="l">
              <a:defRPr sz="4000" b="1" i="0" cap="none" spc="30">
                <a:ln>
                  <a:noFill/>
                </a:ln>
                <a:solidFill>
                  <a:schemeClr val="tx1"/>
                </a:solidFill>
                <a:effectLst/>
                <a:latin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62897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72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Title 8"/>
          <p:cNvSpPr>
            <a:spLocks noGrp="1"/>
          </p:cNvSpPr>
          <p:nvPr>
            <p:ph type="title"/>
          </p:nvPr>
        </p:nvSpPr>
        <p:spPr>
          <a:xfrm>
            <a:off x="457200" y="0"/>
            <a:ext cx="8229600" cy="1143000"/>
          </a:xfrm>
          <a:prstGeom prst="rect">
            <a:avLst/>
          </a:prstGeom>
        </p:spPr>
        <p:txBody>
          <a:bodyPr anchorCtr="0">
            <a:normAutofit/>
          </a:bodyPr>
          <a:lstStyle>
            <a:lvl1pPr algn="l">
              <a:defRPr>
                <a:effectLst>
                  <a:outerShdw blurRad="50800" dist="38100" dir="2700000" algn="tl" rotWithShape="0">
                    <a:srgbClr val="000000">
                      <a:alpha val="40000"/>
                    </a:srgbClr>
                  </a:outerShdw>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40412771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theme" Target="../theme/theme3.xml"/><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theme" Target="../theme/theme4.xml"/><Relationship Id="rId6" Type="http://schemas.openxmlformats.org/officeDocument/2006/relationships/image" Target="../media/image3.emf"/><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theme" Target="../theme/theme5.xml"/><Relationship Id="rId6" Type="http://schemas.openxmlformats.org/officeDocument/2006/relationships/image" Target="../media/image3.emf"/><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2.xml"/><Relationship Id="rId4" Type="http://schemas.openxmlformats.org/officeDocument/2006/relationships/slideLayout" Target="../slideLayouts/slideLayout23.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theme" Target="../theme/theme7.xml"/><Relationship Id="rId1" Type="http://schemas.openxmlformats.org/officeDocument/2006/relationships/slideLayout" Target="../slideLayouts/slideLayout20.xml"/><Relationship Id="rId2"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8" name="Text Placeholder 2"/>
          <p:cNvSpPr>
            <a:spLocks noGrp="1"/>
          </p:cNvSpPr>
          <p:nvPr>
            <p:ph type="body" idx="1"/>
          </p:nvPr>
        </p:nvSpPr>
        <p:spPr bwMode="auto">
          <a:xfrm>
            <a:off x="457200" y="1422400"/>
            <a:ext cx="8229600" cy="463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slide text here (remove bullet if not needed)</a:t>
            </a:r>
          </a:p>
          <a:p>
            <a:pPr lvl="1"/>
            <a:r>
              <a:rPr lang="en-US" dirty="0"/>
              <a:t>2nd level (use no more than 2 levels)</a:t>
            </a:r>
          </a:p>
        </p:txBody>
      </p:sp>
      <p:sp>
        <p:nvSpPr>
          <p:cNvPr id="7" name="Rectangle 6"/>
          <p:cNvSpPr>
            <a:spLocks noChangeArrowheads="1"/>
          </p:cNvSpPr>
          <p:nvPr/>
        </p:nvSpPr>
        <p:spPr bwMode="auto">
          <a:xfrm>
            <a:off x="0" y="0"/>
            <a:ext cx="9144000" cy="1152525"/>
          </a:xfrm>
          <a:prstGeom prst="rect">
            <a:avLst/>
          </a:prstGeom>
          <a:solidFill>
            <a:schemeClr val="tx1">
              <a:lumMod val="90000"/>
              <a:lumOff val="10000"/>
            </a:schemeClr>
          </a:solidFill>
          <a:ln w="41275">
            <a:noFill/>
            <a:miter lim="800000"/>
            <a:headEnd/>
            <a:tailEnd/>
          </a:ln>
          <a:effectLst/>
        </p:spPr>
        <p:txBody>
          <a:bodyPr anchor="ctr"/>
          <a:lstStyle/>
          <a:p>
            <a:pPr algn="ctr" fontAlgn="auto">
              <a:spcBef>
                <a:spcPts val="0"/>
              </a:spcBef>
              <a:spcAft>
                <a:spcPts val="0"/>
              </a:spcAft>
              <a:defRPr/>
            </a:pPr>
            <a:endParaRPr lang="en-US" sz="1800" dirty="0">
              <a:solidFill>
                <a:srgbClr val="969393"/>
              </a:solidFill>
              <a:latin typeface="Arial"/>
              <a:ea typeface="+mn-ea"/>
              <a:cs typeface="+mn-cs"/>
            </a:endParaRPr>
          </a:p>
        </p:txBody>
      </p:sp>
      <p:sp>
        <p:nvSpPr>
          <p:cNvPr id="18" name="Title Placeholder 17"/>
          <p:cNvSpPr>
            <a:spLocks noGrp="1"/>
          </p:cNvSpPr>
          <p:nvPr>
            <p:ph type="title"/>
          </p:nvPr>
        </p:nvSpPr>
        <p:spPr>
          <a:xfrm>
            <a:off x="457200" y="9525"/>
            <a:ext cx="8229600" cy="1143000"/>
          </a:xfrm>
          <a:prstGeom prst="rect">
            <a:avLst/>
          </a:prstGeom>
          <a:effectLst/>
        </p:spPr>
        <p:txBody>
          <a:bodyPr vert="horz" lIns="0" tIns="0" rIns="0" bIns="0" rtlCol="0" anchor="ctr">
            <a:noAutofit/>
          </a:bodyPr>
          <a:lstStyle/>
          <a:p>
            <a:r>
              <a:rPr lang="en-US" dirty="0" smtClean="0"/>
              <a:t>Click to edit Master title style</a:t>
            </a:r>
            <a:endParaRPr lang="en-US" dirty="0"/>
          </a:p>
        </p:txBody>
      </p:sp>
      <p:sp>
        <p:nvSpPr>
          <p:cNvPr id="2" name="TextBox 1"/>
          <p:cNvSpPr txBox="1"/>
          <p:nvPr/>
        </p:nvSpPr>
        <p:spPr>
          <a:xfrm>
            <a:off x="-138545" y="5680364"/>
            <a:ext cx="0" cy="307777"/>
          </a:xfrm>
          <a:prstGeom prst="rect">
            <a:avLst/>
          </a:prstGeom>
        </p:spPr>
        <p:txBody>
          <a:bodyPr wrap="none" lIns="0" tIns="0" rIns="0" bIns="0" rtlCol="0">
            <a:spAutoFit/>
          </a:bodyPr>
          <a:lstStyle/>
          <a:p>
            <a:pPr marL="0" indent="0">
              <a:buFont typeface="Arial"/>
              <a:buNone/>
            </a:pPr>
            <a:endParaRPr lang="en-US" sz="2000" dirty="0" smtClean="0">
              <a:latin typeface="Arial"/>
            </a:endParaRPr>
          </a:p>
        </p:txBody>
      </p:sp>
      <p:sp>
        <p:nvSpPr>
          <p:cNvPr id="9" name="TextBox 14"/>
          <p:cNvSpPr txBox="1">
            <a:spLocks noChangeArrowheads="1"/>
          </p:cNvSpPr>
          <p:nvPr/>
        </p:nvSpPr>
        <p:spPr bwMode="auto">
          <a:xfrm>
            <a:off x="457200" y="6386513"/>
            <a:ext cx="21431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Segoe" charset="0"/>
                <a:ea typeface="ＭＳ Ｐゴシック"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defRPr/>
            </a:pPr>
            <a:fld id="{A89390FE-58A4-F246-AC5A-027357C66DC3}" type="slidenum">
              <a:rPr lang="en-US" sz="1100">
                <a:solidFill>
                  <a:srgbClr val="7F7F7F"/>
                </a:solidFill>
                <a:latin typeface="Arial"/>
              </a:rPr>
              <a:pPr eaLnBrk="1" hangingPunct="1">
                <a:defRPr/>
              </a:pPr>
              <a:t>‹#›</a:t>
            </a:fld>
            <a:endParaRPr lang="en-US" sz="1100" dirty="0">
              <a:solidFill>
                <a:srgbClr val="7F7F7F"/>
              </a:solidFill>
              <a:latin typeface="Arial"/>
            </a:endParaRPr>
          </a:p>
        </p:txBody>
      </p:sp>
      <p:pic>
        <p:nvPicPr>
          <p:cNvPr id="11" name="Picture 10"/>
          <p:cNvPicPr>
            <a:picLocks noChangeAspect="1"/>
          </p:cNvPicPr>
          <p:nvPr/>
        </p:nvPicPr>
        <p:blipFill>
          <a:blip r:embed="rId5"/>
          <a:stretch>
            <a:fillRect/>
          </a:stretch>
        </p:blipFill>
        <p:spPr>
          <a:xfrm>
            <a:off x="7412643" y="6314120"/>
            <a:ext cx="1274157" cy="367667"/>
          </a:xfrm>
          <a:prstGeom prst="rect">
            <a:avLst/>
          </a:prstGeom>
        </p:spPr>
      </p:pic>
    </p:spTree>
  </p:cSld>
  <p:clrMap bg1="lt1" tx1="dk1" bg2="lt2" tx2="dk2" accent1="accent1" accent2="accent2" accent3="accent3" accent4="accent4" accent5="accent5" accent6="accent6" hlink="hlink" folHlink="folHlink"/>
  <p:sldLayoutIdLst>
    <p:sldLayoutId id="2147483861" r:id="rId1"/>
    <p:sldLayoutId id="2147483862" r:id="rId2"/>
    <p:sldLayoutId id="2147483869" r:id="rId3"/>
  </p:sldLayoutIdLst>
  <p:hf hdr="0" ftr="0" dt="0"/>
  <p:txStyles>
    <p:titleStyle>
      <a:lvl1pPr algn="l" defTabSz="457200" rtl="0" eaLnBrk="1" fontAlgn="base" hangingPunct="1">
        <a:spcBef>
          <a:spcPct val="0"/>
        </a:spcBef>
        <a:spcAft>
          <a:spcPct val="0"/>
        </a:spcAft>
        <a:defRPr sz="3600" b="1" i="0" kern="1200" cap="none" spc="30">
          <a:ln>
            <a:noFill/>
          </a:ln>
          <a:solidFill>
            <a:schemeClr val="bg1"/>
          </a:solidFill>
          <a:effectLst/>
          <a:latin typeface="Arial"/>
          <a:ea typeface="MS PGothic" pitchFamily="34" charset="-128"/>
          <a:cs typeface="Arial"/>
        </a:defRPr>
      </a:lvl1pPr>
      <a:lvl2pPr algn="l" defTabSz="457200" rtl="0" eaLnBrk="1" fontAlgn="base" hangingPunct="1">
        <a:spcBef>
          <a:spcPct val="0"/>
        </a:spcBef>
        <a:spcAft>
          <a:spcPct val="0"/>
        </a:spcAft>
        <a:defRPr sz="3600" b="1">
          <a:solidFill>
            <a:schemeClr val="bg1"/>
          </a:solidFill>
          <a:latin typeface="Segoe Semibold" charset="0"/>
          <a:ea typeface="MS PGothic" pitchFamily="34" charset="-128"/>
        </a:defRPr>
      </a:lvl2pPr>
      <a:lvl3pPr algn="l" defTabSz="457200" rtl="0" eaLnBrk="1" fontAlgn="base" hangingPunct="1">
        <a:spcBef>
          <a:spcPct val="0"/>
        </a:spcBef>
        <a:spcAft>
          <a:spcPct val="0"/>
        </a:spcAft>
        <a:defRPr sz="3600" b="1">
          <a:solidFill>
            <a:schemeClr val="bg1"/>
          </a:solidFill>
          <a:latin typeface="Segoe Semibold" charset="0"/>
          <a:ea typeface="MS PGothic" pitchFamily="34" charset="-128"/>
        </a:defRPr>
      </a:lvl3pPr>
      <a:lvl4pPr algn="l" defTabSz="457200" rtl="0" eaLnBrk="1" fontAlgn="base" hangingPunct="1">
        <a:spcBef>
          <a:spcPct val="0"/>
        </a:spcBef>
        <a:spcAft>
          <a:spcPct val="0"/>
        </a:spcAft>
        <a:defRPr sz="3600" b="1">
          <a:solidFill>
            <a:schemeClr val="bg1"/>
          </a:solidFill>
          <a:latin typeface="Segoe Semibold" charset="0"/>
          <a:ea typeface="MS PGothic" pitchFamily="34" charset="-128"/>
        </a:defRPr>
      </a:lvl4pPr>
      <a:lvl5pPr algn="l" defTabSz="457200" rtl="0" eaLnBrk="1" fontAlgn="base" hangingPunct="1">
        <a:spcBef>
          <a:spcPct val="0"/>
        </a:spcBef>
        <a:spcAft>
          <a:spcPct val="0"/>
        </a:spcAft>
        <a:defRPr sz="3600" b="1">
          <a:solidFill>
            <a:schemeClr val="bg1"/>
          </a:solidFill>
          <a:latin typeface="Segoe Semibold" charset="0"/>
          <a:ea typeface="MS PGothic" pitchFamily="34" charset="-128"/>
        </a:defRPr>
      </a:lvl5pPr>
      <a:lvl6pPr marL="457200" algn="l" defTabSz="457200" rtl="0" eaLnBrk="1" fontAlgn="base" hangingPunct="1">
        <a:spcBef>
          <a:spcPct val="0"/>
        </a:spcBef>
        <a:spcAft>
          <a:spcPct val="0"/>
        </a:spcAft>
        <a:defRPr sz="3600" b="1">
          <a:solidFill>
            <a:schemeClr val="bg1"/>
          </a:solidFill>
          <a:latin typeface="Segoe Semibold" charset="0"/>
          <a:ea typeface="ＭＳ Ｐゴシック" charset="0"/>
        </a:defRPr>
      </a:lvl6pPr>
      <a:lvl7pPr marL="914400" algn="l" defTabSz="457200" rtl="0" eaLnBrk="1" fontAlgn="base" hangingPunct="1">
        <a:spcBef>
          <a:spcPct val="0"/>
        </a:spcBef>
        <a:spcAft>
          <a:spcPct val="0"/>
        </a:spcAft>
        <a:defRPr sz="3600" b="1">
          <a:solidFill>
            <a:schemeClr val="bg1"/>
          </a:solidFill>
          <a:latin typeface="Segoe Semibold" charset="0"/>
          <a:ea typeface="ＭＳ Ｐゴシック" charset="0"/>
        </a:defRPr>
      </a:lvl7pPr>
      <a:lvl8pPr marL="1371600" algn="l" defTabSz="457200" rtl="0" eaLnBrk="1" fontAlgn="base" hangingPunct="1">
        <a:spcBef>
          <a:spcPct val="0"/>
        </a:spcBef>
        <a:spcAft>
          <a:spcPct val="0"/>
        </a:spcAft>
        <a:defRPr sz="3600" b="1">
          <a:solidFill>
            <a:schemeClr val="bg1"/>
          </a:solidFill>
          <a:latin typeface="Segoe Semibold" charset="0"/>
          <a:ea typeface="ＭＳ Ｐゴシック" charset="0"/>
        </a:defRPr>
      </a:lvl8pPr>
      <a:lvl9pPr marL="1828800" algn="l" defTabSz="457200" rtl="0" eaLnBrk="1" fontAlgn="base" hangingPunct="1">
        <a:spcBef>
          <a:spcPct val="0"/>
        </a:spcBef>
        <a:spcAft>
          <a:spcPct val="0"/>
        </a:spcAft>
        <a:defRPr sz="3600" b="1">
          <a:solidFill>
            <a:schemeClr val="bg1"/>
          </a:solidFill>
          <a:latin typeface="Segoe Semibold" charset="0"/>
          <a:ea typeface="ＭＳ Ｐゴシック" charset="0"/>
        </a:defRPr>
      </a:lvl9pPr>
    </p:titleStyle>
    <p:bodyStyle>
      <a:lvl1pPr marL="342900" indent="-342900" algn="l" defTabSz="457200" rtl="0" eaLnBrk="1" fontAlgn="base" hangingPunct="1">
        <a:spcBef>
          <a:spcPts val="1275"/>
        </a:spcBef>
        <a:spcAft>
          <a:spcPct val="0"/>
        </a:spcAft>
        <a:buFont typeface="Arial" charset="0"/>
        <a:buChar char="•"/>
        <a:defRPr sz="2800" kern="1200">
          <a:solidFill>
            <a:srgbClr val="595959"/>
          </a:solidFill>
          <a:latin typeface="Arial"/>
          <a:ea typeface="MS PGothic" pitchFamily="34" charset="-128"/>
          <a:cs typeface="ＭＳ Ｐゴシック" charset="0"/>
        </a:defRPr>
      </a:lvl1pPr>
      <a:lvl2pPr marL="742950" indent="-285750" algn="l" defTabSz="457200" rtl="0" eaLnBrk="1" fontAlgn="base" hangingPunct="1">
        <a:lnSpc>
          <a:spcPts val="2775"/>
        </a:lnSpc>
        <a:spcBef>
          <a:spcPts val="600"/>
        </a:spcBef>
        <a:spcAft>
          <a:spcPct val="0"/>
        </a:spcAft>
        <a:buFont typeface="Arial" charset="0"/>
        <a:buChar char="–"/>
        <a:defRPr sz="2400" kern="1200">
          <a:solidFill>
            <a:srgbClr val="595959"/>
          </a:solidFill>
          <a:latin typeface="Arial"/>
          <a:ea typeface="MS PGothic" pitchFamily="34" charset="-128"/>
          <a:cs typeface="+mn-cs"/>
        </a:defRPr>
      </a:lvl2pPr>
      <a:lvl3pPr marL="11430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ext Placeholder 2"/>
          <p:cNvSpPr>
            <a:spLocks noGrp="1"/>
          </p:cNvSpPr>
          <p:nvPr>
            <p:ph type="body" idx="1"/>
          </p:nvPr>
        </p:nvSpPr>
        <p:spPr bwMode="auto">
          <a:xfrm>
            <a:off x="457200" y="347663"/>
            <a:ext cx="8229600" cy="57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slide text here (remove bullet if not needed)</a:t>
            </a:r>
          </a:p>
          <a:p>
            <a:pPr lvl="1"/>
            <a:r>
              <a:rPr lang="en-US" dirty="0"/>
              <a:t>2nd level (use no more than 2 levels)</a:t>
            </a:r>
          </a:p>
        </p:txBody>
      </p:sp>
    </p:spTree>
  </p:cSld>
  <p:clrMap bg1="lt1" tx1="dk1" bg2="lt2" tx2="dk2" accent1="accent1" accent2="accent2" accent3="accent3" accent4="accent4" accent5="accent5" accent6="accent6" hlink="hlink" folHlink="folHlink"/>
  <p:sldLayoutIdLst>
    <p:sldLayoutId id="2147483863" r:id="rId1"/>
    <p:sldLayoutId id="2147483864" r:id="rId2"/>
  </p:sldLayoutIdLst>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Segoe Semibold"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Segoe Semibold"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Segoe Semibold"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Segoe Semibold"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Segoe Semibold"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Segoe Semibold"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Segoe Semibold"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Segoe Semibold" charset="0"/>
          <a:ea typeface="ＭＳ Ｐゴシック" charset="0"/>
          <a:cs typeface="ＭＳ Ｐゴシック" charset="0"/>
        </a:defRPr>
      </a:lvl9pPr>
    </p:titleStyle>
    <p:bodyStyle>
      <a:lvl1pPr marL="342900" indent="-342900" algn="l" defTabSz="457200" rtl="0" eaLnBrk="0" fontAlgn="base" hangingPunct="0">
        <a:spcBef>
          <a:spcPts val="1275"/>
        </a:spcBef>
        <a:spcAft>
          <a:spcPct val="0"/>
        </a:spcAft>
        <a:buFont typeface="Arial" charset="0"/>
        <a:buChar char="•"/>
        <a:defRPr sz="2800" kern="1200">
          <a:solidFill>
            <a:srgbClr val="595959"/>
          </a:solidFill>
          <a:latin typeface="+mn-lt"/>
          <a:ea typeface="MS PGothic" pitchFamily="34" charset="-128"/>
          <a:cs typeface="ＭＳ Ｐゴシック" charset="0"/>
        </a:defRPr>
      </a:lvl1pPr>
      <a:lvl2pPr marL="742950" indent="-285750" algn="l" defTabSz="457200" rtl="0" eaLnBrk="0" fontAlgn="base" hangingPunct="0">
        <a:lnSpc>
          <a:spcPts val="2775"/>
        </a:lnSpc>
        <a:spcBef>
          <a:spcPts val="600"/>
        </a:spcBef>
        <a:spcAft>
          <a:spcPct val="0"/>
        </a:spcAft>
        <a:buFont typeface="Arial" charset="0"/>
        <a:buChar char="–"/>
        <a:defRPr sz="2400" kern="1200">
          <a:solidFill>
            <a:srgbClr val="595959"/>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3C281E"/>
            </a:gs>
            <a:gs pos="100000">
              <a:schemeClr val="bg2"/>
            </a:gs>
          </a:gsLst>
          <a:lin ang="16200000" scaled="0"/>
          <a:tileRect/>
        </a:gra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867" r:id="rId1"/>
    <p:sldLayoutId id="2147483865" r:id="rId2"/>
    <p:sldLayoutId id="2147483866" r:id="rId3"/>
    <p:sldLayoutId id="2147483871" r:id="rId4"/>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Segoe Semibold"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Segoe Semibold"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Segoe Semibold"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Segoe Semibold"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Segoe Semibold"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Segoe Semibold"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Segoe Semibold"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Segoe Semibold"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422400"/>
            <a:ext cx="8229600" cy="463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Insert slide text here (remove bullet if not needed)</a:t>
            </a:r>
          </a:p>
          <a:p>
            <a:pPr lvl="1"/>
            <a:r>
              <a:rPr lang="en-US"/>
              <a:t>2nd level (use no more than 2 levels)</a:t>
            </a:r>
          </a:p>
        </p:txBody>
      </p:sp>
      <p:sp>
        <p:nvSpPr>
          <p:cNvPr id="7" name="Rectangle 6"/>
          <p:cNvSpPr>
            <a:spLocks noChangeArrowheads="1"/>
          </p:cNvSpPr>
          <p:nvPr/>
        </p:nvSpPr>
        <p:spPr bwMode="auto">
          <a:xfrm>
            <a:off x="0" y="0"/>
            <a:ext cx="9144000" cy="1152525"/>
          </a:xfrm>
          <a:prstGeom prst="rect">
            <a:avLst/>
          </a:prstGeom>
          <a:solidFill>
            <a:schemeClr val="tx1">
              <a:lumMod val="90000"/>
              <a:lumOff val="10000"/>
            </a:schemeClr>
          </a:solidFill>
          <a:ln w="41275">
            <a:noFill/>
            <a:miter lim="800000"/>
            <a:headEnd/>
            <a:tailEnd/>
          </a:ln>
          <a:effectLst/>
        </p:spPr>
        <p:txBody>
          <a:bodyPr anchor="ctr"/>
          <a:lstStyle/>
          <a:p>
            <a:pPr algn="ctr" fontAlgn="auto">
              <a:spcBef>
                <a:spcPts val="0"/>
              </a:spcBef>
              <a:spcAft>
                <a:spcPts val="0"/>
              </a:spcAft>
              <a:defRPr/>
            </a:pPr>
            <a:endParaRPr lang="en-US" sz="1800" dirty="0">
              <a:solidFill>
                <a:srgbClr val="969393"/>
              </a:solidFill>
              <a:latin typeface="Arial"/>
              <a:ea typeface="MS PGothic" charset="0"/>
            </a:endParaRPr>
          </a:p>
        </p:txBody>
      </p:sp>
      <p:sp>
        <p:nvSpPr>
          <p:cNvPr id="2054" name="TextBox 14"/>
          <p:cNvSpPr txBox="1">
            <a:spLocks noChangeArrowheads="1"/>
          </p:cNvSpPr>
          <p:nvPr/>
        </p:nvSpPr>
        <p:spPr bwMode="auto">
          <a:xfrm>
            <a:off x="457200" y="6270625"/>
            <a:ext cx="21431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Segoe" charset="0"/>
                <a:ea typeface="ＭＳ Ｐゴシック"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defRPr/>
            </a:pPr>
            <a:fld id="{2A4D8979-BFF0-B344-95B8-474439FAE8EB}" type="slidenum">
              <a:rPr lang="en-US" sz="1100">
                <a:solidFill>
                  <a:srgbClr val="7F7F7F"/>
                </a:solidFill>
              </a:rPr>
              <a:pPr eaLnBrk="1" hangingPunct="1">
                <a:defRPr/>
              </a:pPr>
              <a:t>‹#›</a:t>
            </a:fld>
            <a:endParaRPr lang="en-US" sz="1100">
              <a:solidFill>
                <a:srgbClr val="7F7F7F"/>
              </a:solidFill>
            </a:endParaRPr>
          </a:p>
        </p:txBody>
      </p:sp>
      <p:sp>
        <p:nvSpPr>
          <p:cNvPr id="18" name="Title Placeholder 17"/>
          <p:cNvSpPr>
            <a:spLocks noGrp="1"/>
          </p:cNvSpPr>
          <p:nvPr>
            <p:ph type="title"/>
          </p:nvPr>
        </p:nvSpPr>
        <p:spPr>
          <a:xfrm>
            <a:off x="457200" y="9525"/>
            <a:ext cx="8229600" cy="1143000"/>
          </a:xfrm>
          <a:prstGeom prst="rect">
            <a:avLst/>
          </a:prstGeom>
          <a:effectLst/>
        </p:spPr>
        <p:txBody>
          <a:bodyPr vert="horz" lIns="0" tIns="0" rIns="0" bIns="0" rtlCol="0" anchor="ctr">
            <a:noAutofit/>
          </a:bodyPr>
          <a:lstStyle/>
          <a:p>
            <a:r>
              <a:rPr lang="en-US" smtClean="0"/>
              <a:t>Click to edit Master title style</a:t>
            </a:r>
            <a:endParaRPr lang="en-US" dirty="0"/>
          </a:p>
        </p:txBody>
      </p:sp>
      <p:sp>
        <p:nvSpPr>
          <p:cNvPr id="117767" name="TextBox 1"/>
          <p:cNvSpPr txBox="1">
            <a:spLocks noChangeArrowheads="1"/>
          </p:cNvSpPr>
          <p:nvPr/>
        </p:nvSpPr>
        <p:spPr bwMode="auto">
          <a:xfrm>
            <a:off x="-138113" y="5680075"/>
            <a:ext cx="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Segoe" charset="0"/>
                <a:ea typeface="MS PGothic"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buFont typeface="Arial" charset="0"/>
              <a:buNone/>
              <a:defRPr/>
            </a:pPr>
            <a:endParaRPr lang="en-US" sz="2000" smtClean="0">
              <a:solidFill>
                <a:srgbClr val="1D1410"/>
              </a:solidFill>
            </a:endParaRPr>
          </a:p>
        </p:txBody>
      </p:sp>
      <p:pic>
        <p:nvPicPr>
          <p:cNvPr id="1031" name="Picture 8" descr="MongoDB_Logo_FullColor_RGB.em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429500" y="6203950"/>
            <a:ext cx="12573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2313376"/>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Lst>
  <p:hf hdr="0" ftr="0" dt="0"/>
  <p:txStyles>
    <p:titleStyle>
      <a:lvl1pPr algn="l" defTabSz="457200" rtl="0" eaLnBrk="1" fontAlgn="base" hangingPunct="1">
        <a:spcBef>
          <a:spcPct val="0"/>
        </a:spcBef>
        <a:spcAft>
          <a:spcPct val="0"/>
        </a:spcAft>
        <a:defRPr sz="3600" b="1" kern="1200" spc="30">
          <a:solidFill>
            <a:schemeClr val="bg1"/>
          </a:solidFill>
          <a:latin typeface="+mj-lt"/>
          <a:ea typeface="MS PGothic" pitchFamily="34" charset="-128"/>
          <a:cs typeface="Segoe Semibold"/>
        </a:defRPr>
      </a:lvl1pPr>
      <a:lvl2pPr algn="l" defTabSz="457200" rtl="0" eaLnBrk="1" fontAlgn="base" hangingPunct="1">
        <a:spcBef>
          <a:spcPct val="0"/>
        </a:spcBef>
        <a:spcAft>
          <a:spcPct val="0"/>
        </a:spcAft>
        <a:defRPr sz="3600" b="1">
          <a:solidFill>
            <a:schemeClr val="bg1"/>
          </a:solidFill>
          <a:latin typeface="Arial" charset="0"/>
          <a:ea typeface="MS PGothic" pitchFamily="34" charset="-128"/>
        </a:defRPr>
      </a:lvl2pPr>
      <a:lvl3pPr algn="l" defTabSz="457200" rtl="0" eaLnBrk="1" fontAlgn="base" hangingPunct="1">
        <a:spcBef>
          <a:spcPct val="0"/>
        </a:spcBef>
        <a:spcAft>
          <a:spcPct val="0"/>
        </a:spcAft>
        <a:defRPr sz="3600" b="1">
          <a:solidFill>
            <a:schemeClr val="bg1"/>
          </a:solidFill>
          <a:latin typeface="Arial" charset="0"/>
          <a:ea typeface="MS PGothic" pitchFamily="34" charset="-128"/>
        </a:defRPr>
      </a:lvl3pPr>
      <a:lvl4pPr algn="l" defTabSz="457200" rtl="0" eaLnBrk="1" fontAlgn="base" hangingPunct="1">
        <a:spcBef>
          <a:spcPct val="0"/>
        </a:spcBef>
        <a:spcAft>
          <a:spcPct val="0"/>
        </a:spcAft>
        <a:defRPr sz="3600" b="1">
          <a:solidFill>
            <a:schemeClr val="bg1"/>
          </a:solidFill>
          <a:latin typeface="Arial" charset="0"/>
          <a:ea typeface="MS PGothic" pitchFamily="34" charset="-128"/>
        </a:defRPr>
      </a:lvl4pPr>
      <a:lvl5pPr algn="l" defTabSz="457200" rtl="0" eaLnBrk="1" fontAlgn="base" hangingPunct="1">
        <a:spcBef>
          <a:spcPct val="0"/>
        </a:spcBef>
        <a:spcAft>
          <a:spcPct val="0"/>
        </a:spcAft>
        <a:defRPr sz="3600" b="1">
          <a:solidFill>
            <a:schemeClr val="bg1"/>
          </a:solidFill>
          <a:latin typeface="Arial" charset="0"/>
          <a:ea typeface="MS PGothic" pitchFamily="34" charset="-128"/>
        </a:defRPr>
      </a:lvl5pPr>
      <a:lvl6pPr marL="457200" algn="l" defTabSz="457200" rtl="0" eaLnBrk="1" fontAlgn="base" hangingPunct="1">
        <a:spcBef>
          <a:spcPct val="0"/>
        </a:spcBef>
        <a:spcAft>
          <a:spcPct val="0"/>
        </a:spcAft>
        <a:defRPr sz="3600" b="1">
          <a:solidFill>
            <a:schemeClr val="bg1"/>
          </a:solidFill>
          <a:latin typeface="Segoe Semibold" charset="0"/>
          <a:ea typeface="ＭＳ Ｐゴシック" charset="0"/>
        </a:defRPr>
      </a:lvl6pPr>
      <a:lvl7pPr marL="914400" algn="l" defTabSz="457200" rtl="0" eaLnBrk="1" fontAlgn="base" hangingPunct="1">
        <a:spcBef>
          <a:spcPct val="0"/>
        </a:spcBef>
        <a:spcAft>
          <a:spcPct val="0"/>
        </a:spcAft>
        <a:defRPr sz="3600" b="1">
          <a:solidFill>
            <a:schemeClr val="bg1"/>
          </a:solidFill>
          <a:latin typeface="Segoe Semibold" charset="0"/>
          <a:ea typeface="ＭＳ Ｐゴシック" charset="0"/>
        </a:defRPr>
      </a:lvl7pPr>
      <a:lvl8pPr marL="1371600" algn="l" defTabSz="457200" rtl="0" eaLnBrk="1" fontAlgn="base" hangingPunct="1">
        <a:spcBef>
          <a:spcPct val="0"/>
        </a:spcBef>
        <a:spcAft>
          <a:spcPct val="0"/>
        </a:spcAft>
        <a:defRPr sz="3600" b="1">
          <a:solidFill>
            <a:schemeClr val="bg1"/>
          </a:solidFill>
          <a:latin typeface="Segoe Semibold" charset="0"/>
          <a:ea typeface="ＭＳ Ｐゴシック" charset="0"/>
        </a:defRPr>
      </a:lvl8pPr>
      <a:lvl9pPr marL="1828800" algn="l" defTabSz="457200" rtl="0" eaLnBrk="1" fontAlgn="base" hangingPunct="1">
        <a:spcBef>
          <a:spcPct val="0"/>
        </a:spcBef>
        <a:spcAft>
          <a:spcPct val="0"/>
        </a:spcAft>
        <a:defRPr sz="3600" b="1">
          <a:solidFill>
            <a:schemeClr val="bg1"/>
          </a:solidFill>
          <a:latin typeface="Segoe Semibold" charset="0"/>
          <a:ea typeface="ＭＳ Ｐゴシック" charset="0"/>
        </a:defRPr>
      </a:lvl9pPr>
    </p:titleStyle>
    <p:bodyStyle>
      <a:lvl1pPr marL="342900" indent="-342900" algn="l" defTabSz="457200" rtl="0" eaLnBrk="1" fontAlgn="base" hangingPunct="1">
        <a:spcBef>
          <a:spcPts val="1275"/>
        </a:spcBef>
        <a:spcAft>
          <a:spcPct val="0"/>
        </a:spcAft>
        <a:buFont typeface="Arial" charset="0"/>
        <a:buChar char="•"/>
        <a:defRPr sz="2800" kern="1200">
          <a:solidFill>
            <a:srgbClr val="595959"/>
          </a:solidFill>
          <a:latin typeface="+mn-lt"/>
          <a:ea typeface="MS PGothic" pitchFamily="34" charset="-128"/>
          <a:cs typeface="ＭＳ Ｐゴシック" charset="0"/>
        </a:defRPr>
      </a:lvl1pPr>
      <a:lvl2pPr marL="742950" indent="-285750" algn="l" defTabSz="457200" rtl="0" eaLnBrk="1" fontAlgn="base" hangingPunct="1">
        <a:lnSpc>
          <a:spcPts val="2775"/>
        </a:lnSpc>
        <a:spcBef>
          <a:spcPts val="600"/>
        </a:spcBef>
        <a:spcAft>
          <a:spcPct val="0"/>
        </a:spcAft>
        <a:buFont typeface="Arial" charset="0"/>
        <a:buChar char="–"/>
        <a:defRPr sz="2400" kern="1200">
          <a:solidFill>
            <a:srgbClr val="595959"/>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422400"/>
            <a:ext cx="8229600" cy="463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Insert slide text here (remove bullet if not needed)</a:t>
            </a:r>
          </a:p>
          <a:p>
            <a:pPr lvl="1"/>
            <a:r>
              <a:rPr lang="en-US"/>
              <a:t>2nd level (use no more than 2 levels)</a:t>
            </a:r>
          </a:p>
        </p:txBody>
      </p:sp>
      <p:sp>
        <p:nvSpPr>
          <p:cNvPr id="7" name="Rectangle 6"/>
          <p:cNvSpPr>
            <a:spLocks noChangeArrowheads="1"/>
          </p:cNvSpPr>
          <p:nvPr/>
        </p:nvSpPr>
        <p:spPr bwMode="auto">
          <a:xfrm>
            <a:off x="0" y="0"/>
            <a:ext cx="9144000" cy="1152525"/>
          </a:xfrm>
          <a:prstGeom prst="rect">
            <a:avLst/>
          </a:prstGeom>
          <a:solidFill>
            <a:schemeClr val="tx1">
              <a:lumMod val="90000"/>
              <a:lumOff val="10000"/>
            </a:schemeClr>
          </a:solidFill>
          <a:ln w="41275">
            <a:noFill/>
            <a:miter lim="800000"/>
            <a:headEnd/>
            <a:tailEnd/>
          </a:ln>
          <a:effectLst/>
        </p:spPr>
        <p:txBody>
          <a:bodyPr anchor="ctr"/>
          <a:lstStyle/>
          <a:p>
            <a:pPr algn="ctr" fontAlgn="auto">
              <a:spcBef>
                <a:spcPts val="0"/>
              </a:spcBef>
              <a:spcAft>
                <a:spcPts val="0"/>
              </a:spcAft>
              <a:defRPr/>
            </a:pPr>
            <a:endParaRPr lang="en-US" sz="1800" dirty="0">
              <a:solidFill>
                <a:srgbClr val="969393"/>
              </a:solidFill>
              <a:latin typeface="Arial"/>
              <a:ea typeface="MS PGothic" charset="0"/>
            </a:endParaRPr>
          </a:p>
        </p:txBody>
      </p:sp>
      <p:sp>
        <p:nvSpPr>
          <p:cNvPr id="2054" name="TextBox 14"/>
          <p:cNvSpPr txBox="1">
            <a:spLocks noChangeArrowheads="1"/>
          </p:cNvSpPr>
          <p:nvPr/>
        </p:nvSpPr>
        <p:spPr bwMode="auto">
          <a:xfrm>
            <a:off x="457200" y="6270625"/>
            <a:ext cx="21431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Segoe" charset="0"/>
                <a:ea typeface="ＭＳ Ｐゴシック"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defRPr/>
            </a:pPr>
            <a:fld id="{BF0BD7BC-4992-9D4D-AB64-66BCC3971140}" type="slidenum">
              <a:rPr lang="en-US" sz="1100">
                <a:solidFill>
                  <a:srgbClr val="7F7F7F"/>
                </a:solidFill>
              </a:rPr>
              <a:pPr eaLnBrk="1" hangingPunct="1">
                <a:defRPr/>
              </a:pPr>
              <a:t>‹#›</a:t>
            </a:fld>
            <a:endParaRPr lang="en-US" sz="1100">
              <a:solidFill>
                <a:srgbClr val="7F7F7F"/>
              </a:solidFill>
            </a:endParaRPr>
          </a:p>
        </p:txBody>
      </p:sp>
      <p:sp>
        <p:nvSpPr>
          <p:cNvPr id="18" name="Title Placeholder 17"/>
          <p:cNvSpPr>
            <a:spLocks noGrp="1"/>
          </p:cNvSpPr>
          <p:nvPr>
            <p:ph type="title"/>
          </p:nvPr>
        </p:nvSpPr>
        <p:spPr>
          <a:xfrm>
            <a:off x="457200" y="9525"/>
            <a:ext cx="8229600" cy="1143000"/>
          </a:xfrm>
          <a:prstGeom prst="rect">
            <a:avLst/>
          </a:prstGeom>
          <a:effectLst/>
        </p:spPr>
        <p:txBody>
          <a:bodyPr vert="horz" lIns="0" tIns="0" rIns="0" bIns="0" rtlCol="0" anchor="ctr">
            <a:noAutofit/>
          </a:bodyPr>
          <a:lstStyle/>
          <a:p>
            <a:r>
              <a:rPr lang="en-US" dirty="0" smtClean="0"/>
              <a:t>Click to edit Master title style</a:t>
            </a:r>
            <a:endParaRPr lang="en-US" dirty="0"/>
          </a:p>
        </p:txBody>
      </p:sp>
      <p:sp>
        <p:nvSpPr>
          <p:cNvPr id="117767" name="TextBox 1"/>
          <p:cNvSpPr txBox="1">
            <a:spLocks noChangeArrowheads="1"/>
          </p:cNvSpPr>
          <p:nvPr/>
        </p:nvSpPr>
        <p:spPr bwMode="auto">
          <a:xfrm>
            <a:off x="-138113" y="5680075"/>
            <a:ext cx="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Segoe" charset="0"/>
                <a:ea typeface="MS PGothic"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buFont typeface="Arial" charset="0"/>
              <a:buNone/>
              <a:defRPr/>
            </a:pPr>
            <a:endParaRPr lang="en-US" sz="2000" smtClean="0">
              <a:solidFill>
                <a:srgbClr val="1D1410"/>
              </a:solidFill>
            </a:endParaRPr>
          </a:p>
        </p:txBody>
      </p:sp>
      <p:pic>
        <p:nvPicPr>
          <p:cNvPr id="1031" name="Picture 8" descr="MongoDB_Logo_FullColor_RGB.emf"/>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429500" y="6203950"/>
            <a:ext cx="12573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8908489"/>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Lst>
  <p:hf hdr="0" ftr="0" dt="0"/>
  <p:txStyles>
    <p:titleStyle>
      <a:lvl1pPr algn="l" defTabSz="457200" rtl="0" eaLnBrk="0" fontAlgn="base" hangingPunct="0">
        <a:spcBef>
          <a:spcPct val="0"/>
        </a:spcBef>
        <a:spcAft>
          <a:spcPct val="0"/>
        </a:spcAft>
        <a:defRPr sz="3600" b="1" kern="1200" spc="30">
          <a:solidFill>
            <a:schemeClr val="bg1"/>
          </a:solidFill>
          <a:latin typeface="+mj-lt"/>
          <a:ea typeface="MS PGothic" pitchFamily="34" charset="-128"/>
          <a:cs typeface="Segoe Semibold"/>
        </a:defRPr>
      </a:lvl1pPr>
      <a:lvl2pPr algn="l" defTabSz="457200" rtl="0" eaLnBrk="0" fontAlgn="base" hangingPunct="0">
        <a:spcBef>
          <a:spcPct val="0"/>
        </a:spcBef>
        <a:spcAft>
          <a:spcPct val="0"/>
        </a:spcAft>
        <a:defRPr sz="3600" b="1">
          <a:solidFill>
            <a:schemeClr val="bg1"/>
          </a:solidFill>
          <a:latin typeface="Arial" charset="0"/>
          <a:ea typeface="MS PGothic" pitchFamily="34" charset="-128"/>
        </a:defRPr>
      </a:lvl2pPr>
      <a:lvl3pPr algn="l" defTabSz="457200" rtl="0" eaLnBrk="0" fontAlgn="base" hangingPunct="0">
        <a:spcBef>
          <a:spcPct val="0"/>
        </a:spcBef>
        <a:spcAft>
          <a:spcPct val="0"/>
        </a:spcAft>
        <a:defRPr sz="3600" b="1">
          <a:solidFill>
            <a:schemeClr val="bg1"/>
          </a:solidFill>
          <a:latin typeface="Arial" charset="0"/>
          <a:ea typeface="MS PGothic" pitchFamily="34" charset="-128"/>
        </a:defRPr>
      </a:lvl3pPr>
      <a:lvl4pPr algn="l" defTabSz="457200" rtl="0" eaLnBrk="0" fontAlgn="base" hangingPunct="0">
        <a:spcBef>
          <a:spcPct val="0"/>
        </a:spcBef>
        <a:spcAft>
          <a:spcPct val="0"/>
        </a:spcAft>
        <a:defRPr sz="3600" b="1">
          <a:solidFill>
            <a:schemeClr val="bg1"/>
          </a:solidFill>
          <a:latin typeface="Arial" charset="0"/>
          <a:ea typeface="MS PGothic" pitchFamily="34" charset="-128"/>
        </a:defRPr>
      </a:lvl4pPr>
      <a:lvl5pPr algn="l" defTabSz="457200" rtl="0" eaLnBrk="0" fontAlgn="base" hangingPunct="0">
        <a:spcBef>
          <a:spcPct val="0"/>
        </a:spcBef>
        <a:spcAft>
          <a:spcPct val="0"/>
        </a:spcAft>
        <a:defRPr sz="3600" b="1">
          <a:solidFill>
            <a:schemeClr val="bg1"/>
          </a:solidFill>
          <a:latin typeface="Arial" charset="0"/>
          <a:ea typeface="MS PGothic" pitchFamily="34" charset="-128"/>
        </a:defRPr>
      </a:lvl5pPr>
      <a:lvl6pPr marL="457200" algn="l" defTabSz="457200" rtl="0" eaLnBrk="1" fontAlgn="base" hangingPunct="1">
        <a:spcBef>
          <a:spcPct val="0"/>
        </a:spcBef>
        <a:spcAft>
          <a:spcPct val="0"/>
        </a:spcAft>
        <a:defRPr sz="3600" b="1">
          <a:solidFill>
            <a:schemeClr val="bg1"/>
          </a:solidFill>
          <a:latin typeface="Segoe Semibold" charset="0"/>
          <a:ea typeface="ＭＳ Ｐゴシック" charset="0"/>
        </a:defRPr>
      </a:lvl6pPr>
      <a:lvl7pPr marL="914400" algn="l" defTabSz="457200" rtl="0" eaLnBrk="1" fontAlgn="base" hangingPunct="1">
        <a:spcBef>
          <a:spcPct val="0"/>
        </a:spcBef>
        <a:spcAft>
          <a:spcPct val="0"/>
        </a:spcAft>
        <a:defRPr sz="3600" b="1">
          <a:solidFill>
            <a:schemeClr val="bg1"/>
          </a:solidFill>
          <a:latin typeface="Segoe Semibold" charset="0"/>
          <a:ea typeface="ＭＳ Ｐゴシック" charset="0"/>
        </a:defRPr>
      </a:lvl7pPr>
      <a:lvl8pPr marL="1371600" algn="l" defTabSz="457200" rtl="0" eaLnBrk="1" fontAlgn="base" hangingPunct="1">
        <a:spcBef>
          <a:spcPct val="0"/>
        </a:spcBef>
        <a:spcAft>
          <a:spcPct val="0"/>
        </a:spcAft>
        <a:defRPr sz="3600" b="1">
          <a:solidFill>
            <a:schemeClr val="bg1"/>
          </a:solidFill>
          <a:latin typeface="Segoe Semibold" charset="0"/>
          <a:ea typeface="ＭＳ Ｐゴシック" charset="0"/>
        </a:defRPr>
      </a:lvl8pPr>
      <a:lvl9pPr marL="1828800" algn="l" defTabSz="457200" rtl="0" eaLnBrk="1" fontAlgn="base" hangingPunct="1">
        <a:spcBef>
          <a:spcPct val="0"/>
        </a:spcBef>
        <a:spcAft>
          <a:spcPct val="0"/>
        </a:spcAft>
        <a:defRPr sz="3600" b="1">
          <a:solidFill>
            <a:schemeClr val="bg1"/>
          </a:solidFill>
          <a:latin typeface="Segoe Semibold" charset="0"/>
          <a:ea typeface="ＭＳ Ｐゴシック" charset="0"/>
        </a:defRPr>
      </a:lvl9pPr>
    </p:titleStyle>
    <p:bodyStyle>
      <a:lvl1pPr marL="342900" indent="-342900" algn="l" defTabSz="457200" rtl="0" eaLnBrk="0" fontAlgn="base" hangingPunct="0">
        <a:spcBef>
          <a:spcPts val="1275"/>
        </a:spcBef>
        <a:spcAft>
          <a:spcPct val="0"/>
        </a:spcAft>
        <a:buFont typeface="Arial" charset="0"/>
        <a:buChar char="•"/>
        <a:defRPr sz="2800" kern="1200">
          <a:solidFill>
            <a:srgbClr val="595959"/>
          </a:solidFill>
          <a:latin typeface="+mn-lt"/>
          <a:ea typeface="MS PGothic" pitchFamily="34" charset="-128"/>
          <a:cs typeface="ＭＳ Ｐゴシック" charset="0"/>
        </a:defRPr>
      </a:lvl1pPr>
      <a:lvl2pPr marL="742950" indent="-285750" algn="l" defTabSz="457200" rtl="0" eaLnBrk="0" fontAlgn="base" hangingPunct="0">
        <a:lnSpc>
          <a:spcPts val="2775"/>
        </a:lnSpc>
        <a:spcBef>
          <a:spcPts val="600"/>
        </a:spcBef>
        <a:spcAft>
          <a:spcPct val="0"/>
        </a:spcAft>
        <a:buFont typeface="Arial" charset="0"/>
        <a:buChar char="–"/>
        <a:defRPr sz="2400" kern="1200">
          <a:solidFill>
            <a:srgbClr val="595959"/>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Text Placeholder 2"/>
          <p:cNvSpPr>
            <a:spLocks noGrp="1"/>
          </p:cNvSpPr>
          <p:nvPr>
            <p:ph type="body" idx="1"/>
          </p:nvPr>
        </p:nvSpPr>
        <p:spPr bwMode="auto">
          <a:xfrm>
            <a:off x="457200" y="347663"/>
            <a:ext cx="8229600" cy="57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Insert slide text here (remove bullet if not needed)</a:t>
            </a:r>
          </a:p>
          <a:p>
            <a:pPr lvl="1"/>
            <a:r>
              <a:rPr lang="en-US"/>
              <a:t>2nd level (use no more than 2 levels)</a:t>
            </a:r>
          </a:p>
        </p:txBody>
      </p:sp>
    </p:spTree>
    <p:extLst>
      <p:ext uri="{BB962C8B-B14F-4D97-AF65-F5344CB8AC3E}">
        <p14:creationId xmlns:p14="http://schemas.microsoft.com/office/powerpoint/2010/main" val="2827625389"/>
      </p:ext>
    </p:extLst>
  </p:cSld>
  <p:clrMap bg1="lt1" tx1="dk1" bg2="lt2" tx2="dk2" accent1="accent1" accent2="accent2" accent3="accent3" accent4="accent4" accent5="accent5" accent6="accent6" hlink="hlink" folHlink="folHlink"/>
  <p:sldLayoutIdLst>
    <p:sldLayoutId id="2147483884" r:id="rId1"/>
    <p:sldLayoutId id="2147483885" r:id="rId2"/>
  </p:sldLayoutIdLst>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orbel"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orbel"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orbel"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orbel"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Segoe Semibold"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Segoe Semibold"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Segoe Semibold"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Segoe Semibold" charset="0"/>
          <a:ea typeface="ＭＳ Ｐゴシック" charset="0"/>
          <a:cs typeface="ＭＳ Ｐゴシック" charset="0"/>
        </a:defRPr>
      </a:lvl9pPr>
    </p:titleStyle>
    <p:bodyStyle>
      <a:lvl1pPr marL="342900" indent="-342900" algn="l" defTabSz="457200" rtl="0" eaLnBrk="0" fontAlgn="base" hangingPunct="0">
        <a:spcBef>
          <a:spcPts val="1275"/>
        </a:spcBef>
        <a:spcAft>
          <a:spcPct val="0"/>
        </a:spcAft>
        <a:buFont typeface="Arial" charset="0"/>
        <a:buChar char="•"/>
        <a:defRPr sz="2800" kern="1200">
          <a:solidFill>
            <a:srgbClr val="595959"/>
          </a:solidFill>
          <a:latin typeface="+mn-lt"/>
          <a:ea typeface="MS PGothic" pitchFamily="34" charset="-128"/>
          <a:cs typeface="ＭＳ Ｐゴシック" charset="0"/>
        </a:defRPr>
      </a:lvl1pPr>
      <a:lvl2pPr marL="742950" indent="-285750" algn="l" defTabSz="457200" rtl="0" eaLnBrk="0" fontAlgn="base" hangingPunct="0">
        <a:lnSpc>
          <a:spcPts val="2775"/>
        </a:lnSpc>
        <a:spcBef>
          <a:spcPts val="600"/>
        </a:spcBef>
        <a:spcAft>
          <a:spcPct val="0"/>
        </a:spcAft>
        <a:buFont typeface="Arial" charset="0"/>
        <a:buChar char="–"/>
        <a:defRPr sz="2400" kern="1200">
          <a:solidFill>
            <a:srgbClr val="595959"/>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2">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403" y="336141"/>
            <a:ext cx="7898954" cy="851683"/>
          </a:xfrm>
          <a:prstGeom prst="rect">
            <a:avLst/>
          </a:prstGeom>
        </p:spPr>
        <p:txBody>
          <a:bodyPr vert="horz" lIns="0" tIns="0" rIns="0" bIns="0" rtlCol="0" anchor="ctr">
            <a:normAutofit/>
          </a:bodyPr>
          <a:lstStyle/>
          <a:p>
            <a:r>
              <a:rPr lang="en-US" dirty="0" smtClean="0"/>
              <a:t>Insert header here (2 lines max)</a:t>
            </a:r>
            <a:endParaRPr lang="en-US" dirty="0"/>
          </a:p>
        </p:txBody>
      </p:sp>
      <p:sp>
        <p:nvSpPr>
          <p:cNvPr id="9" name="Text Placeholder 2"/>
          <p:cNvSpPr>
            <a:spLocks noGrp="1"/>
          </p:cNvSpPr>
          <p:nvPr>
            <p:ph type="body" idx="1"/>
          </p:nvPr>
        </p:nvSpPr>
        <p:spPr>
          <a:xfrm>
            <a:off x="628402" y="1509059"/>
            <a:ext cx="7898955" cy="4534647"/>
          </a:xfrm>
          <a:prstGeom prst="rect">
            <a:avLst/>
          </a:prstGeom>
        </p:spPr>
        <p:txBody>
          <a:bodyPr vert="horz" lIns="0" tIns="0" rIns="0" bIns="0" rtlCol="0">
            <a:noAutofit/>
          </a:bodyPr>
          <a:lstStyle/>
          <a:p>
            <a:pPr lvl="0"/>
            <a:r>
              <a:rPr lang="en-US" dirty="0" smtClean="0"/>
              <a:t>First level </a:t>
            </a:r>
          </a:p>
          <a:p>
            <a:pPr lvl="1"/>
            <a:r>
              <a:rPr lang="en-US" dirty="0" smtClean="0"/>
              <a:t>Second great level (USE NO MORE THAN 2 LEVELS!)</a:t>
            </a:r>
          </a:p>
        </p:txBody>
      </p:sp>
    </p:spTree>
    <p:extLst>
      <p:ext uri="{BB962C8B-B14F-4D97-AF65-F5344CB8AC3E}">
        <p14:creationId xmlns:p14="http://schemas.microsoft.com/office/powerpoint/2010/main" val="1533354914"/>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Lst>
  <p:txStyles>
    <p:titleStyle>
      <a:lvl1pPr algn="l" defTabSz="457200" rtl="0" eaLnBrk="1" latinLnBrk="0" hangingPunct="1">
        <a:lnSpc>
          <a:spcPct val="90000"/>
        </a:lnSpc>
        <a:spcBef>
          <a:spcPct val="0"/>
        </a:spcBef>
        <a:buNone/>
        <a:defRPr sz="3600" b="1" i="0" kern="1200" cap="none" baseline="0">
          <a:solidFill>
            <a:schemeClr val="accent1"/>
          </a:solidFill>
          <a:latin typeface="PT Sans"/>
          <a:ea typeface="+mj-ea"/>
          <a:cs typeface="PT Sans"/>
        </a:defRPr>
      </a:lvl1pPr>
    </p:titleStyle>
    <p:bodyStyle>
      <a:lvl1pPr marL="256032" indent="-256032" algn="l" defTabSz="457200" rtl="0" eaLnBrk="1" latinLnBrk="0" hangingPunct="1">
        <a:lnSpc>
          <a:spcPts val="3540"/>
        </a:lnSpc>
        <a:spcBef>
          <a:spcPts val="1272"/>
        </a:spcBef>
        <a:buClr>
          <a:srgbClr val="6BA342"/>
        </a:buClr>
        <a:buSzPct val="85000"/>
        <a:buFont typeface="Arial"/>
        <a:buChar char="•"/>
        <a:defRPr sz="3000" kern="1200" spc="-100" baseline="0">
          <a:ln w="1905">
            <a:noFill/>
          </a:ln>
          <a:solidFill>
            <a:srgbClr val="625F5E"/>
          </a:solidFill>
          <a:latin typeface="PT Sans"/>
          <a:ea typeface="+mn-ea"/>
          <a:cs typeface="PT Sans"/>
        </a:defRPr>
      </a:lvl1pPr>
      <a:lvl2pPr marL="740664" indent="-256032" algn="l" defTabSz="457200" rtl="0" eaLnBrk="1" latinLnBrk="0" hangingPunct="1">
        <a:spcBef>
          <a:spcPts val="200"/>
        </a:spcBef>
        <a:buClr>
          <a:srgbClr val="6BA342"/>
        </a:buClr>
        <a:buSzPct val="90000"/>
        <a:buFont typeface="Arial"/>
        <a:buChar char="–"/>
        <a:defRPr sz="2400" kern="1200" spc="-100" baseline="0">
          <a:solidFill>
            <a:srgbClr val="625F5E"/>
          </a:solidFill>
          <a:latin typeface="PT Sans"/>
          <a:ea typeface="+mn-ea"/>
          <a:cs typeface="PT San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1" Type="http://schemas.openxmlformats.org/officeDocument/2006/relationships/image" Target="../media/image21.png"/><Relationship Id="rId12" Type="http://schemas.openxmlformats.org/officeDocument/2006/relationships/image" Target="../media/image22.png"/><Relationship Id="rId13" Type="http://schemas.openxmlformats.org/officeDocument/2006/relationships/image" Target="../media/image23.png"/><Relationship Id="rId14" Type="http://schemas.openxmlformats.org/officeDocument/2006/relationships/image" Target="../media/image24.png"/><Relationship Id="rId15" Type="http://schemas.openxmlformats.org/officeDocument/2006/relationships/image" Target="../media/image25.png"/><Relationship Id="rId16" Type="http://schemas.openxmlformats.org/officeDocument/2006/relationships/image" Target="../media/image26.png"/><Relationship Id="rId17" Type="http://schemas.openxmlformats.org/officeDocument/2006/relationships/image" Target="../media/image27.png"/><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2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MongoDB_Logo_Knockout_RGB.e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1056" y="3015702"/>
            <a:ext cx="3011809" cy="864148"/>
          </a:xfrm>
          <a:prstGeom prst="rect">
            <a:avLst/>
          </a:prstGeom>
        </p:spPr>
      </p:pic>
    </p:spTree>
    <p:extLst>
      <p:ext uri="{BB962C8B-B14F-4D97-AF65-F5344CB8AC3E}">
        <p14:creationId xmlns:p14="http://schemas.microsoft.com/office/powerpoint/2010/main" val="277831587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MongoDB is Fully Featured</a:t>
            </a:r>
            <a:endParaRPr lang="en-US" dirty="0"/>
          </a:p>
        </p:txBody>
      </p:sp>
      <p:pic>
        <p:nvPicPr>
          <p:cNvPr id="32" name="Picture 31" descr="DeveloperProductivity_Diagram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296" y="958272"/>
            <a:ext cx="8546080" cy="5986826"/>
          </a:xfrm>
          <a:prstGeom prst="rect">
            <a:avLst/>
          </a:prstGeom>
        </p:spPr>
      </p:pic>
    </p:spTree>
    <p:extLst>
      <p:ext uri="{BB962C8B-B14F-4D97-AF65-F5344CB8AC3E}">
        <p14:creationId xmlns:p14="http://schemas.microsoft.com/office/powerpoint/2010/main" val="262013876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Do More With Your Data</a:t>
            </a:r>
            <a:endParaRPr lang="en-US" dirty="0"/>
          </a:p>
        </p:txBody>
      </p:sp>
      <p:sp>
        <p:nvSpPr>
          <p:cNvPr id="31746" name="Content Placeholder 3"/>
          <p:cNvSpPr txBox="1">
            <a:spLocks/>
          </p:cNvSpPr>
          <p:nvPr/>
        </p:nvSpPr>
        <p:spPr bwMode="auto">
          <a:xfrm>
            <a:off x="5270500" y="1422400"/>
            <a:ext cx="3416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Segoe" charset="0"/>
                <a:ea typeface="ＭＳ Ｐゴシック" charset="0"/>
                <a:cs typeface="ＭＳ Ｐゴシック" charset="0"/>
              </a:defRPr>
            </a:lvl1pPr>
            <a:lvl2pPr marL="742950" indent="-285750" eaLnBrk="0" hangingPunct="0">
              <a:defRPr sz="2400">
                <a:solidFill>
                  <a:schemeClr val="tx1"/>
                </a:solidFill>
                <a:latin typeface="Segoe" charset="0"/>
                <a:ea typeface="ＭＳ Ｐゴシック" charset="0"/>
              </a:defRPr>
            </a:lvl2pPr>
            <a:lvl3pPr marL="1143000" indent="-228600" eaLnBrk="0" hangingPunct="0">
              <a:defRPr sz="2400">
                <a:solidFill>
                  <a:schemeClr val="tx1"/>
                </a:solidFill>
                <a:latin typeface="Segoe" charset="0"/>
                <a:ea typeface="ＭＳ Ｐゴシック" charset="0"/>
              </a:defRPr>
            </a:lvl3pPr>
            <a:lvl4pPr marL="1600200" indent="-228600" eaLnBrk="0" hangingPunct="0">
              <a:defRPr sz="2400">
                <a:solidFill>
                  <a:schemeClr val="tx1"/>
                </a:solidFill>
                <a:latin typeface="Segoe" charset="0"/>
                <a:ea typeface="ＭＳ Ｐゴシック" charset="0"/>
              </a:defRPr>
            </a:lvl4pPr>
            <a:lvl5pPr marL="2057400" indent="-228600" eaLnBrk="0" hangingPunct="0">
              <a:defRPr sz="2400">
                <a:solidFill>
                  <a:schemeClr val="tx1"/>
                </a:solidFill>
                <a:latin typeface="Segoe" charset="0"/>
                <a:ea typeface="ＭＳ Ｐゴシック" charset="0"/>
              </a:defRPr>
            </a:lvl5pPr>
            <a:lvl6pPr marL="2514600" indent="-228600" eaLnBrk="0" fontAlgn="base" hangingPunct="0">
              <a:spcBef>
                <a:spcPct val="0"/>
              </a:spcBef>
              <a:spcAft>
                <a:spcPct val="0"/>
              </a:spcAft>
              <a:defRPr sz="2400">
                <a:solidFill>
                  <a:schemeClr val="tx1"/>
                </a:solidFill>
                <a:latin typeface="Segoe" charset="0"/>
                <a:ea typeface="ＭＳ Ｐゴシック" charset="0"/>
              </a:defRPr>
            </a:lvl6pPr>
            <a:lvl7pPr marL="2971800" indent="-228600" eaLnBrk="0" fontAlgn="base" hangingPunct="0">
              <a:spcBef>
                <a:spcPct val="0"/>
              </a:spcBef>
              <a:spcAft>
                <a:spcPct val="0"/>
              </a:spcAft>
              <a:defRPr sz="2400">
                <a:solidFill>
                  <a:schemeClr val="tx1"/>
                </a:solidFill>
                <a:latin typeface="Segoe" charset="0"/>
                <a:ea typeface="ＭＳ Ｐゴシック" charset="0"/>
              </a:defRPr>
            </a:lvl7pPr>
            <a:lvl8pPr marL="3429000" indent="-228600" eaLnBrk="0" fontAlgn="base" hangingPunct="0">
              <a:spcBef>
                <a:spcPct val="0"/>
              </a:spcBef>
              <a:spcAft>
                <a:spcPct val="0"/>
              </a:spcAft>
              <a:defRPr sz="2400">
                <a:solidFill>
                  <a:schemeClr val="tx1"/>
                </a:solidFill>
                <a:latin typeface="Segoe" charset="0"/>
                <a:ea typeface="ＭＳ Ｐゴシック" charset="0"/>
              </a:defRPr>
            </a:lvl8pPr>
            <a:lvl9pPr marL="3886200" indent="-228600" eaLnBrk="0" fontAlgn="base" hangingPunct="0">
              <a:spcBef>
                <a:spcPct val="0"/>
              </a:spcBef>
              <a:spcAft>
                <a:spcPct val="0"/>
              </a:spcAft>
              <a:defRPr sz="2400">
                <a:solidFill>
                  <a:schemeClr val="tx1"/>
                </a:solidFill>
                <a:latin typeface="Segoe" charset="0"/>
                <a:ea typeface="ＭＳ Ｐゴシック" charset="0"/>
              </a:defRPr>
            </a:lvl9pPr>
          </a:lstStyle>
          <a:p>
            <a:pPr eaLnBrk="1" hangingPunct="1">
              <a:spcBef>
                <a:spcPts val="1275"/>
              </a:spcBef>
              <a:buFont typeface="Arial" charset="0"/>
              <a:buNone/>
            </a:pPr>
            <a:r>
              <a:rPr lang="en-US" sz="2800" dirty="0" err="1">
                <a:solidFill>
                  <a:schemeClr val="accent6"/>
                </a:solidFill>
                <a:latin typeface="Arial"/>
              </a:rPr>
              <a:t>MongoDB</a:t>
            </a:r>
            <a:endParaRPr lang="en-US" sz="2800" dirty="0">
              <a:solidFill>
                <a:schemeClr val="accent6"/>
              </a:solidFill>
              <a:latin typeface="Arial"/>
            </a:endParaRPr>
          </a:p>
        </p:txBody>
      </p:sp>
      <p:grpSp>
        <p:nvGrpSpPr>
          <p:cNvPr id="31748" name="Group 24"/>
          <p:cNvGrpSpPr>
            <a:grpSpLocks/>
          </p:cNvGrpSpPr>
          <p:nvPr/>
        </p:nvGrpSpPr>
        <p:grpSpPr bwMode="auto">
          <a:xfrm>
            <a:off x="174625" y="1544638"/>
            <a:ext cx="4513263" cy="762000"/>
            <a:chOff x="175407" y="1422400"/>
            <a:chExt cx="4512967" cy="761469"/>
          </a:xfrm>
        </p:grpSpPr>
        <p:sp>
          <p:nvSpPr>
            <p:cNvPr id="4" name="Rounded Rectangle 3"/>
            <p:cNvSpPr/>
            <p:nvPr/>
          </p:nvSpPr>
          <p:spPr>
            <a:xfrm>
              <a:off x="175407" y="1422400"/>
              <a:ext cx="4512967" cy="761469"/>
            </a:xfrm>
            <a:prstGeom prst="roundRect">
              <a:avLst/>
            </a:prstGeom>
            <a:ln w="1270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a:solidFill>
                    <a:srgbClr val="FFFFFF"/>
                  </a:solidFill>
                </a:rPr>
                <a:t>Rich Queries</a:t>
              </a:r>
            </a:p>
          </p:txBody>
        </p:sp>
        <p:sp>
          <p:nvSpPr>
            <p:cNvPr id="19" name="Rounded Rectangle 18"/>
            <p:cNvSpPr/>
            <p:nvPr/>
          </p:nvSpPr>
          <p:spPr>
            <a:xfrm>
              <a:off x="1399290" y="1422400"/>
              <a:ext cx="3289084" cy="761469"/>
            </a:xfrm>
            <a:prstGeom prst="roundRect">
              <a:avLst>
                <a:gd name="adj" fmla="val 0"/>
              </a:avLst>
            </a:prstGeom>
            <a:solidFill>
              <a:srgbClr val="FFFFFF"/>
            </a:solidFill>
            <a:ln w="1270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marL="171450" indent="-171450">
                <a:buFont typeface="Arial"/>
                <a:buChar char="•"/>
                <a:defRPr/>
              </a:pPr>
              <a:r>
                <a:rPr lang="en-US" sz="1200" b="1" dirty="0">
                  <a:solidFill>
                    <a:srgbClr val="4E4C4C"/>
                  </a:solidFill>
                </a:rPr>
                <a:t>Find Paul’s cars</a:t>
              </a:r>
            </a:p>
            <a:p>
              <a:pPr marL="171450" indent="-171450">
                <a:buFont typeface="Arial"/>
                <a:buChar char="•"/>
                <a:defRPr/>
              </a:pPr>
              <a:r>
                <a:rPr lang="en-US" sz="1200" b="1" dirty="0">
                  <a:solidFill>
                    <a:srgbClr val="4E4C4C"/>
                  </a:solidFill>
                </a:rPr>
                <a:t>Find everybody in London with a car built between 1970 and 1980</a:t>
              </a:r>
            </a:p>
          </p:txBody>
        </p:sp>
      </p:grpSp>
      <p:grpSp>
        <p:nvGrpSpPr>
          <p:cNvPr id="31749" name="Group 25"/>
          <p:cNvGrpSpPr>
            <a:grpSpLocks/>
          </p:cNvGrpSpPr>
          <p:nvPr/>
        </p:nvGrpSpPr>
        <p:grpSpPr bwMode="auto">
          <a:xfrm>
            <a:off x="174625" y="2501900"/>
            <a:ext cx="4513263" cy="760413"/>
            <a:chOff x="175407" y="2428670"/>
            <a:chExt cx="4512967" cy="761469"/>
          </a:xfrm>
        </p:grpSpPr>
        <p:sp>
          <p:nvSpPr>
            <p:cNvPr id="14" name="Rounded Rectangle 13"/>
            <p:cNvSpPr/>
            <p:nvPr/>
          </p:nvSpPr>
          <p:spPr>
            <a:xfrm>
              <a:off x="175407" y="2428670"/>
              <a:ext cx="4512967" cy="761469"/>
            </a:xfrm>
            <a:prstGeom prst="roundRect">
              <a:avLst/>
            </a:prstGeom>
            <a:ln w="1270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a:solidFill>
                    <a:srgbClr val="FFFFFF"/>
                  </a:solidFill>
                </a:rPr>
                <a:t>Geospatial</a:t>
              </a:r>
            </a:p>
          </p:txBody>
        </p:sp>
        <p:sp>
          <p:nvSpPr>
            <p:cNvPr id="20" name="Rounded Rectangle 19"/>
            <p:cNvSpPr/>
            <p:nvPr/>
          </p:nvSpPr>
          <p:spPr>
            <a:xfrm>
              <a:off x="1399290" y="2428670"/>
              <a:ext cx="3289084" cy="761469"/>
            </a:xfrm>
            <a:prstGeom prst="roundRect">
              <a:avLst>
                <a:gd name="adj" fmla="val 0"/>
              </a:avLst>
            </a:prstGeom>
            <a:solidFill>
              <a:srgbClr val="FFFFFF"/>
            </a:solidFill>
            <a:ln w="1270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marL="171450" indent="-171450">
                <a:buFont typeface="Arial"/>
                <a:buChar char="•"/>
                <a:defRPr/>
              </a:pPr>
              <a:r>
                <a:rPr lang="en-US" sz="1200" b="1" dirty="0">
                  <a:solidFill>
                    <a:srgbClr val="4E4C4C"/>
                  </a:solidFill>
                </a:rPr>
                <a:t>Find all of the car owners within 5km of Trafalgar Sq.</a:t>
              </a:r>
            </a:p>
          </p:txBody>
        </p:sp>
      </p:grpSp>
      <p:grpSp>
        <p:nvGrpSpPr>
          <p:cNvPr id="31750" name="Group 26"/>
          <p:cNvGrpSpPr>
            <a:grpSpLocks/>
          </p:cNvGrpSpPr>
          <p:nvPr/>
        </p:nvGrpSpPr>
        <p:grpSpPr bwMode="auto">
          <a:xfrm>
            <a:off x="174625" y="3457575"/>
            <a:ext cx="4513263" cy="762000"/>
            <a:chOff x="175407" y="3434940"/>
            <a:chExt cx="4512967" cy="761469"/>
          </a:xfrm>
        </p:grpSpPr>
        <p:sp>
          <p:nvSpPr>
            <p:cNvPr id="15" name="Rounded Rectangle 14"/>
            <p:cNvSpPr/>
            <p:nvPr/>
          </p:nvSpPr>
          <p:spPr>
            <a:xfrm>
              <a:off x="175407" y="3434940"/>
              <a:ext cx="4512967" cy="761469"/>
            </a:xfrm>
            <a:prstGeom prst="roundRect">
              <a:avLst/>
            </a:prstGeom>
            <a:ln w="1270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a:solidFill>
                    <a:srgbClr val="FFFFFF"/>
                  </a:solidFill>
                </a:rPr>
                <a:t>Text Search</a:t>
              </a:r>
            </a:p>
          </p:txBody>
        </p:sp>
        <p:sp>
          <p:nvSpPr>
            <p:cNvPr id="21" name="Rounded Rectangle 20"/>
            <p:cNvSpPr/>
            <p:nvPr/>
          </p:nvSpPr>
          <p:spPr>
            <a:xfrm>
              <a:off x="1399290" y="3434940"/>
              <a:ext cx="3289084" cy="761469"/>
            </a:xfrm>
            <a:prstGeom prst="roundRect">
              <a:avLst>
                <a:gd name="adj" fmla="val 0"/>
              </a:avLst>
            </a:prstGeom>
            <a:solidFill>
              <a:srgbClr val="FFFFFF"/>
            </a:solidFill>
            <a:ln w="1270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marL="171450" indent="-171450">
                <a:buFont typeface="Arial"/>
                <a:buChar char="•"/>
                <a:defRPr/>
              </a:pPr>
              <a:r>
                <a:rPr lang="en-US" sz="1200" b="1" dirty="0">
                  <a:solidFill>
                    <a:srgbClr val="4E4C4C"/>
                  </a:solidFill>
                </a:rPr>
                <a:t>Find all the cars described as having leather seats</a:t>
              </a:r>
            </a:p>
          </p:txBody>
        </p:sp>
      </p:grpSp>
      <p:grpSp>
        <p:nvGrpSpPr>
          <p:cNvPr id="31751" name="Group 27"/>
          <p:cNvGrpSpPr>
            <a:grpSpLocks/>
          </p:cNvGrpSpPr>
          <p:nvPr/>
        </p:nvGrpSpPr>
        <p:grpSpPr bwMode="auto">
          <a:xfrm>
            <a:off x="174625" y="4414838"/>
            <a:ext cx="4513263" cy="760412"/>
            <a:chOff x="175407" y="4441210"/>
            <a:chExt cx="4512967" cy="761469"/>
          </a:xfrm>
        </p:grpSpPr>
        <p:sp>
          <p:nvSpPr>
            <p:cNvPr id="16" name="Rounded Rectangle 15"/>
            <p:cNvSpPr/>
            <p:nvPr/>
          </p:nvSpPr>
          <p:spPr>
            <a:xfrm>
              <a:off x="175407" y="4441210"/>
              <a:ext cx="4512967" cy="761469"/>
            </a:xfrm>
            <a:prstGeom prst="roundRect">
              <a:avLst/>
            </a:prstGeom>
            <a:ln w="1270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a:solidFill>
                    <a:srgbClr val="FFFFFF"/>
                  </a:solidFill>
                </a:rPr>
                <a:t>Aggregation</a:t>
              </a:r>
            </a:p>
          </p:txBody>
        </p:sp>
        <p:sp>
          <p:nvSpPr>
            <p:cNvPr id="22" name="Rounded Rectangle 21"/>
            <p:cNvSpPr/>
            <p:nvPr/>
          </p:nvSpPr>
          <p:spPr>
            <a:xfrm>
              <a:off x="1399290" y="4441210"/>
              <a:ext cx="3289084" cy="761469"/>
            </a:xfrm>
            <a:prstGeom prst="roundRect">
              <a:avLst>
                <a:gd name="adj" fmla="val 0"/>
              </a:avLst>
            </a:prstGeom>
            <a:solidFill>
              <a:srgbClr val="FFFFFF"/>
            </a:solidFill>
            <a:ln w="1270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marL="171450" indent="-171450">
                <a:buFont typeface="Arial"/>
                <a:buChar char="•"/>
                <a:defRPr/>
              </a:pPr>
              <a:r>
                <a:rPr lang="en-US" sz="1200" b="1" dirty="0">
                  <a:solidFill>
                    <a:srgbClr val="4E4C4C"/>
                  </a:solidFill>
                </a:rPr>
                <a:t>Calculate the average value of Paul’s car collection</a:t>
              </a:r>
            </a:p>
          </p:txBody>
        </p:sp>
      </p:grpSp>
      <p:grpSp>
        <p:nvGrpSpPr>
          <p:cNvPr id="31752" name="Group 28"/>
          <p:cNvGrpSpPr>
            <a:grpSpLocks/>
          </p:cNvGrpSpPr>
          <p:nvPr/>
        </p:nvGrpSpPr>
        <p:grpSpPr bwMode="auto">
          <a:xfrm>
            <a:off x="174625" y="5370513"/>
            <a:ext cx="4513263" cy="762000"/>
            <a:chOff x="175407" y="5447480"/>
            <a:chExt cx="4512967" cy="761471"/>
          </a:xfrm>
        </p:grpSpPr>
        <p:sp>
          <p:nvSpPr>
            <p:cNvPr id="17" name="Rounded Rectangle 16"/>
            <p:cNvSpPr/>
            <p:nvPr/>
          </p:nvSpPr>
          <p:spPr>
            <a:xfrm>
              <a:off x="175407" y="5447480"/>
              <a:ext cx="4512967" cy="761471"/>
            </a:xfrm>
            <a:prstGeom prst="roundRect">
              <a:avLst/>
            </a:prstGeom>
            <a:ln w="1270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a:solidFill>
                    <a:srgbClr val="FFFFFF"/>
                  </a:solidFill>
                </a:rPr>
                <a:t>Map Reduce</a:t>
              </a:r>
            </a:p>
          </p:txBody>
        </p:sp>
        <p:sp>
          <p:nvSpPr>
            <p:cNvPr id="23" name="Rounded Rectangle 22"/>
            <p:cNvSpPr/>
            <p:nvPr/>
          </p:nvSpPr>
          <p:spPr>
            <a:xfrm>
              <a:off x="1399290" y="5447480"/>
              <a:ext cx="3289084" cy="761471"/>
            </a:xfrm>
            <a:prstGeom prst="roundRect">
              <a:avLst>
                <a:gd name="adj" fmla="val 0"/>
              </a:avLst>
            </a:prstGeom>
            <a:solidFill>
              <a:srgbClr val="FFFFFF"/>
            </a:solidFill>
            <a:ln w="1270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marL="171450" indent="-171450">
                <a:buFont typeface="Arial"/>
                <a:buChar char="•"/>
                <a:defRPr/>
              </a:pPr>
              <a:r>
                <a:rPr lang="en-US" sz="1200" b="1" dirty="0">
                  <a:solidFill>
                    <a:srgbClr val="4E4C4C"/>
                  </a:solidFill>
                </a:rPr>
                <a:t>What is the ownership pattern of colors by geography over time? (is purple trending up in China?)</a:t>
              </a:r>
            </a:p>
          </p:txBody>
        </p:sp>
      </p:grpSp>
      <p:sp>
        <p:nvSpPr>
          <p:cNvPr id="24" name="Rectangle 23"/>
          <p:cNvSpPr/>
          <p:nvPr/>
        </p:nvSpPr>
        <p:spPr>
          <a:xfrm>
            <a:off x="5270500" y="1898650"/>
            <a:ext cx="3416300" cy="42164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182880" rIns="182880" anchor="ctr"/>
          <a:lstStyle/>
          <a:p>
            <a:pPr eaLnBrk="1" hangingPunct="1">
              <a:spcBef>
                <a:spcPct val="20000"/>
              </a:spcBef>
              <a:buFont typeface="Arial" charset="0"/>
              <a:buNone/>
            </a:pPr>
            <a:r>
              <a:rPr lang="en-US" sz="1450" dirty="0">
                <a:solidFill>
                  <a:srgbClr val="684839"/>
                </a:solidFill>
                <a:latin typeface="Courier" charset="0"/>
                <a:cs typeface="Courier" charset="0"/>
              </a:rPr>
              <a:t>{ </a:t>
            </a:r>
          </a:p>
          <a:p>
            <a:pPr eaLnBrk="1" hangingPunct="1">
              <a:spcBef>
                <a:spcPct val="20000"/>
              </a:spcBef>
              <a:buFont typeface="Arial" charset="0"/>
              <a:buNone/>
            </a:pPr>
            <a:r>
              <a:rPr lang="en-US" sz="1450" dirty="0">
                <a:solidFill>
                  <a:srgbClr val="008000"/>
                </a:solidFill>
                <a:latin typeface="Courier" charset="0"/>
                <a:cs typeface="Courier" charset="0"/>
              </a:rPr>
              <a:t>  </a:t>
            </a:r>
            <a:r>
              <a:rPr lang="en-US" sz="1450" dirty="0" err="1">
                <a:solidFill>
                  <a:srgbClr val="6B90FC"/>
                </a:solidFill>
                <a:latin typeface="Courier" charset="0"/>
                <a:cs typeface="Courier" charset="0"/>
              </a:rPr>
              <a:t>first_name</a:t>
            </a:r>
            <a:r>
              <a:rPr lang="en-US" sz="1450" dirty="0">
                <a:solidFill>
                  <a:srgbClr val="684839"/>
                </a:solidFill>
                <a:latin typeface="Courier" charset="0"/>
                <a:cs typeface="Courier" charset="0"/>
              </a:rPr>
              <a:t>: ‘Paul’,</a:t>
            </a:r>
          </a:p>
          <a:p>
            <a:pPr eaLnBrk="1" hangingPunct="1">
              <a:spcBef>
                <a:spcPct val="20000"/>
              </a:spcBef>
              <a:buFont typeface="Arial" charset="0"/>
              <a:buNone/>
            </a:pPr>
            <a:r>
              <a:rPr lang="en-US" sz="1450" dirty="0">
                <a:solidFill>
                  <a:srgbClr val="6B90FC"/>
                </a:solidFill>
                <a:latin typeface="Courier" charset="0"/>
                <a:cs typeface="Courier" charset="0"/>
              </a:rPr>
              <a:t>  surname</a:t>
            </a:r>
            <a:r>
              <a:rPr lang="en-US" sz="1450" dirty="0">
                <a:solidFill>
                  <a:srgbClr val="684839"/>
                </a:solidFill>
                <a:latin typeface="Courier" charset="0"/>
                <a:cs typeface="Courier" charset="0"/>
              </a:rPr>
              <a:t>: ‘Miller’,</a:t>
            </a:r>
          </a:p>
          <a:p>
            <a:pPr eaLnBrk="1" hangingPunct="1">
              <a:spcBef>
                <a:spcPct val="20000"/>
              </a:spcBef>
              <a:buFont typeface="Arial" charset="0"/>
              <a:buNone/>
            </a:pPr>
            <a:r>
              <a:rPr lang="en-US" sz="1450" dirty="0">
                <a:solidFill>
                  <a:srgbClr val="6B90FC"/>
                </a:solidFill>
                <a:latin typeface="Courier" charset="0"/>
                <a:cs typeface="Courier" charset="0"/>
              </a:rPr>
              <a:t>  city</a:t>
            </a:r>
            <a:r>
              <a:rPr lang="en-US" sz="1450" dirty="0">
                <a:solidFill>
                  <a:srgbClr val="684839"/>
                </a:solidFill>
                <a:latin typeface="Courier" charset="0"/>
                <a:cs typeface="Courier" charset="0"/>
              </a:rPr>
              <a:t>: ‘London’,</a:t>
            </a:r>
          </a:p>
          <a:p>
            <a:pPr eaLnBrk="1" hangingPunct="1">
              <a:spcBef>
                <a:spcPct val="20000"/>
              </a:spcBef>
              <a:buFont typeface="Arial" charset="0"/>
              <a:buNone/>
            </a:pPr>
            <a:r>
              <a:rPr lang="en-US" sz="1450" dirty="0">
                <a:solidFill>
                  <a:srgbClr val="6B90FC"/>
                </a:solidFill>
                <a:latin typeface="Courier" charset="0"/>
                <a:cs typeface="Courier" charset="0"/>
              </a:rPr>
              <a:t>  location</a:t>
            </a:r>
            <a:r>
              <a:rPr lang="en-US" sz="1450" dirty="0">
                <a:solidFill>
                  <a:srgbClr val="684839"/>
                </a:solidFill>
                <a:latin typeface="Courier" charset="0"/>
                <a:cs typeface="Courier" charset="0"/>
              </a:rPr>
              <a:t>: [45.123,47.232],</a:t>
            </a:r>
          </a:p>
          <a:p>
            <a:pPr eaLnBrk="1" hangingPunct="1">
              <a:spcBef>
                <a:spcPct val="20000"/>
              </a:spcBef>
              <a:buFont typeface="Arial" charset="0"/>
              <a:buNone/>
            </a:pPr>
            <a:r>
              <a:rPr lang="en-US" sz="1450" dirty="0">
                <a:solidFill>
                  <a:srgbClr val="6B90FC"/>
                </a:solidFill>
                <a:latin typeface="Courier" charset="0"/>
                <a:cs typeface="Courier" charset="0"/>
              </a:rPr>
              <a:t>  cars</a:t>
            </a:r>
            <a:r>
              <a:rPr lang="en-US" sz="1450" dirty="0">
                <a:solidFill>
                  <a:srgbClr val="684839"/>
                </a:solidFill>
                <a:latin typeface="Courier" charset="0"/>
                <a:cs typeface="Courier" charset="0"/>
              </a:rPr>
              <a:t>: [ </a:t>
            </a:r>
          </a:p>
          <a:p>
            <a:pPr eaLnBrk="1" hangingPunct="1">
              <a:spcBef>
                <a:spcPct val="20000"/>
              </a:spcBef>
              <a:buFont typeface="Arial" charset="0"/>
              <a:buNone/>
            </a:pPr>
            <a:r>
              <a:rPr lang="en-US" sz="1450" dirty="0">
                <a:latin typeface="Courier" charset="0"/>
                <a:cs typeface="Courier" charset="0"/>
              </a:rPr>
              <a:t>   </a:t>
            </a:r>
            <a:r>
              <a:rPr lang="en-US" sz="1450" dirty="0">
                <a:solidFill>
                  <a:srgbClr val="684839"/>
                </a:solidFill>
                <a:latin typeface="Courier" charset="0"/>
                <a:cs typeface="Courier" charset="0"/>
              </a:rPr>
              <a:t> { </a:t>
            </a:r>
            <a:r>
              <a:rPr lang="en-US" sz="1450" dirty="0">
                <a:solidFill>
                  <a:srgbClr val="6B90FC"/>
                </a:solidFill>
                <a:latin typeface="Courier" charset="0"/>
                <a:cs typeface="Courier" charset="0"/>
              </a:rPr>
              <a:t>model</a:t>
            </a:r>
            <a:r>
              <a:rPr lang="en-US" sz="1450" dirty="0">
                <a:solidFill>
                  <a:srgbClr val="684839"/>
                </a:solidFill>
                <a:latin typeface="Courier" charset="0"/>
                <a:cs typeface="Courier" charset="0"/>
              </a:rPr>
              <a:t>: ‘Bentley’,</a:t>
            </a:r>
          </a:p>
          <a:p>
            <a:pPr eaLnBrk="1" hangingPunct="1">
              <a:spcBef>
                <a:spcPct val="20000"/>
              </a:spcBef>
              <a:buFont typeface="Arial" charset="0"/>
              <a:buNone/>
            </a:pPr>
            <a:r>
              <a:rPr lang="en-US" sz="1450" dirty="0">
                <a:latin typeface="Courier" charset="0"/>
                <a:cs typeface="Courier" charset="0"/>
              </a:rPr>
              <a:t>      </a:t>
            </a:r>
            <a:r>
              <a:rPr lang="en-US" sz="1450" dirty="0">
                <a:solidFill>
                  <a:srgbClr val="6B90FC"/>
                </a:solidFill>
                <a:latin typeface="Courier" charset="0"/>
                <a:cs typeface="Courier" charset="0"/>
              </a:rPr>
              <a:t>year</a:t>
            </a:r>
            <a:r>
              <a:rPr lang="en-US" sz="1450" dirty="0">
                <a:solidFill>
                  <a:srgbClr val="684839"/>
                </a:solidFill>
                <a:latin typeface="Courier" charset="0"/>
                <a:cs typeface="Courier" charset="0"/>
              </a:rPr>
              <a:t>: 1973,</a:t>
            </a:r>
          </a:p>
          <a:p>
            <a:pPr eaLnBrk="1" hangingPunct="1">
              <a:spcBef>
                <a:spcPct val="20000"/>
              </a:spcBef>
              <a:buFont typeface="Arial" charset="0"/>
              <a:buNone/>
            </a:pPr>
            <a:r>
              <a:rPr lang="en-US" sz="1450" dirty="0">
                <a:latin typeface="Courier" charset="0"/>
                <a:cs typeface="Courier" charset="0"/>
              </a:rPr>
              <a:t>      </a:t>
            </a:r>
            <a:r>
              <a:rPr lang="en-US" sz="1450" dirty="0">
                <a:solidFill>
                  <a:srgbClr val="6B90FC"/>
                </a:solidFill>
                <a:latin typeface="Courier" charset="0"/>
                <a:cs typeface="Courier" charset="0"/>
              </a:rPr>
              <a:t>value</a:t>
            </a:r>
            <a:r>
              <a:rPr lang="en-US" sz="1450" dirty="0">
                <a:solidFill>
                  <a:srgbClr val="684839"/>
                </a:solidFill>
                <a:latin typeface="Courier" charset="0"/>
                <a:cs typeface="Courier" charset="0"/>
              </a:rPr>
              <a:t>: 100000, … },</a:t>
            </a:r>
          </a:p>
          <a:p>
            <a:pPr eaLnBrk="1" hangingPunct="1">
              <a:spcBef>
                <a:spcPct val="20000"/>
              </a:spcBef>
              <a:buFont typeface="Arial" charset="0"/>
              <a:buNone/>
            </a:pPr>
            <a:r>
              <a:rPr lang="en-US" sz="1450" dirty="0">
                <a:latin typeface="Courier" charset="0"/>
                <a:cs typeface="Courier" charset="0"/>
              </a:rPr>
              <a:t>    </a:t>
            </a:r>
            <a:r>
              <a:rPr lang="en-US" sz="1450" dirty="0">
                <a:solidFill>
                  <a:srgbClr val="684839"/>
                </a:solidFill>
                <a:latin typeface="Courier" charset="0"/>
                <a:cs typeface="Courier" charset="0"/>
              </a:rPr>
              <a:t>{</a:t>
            </a:r>
            <a:r>
              <a:rPr lang="en-US" sz="1450" dirty="0">
                <a:latin typeface="Courier" charset="0"/>
                <a:cs typeface="Courier" charset="0"/>
              </a:rPr>
              <a:t> </a:t>
            </a:r>
            <a:r>
              <a:rPr lang="en-US" sz="1450" dirty="0">
                <a:solidFill>
                  <a:srgbClr val="6B90FC"/>
                </a:solidFill>
                <a:latin typeface="Courier" charset="0"/>
                <a:cs typeface="Courier" charset="0"/>
              </a:rPr>
              <a:t>model</a:t>
            </a:r>
            <a:r>
              <a:rPr lang="en-US" sz="1450" dirty="0">
                <a:solidFill>
                  <a:srgbClr val="684839"/>
                </a:solidFill>
                <a:latin typeface="Courier" charset="0"/>
                <a:cs typeface="Courier" charset="0"/>
              </a:rPr>
              <a:t>: ‘Rolls Royce’</a:t>
            </a:r>
            <a:r>
              <a:rPr lang="en-US" altLang="ja-JP" sz="1450" dirty="0">
                <a:solidFill>
                  <a:srgbClr val="684839"/>
                </a:solidFill>
                <a:latin typeface="Courier" charset="0"/>
                <a:cs typeface="Courier" charset="0"/>
              </a:rPr>
              <a:t>,</a:t>
            </a:r>
          </a:p>
          <a:p>
            <a:pPr eaLnBrk="1" hangingPunct="1">
              <a:spcBef>
                <a:spcPct val="20000"/>
              </a:spcBef>
              <a:buFont typeface="Arial" charset="0"/>
              <a:buNone/>
            </a:pPr>
            <a:r>
              <a:rPr lang="en-US" sz="1450" dirty="0">
                <a:latin typeface="Courier" charset="0"/>
                <a:cs typeface="Courier" charset="0"/>
              </a:rPr>
              <a:t>      </a:t>
            </a:r>
            <a:r>
              <a:rPr lang="en-US" sz="1450" dirty="0">
                <a:solidFill>
                  <a:srgbClr val="6B90FC"/>
                </a:solidFill>
                <a:latin typeface="Courier" charset="0"/>
                <a:cs typeface="Courier" charset="0"/>
              </a:rPr>
              <a:t>year</a:t>
            </a:r>
            <a:r>
              <a:rPr lang="en-US" sz="1450" dirty="0">
                <a:solidFill>
                  <a:srgbClr val="684839"/>
                </a:solidFill>
                <a:latin typeface="Courier" charset="0"/>
                <a:cs typeface="Courier" charset="0"/>
              </a:rPr>
              <a:t>: 1965,</a:t>
            </a:r>
          </a:p>
          <a:p>
            <a:pPr eaLnBrk="1" hangingPunct="1">
              <a:spcBef>
                <a:spcPct val="20000"/>
              </a:spcBef>
              <a:buFont typeface="Arial" charset="0"/>
              <a:buNone/>
            </a:pPr>
            <a:r>
              <a:rPr lang="en-US" sz="1450" dirty="0">
                <a:latin typeface="Courier" charset="0"/>
                <a:cs typeface="Courier" charset="0"/>
              </a:rPr>
              <a:t>      </a:t>
            </a:r>
            <a:r>
              <a:rPr lang="en-US" sz="1450" dirty="0">
                <a:solidFill>
                  <a:srgbClr val="6B90FC"/>
                </a:solidFill>
                <a:latin typeface="Courier" charset="0"/>
                <a:cs typeface="Courier" charset="0"/>
              </a:rPr>
              <a:t>value</a:t>
            </a:r>
            <a:r>
              <a:rPr lang="en-US" sz="1450" dirty="0">
                <a:solidFill>
                  <a:schemeClr val="tx1">
                    <a:lumMod val="75000"/>
                    <a:lumOff val="25000"/>
                  </a:schemeClr>
                </a:solidFill>
                <a:latin typeface="Courier" charset="0"/>
                <a:cs typeface="Courier" charset="0"/>
              </a:rPr>
              <a:t>: 330000, … }</a:t>
            </a:r>
          </a:p>
          <a:p>
            <a:pPr eaLnBrk="1" hangingPunct="1">
              <a:spcBef>
                <a:spcPct val="20000"/>
              </a:spcBef>
              <a:buFont typeface="Arial" charset="0"/>
              <a:buNone/>
            </a:pPr>
            <a:r>
              <a:rPr lang="en-US" sz="1450" dirty="0">
                <a:solidFill>
                  <a:schemeClr val="tx1">
                    <a:lumMod val="75000"/>
                    <a:lumOff val="25000"/>
                  </a:schemeClr>
                </a:solidFill>
                <a:latin typeface="Courier" charset="0"/>
                <a:cs typeface="Courier" charset="0"/>
              </a:rPr>
              <a:t>  }</a:t>
            </a:r>
          </a:p>
          <a:p>
            <a:pPr eaLnBrk="1" hangingPunct="1">
              <a:spcBef>
                <a:spcPct val="20000"/>
              </a:spcBef>
              <a:buFont typeface="Arial" charset="0"/>
              <a:buNone/>
            </a:pPr>
            <a:r>
              <a:rPr lang="en-US" sz="1450" dirty="0">
                <a:solidFill>
                  <a:schemeClr val="tx1">
                    <a:lumMod val="75000"/>
                    <a:lumOff val="25000"/>
                  </a:schemeClr>
                </a:solidFill>
                <a:latin typeface="Courier" charset="0"/>
                <a:cs typeface="Courier" charset="0"/>
              </a:rPr>
              <a:t>}</a:t>
            </a:r>
          </a:p>
        </p:txBody>
      </p:sp>
    </p:spTree>
    <p:extLst>
      <p:ext uri="{BB962C8B-B14F-4D97-AF65-F5344CB8AC3E}">
        <p14:creationId xmlns:p14="http://schemas.microsoft.com/office/powerpoint/2010/main" val="232529447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rPr>
              <a:t>Replica Sets – High Availability</a:t>
            </a:r>
            <a:endParaRPr lang="en-US" dirty="0">
              <a:ea typeface="+mj-ea"/>
            </a:endParaRPr>
          </a:p>
        </p:txBody>
      </p:sp>
      <p:sp>
        <p:nvSpPr>
          <p:cNvPr id="41987" name="Content Placeholder 1"/>
          <p:cNvSpPr txBox="1">
            <a:spLocks/>
          </p:cNvSpPr>
          <p:nvPr/>
        </p:nvSpPr>
        <p:spPr bwMode="auto">
          <a:xfrm>
            <a:off x="3556001" y="2620428"/>
            <a:ext cx="5432778" cy="322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defRPr sz="2400">
                <a:solidFill>
                  <a:schemeClr val="tx1"/>
                </a:solidFill>
                <a:latin typeface="Segoe" charset="0"/>
                <a:ea typeface="ＭＳ Ｐゴシック" charset="0"/>
                <a:cs typeface="ＭＳ Ｐゴシック" charset="0"/>
              </a:defRPr>
            </a:lvl1pPr>
            <a:lvl2pPr marL="800100" indent="-342900" eaLnBrk="0" hangingPunct="0">
              <a:defRPr sz="2400">
                <a:solidFill>
                  <a:schemeClr val="tx1"/>
                </a:solidFill>
                <a:latin typeface="Segoe" charset="0"/>
                <a:ea typeface="ＭＳ Ｐゴシック" charset="0"/>
              </a:defRPr>
            </a:lvl2pPr>
            <a:lvl3pPr marL="1143000" indent="-228600" eaLnBrk="0" hangingPunct="0">
              <a:defRPr sz="2400">
                <a:solidFill>
                  <a:schemeClr val="tx1"/>
                </a:solidFill>
                <a:latin typeface="Segoe" charset="0"/>
                <a:ea typeface="ＭＳ Ｐゴシック" charset="0"/>
              </a:defRPr>
            </a:lvl3pPr>
            <a:lvl4pPr marL="1600200" indent="-228600" eaLnBrk="0" hangingPunct="0">
              <a:defRPr sz="2400">
                <a:solidFill>
                  <a:schemeClr val="tx1"/>
                </a:solidFill>
                <a:latin typeface="Segoe" charset="0"/>
                <a:ea typeface="ＭＳ Ｐゴシック" charset="0"/>
              </a:defRPr>
            </a:lvl4pPr>
            <a:lvl5pPr marL="2057400" indent="-228600" eaLnBrk="0" hangingPunct="0">
              <a:defRPr sz="2400">
                <a:solidFill>
                  <a:schemeClr val="tx1"/>
                </a:solidFill>
                <a:latin typeface="Segoe" charset="0"/>
                <a:ea typeface="ＭＳ Ｐゴシック" charset="0"/>
              </a:defRPr>
            </a:lvl5pPr>
            <a:lvl6pPr marL="2514600" indent="-228600" eaLnBrk="0" fontAlgn="base" hangingPunct="0">
              <a:spcBef>
                <a:spcPct val="0"/>
              </a:spcBef>
              <a:spcAft>
                <a:spcPct val="0"/>
              </a:spcAft>
              <a:defRPr sz="2400">
                <a:solidFill>
                  <a:schemeClr val="tx1"/>
                </a:solidFill>
                <a:latin typeface="Segoe" charset="0"/>
                <a:ea typeface="ＭＳ Ｐゴシック" charset="0"/>
              </a:defRPr>
            </a:lvl6pPr>
            <a:lvl7pPr marL="2971800" indent="-228600" eaLnBrk="0" fontAlgn="base" hangingPunct="0">
              <a:spcBef>
                <a:spcPct val="0"/>
              </a:spcBef>
              <a:spcAft>
                <a:spcPct val="0"/>
              </a:spcAft>
              <a:defRPr sz="2400">
                <a:solidFill>
                  <a:schemeClr val="tx1"/>
                </a:solidFill>
                <a:latin typeface="Segoe" charset="0"/>
                <a:ea typeface="ＭＳ Ｐゴシック" charset="0"/>
              </a:defRPr>
            </a:lvl7pPr>
            <a:lvl8pPr marL="3429000" indent="-228600" eaLnBrk="0" fontAlgn="base" hangingPunct="0">
              <a:spcBef>
                <a:spcPct val="0"/>
              </a:spcBef>
              <a:spcAft>
                <a:spcPct val="0"/>
              </a:spcAft>
              <a:defRPr sz="2400">
                <a:solidFill>
                  <a:schemeClr val="tx1"/>
                </a:solidFill>
                <a:latin typeface="Segoe" charset="0"/>
                <a:ea typeface="ＭＳ Ｐゴシック" charset="0"/>
              </a:defRPr>
            </a:lvl8pPr>
            <a:lvl9pPr marL="3886200" indent="-228600" eaLnBrk="0" fontAlgn="base" hangingPunct="0">
              <a:spcBef>
                <a:spcPct val="0"/>
              </a:spcBef>
              <a:spcAft>
                <a:spcPct val="0"/>
              </a:spcAft>
              <a:defRPr sz="2400">
                <a:solidFill>
                  <a:schemeClr val="tx1"/>
                </a:solidFill>
                <a:latin typeface="Segoe" charset="0"/>
                <a:ea typeface="ＭＳ Ｐゴシック" charset="0"/>
              </a:defRPr>
            </a:lvl9pPr>
          </a:lstStyle>
          <a:p>
            <a:pPr eaLnBrk="1" hangingPunct="1">
              <a:lnSpc>
                <a:spcPct val="110000"/>
              </a:lnSpc>
              <a:spcBef>
                <a:spcPts val="1275"/>
              </a:spcBef>
              <a:buFont typeface="Arial" charset="0"/>
              <a:buChar char="•"/>
            </a:pPr>
            <a:r>
              <a:rPr lang="en-US" dirty="0">
                <a:solidFill>
                  <a:srgbClr val="595959"/>
                </a:solidFill>
                <a:latin typeface="Arial" charset="0"/>
                <a:ea typeface="MS PGothic" charset="0"/>
              </a:rPr>
              <a:t>Replica Set – two or more copies</a:t>
            </a:r>
          </a:p>
          <a:p>
            <a:pPr eaLnBrk="1" hangingPunct="1">
              <a:lnSpc>
                <a:spcPct val="110000"/>
              </a:lnSpc>
              <a:spcBef>
                <a:spcPts val="1275"/>
              </a:spcBef>
              <a:buFont typeface="Arial" charset="0"/>
              <a:buChar char="•"/>
            </a:pPr>
            <a:r>
              <a:rPr lang="en-US" dirty="0">
                <a:solidFill>
                  <a:srgbClr val="595959"/>
                </a:solidFill>
                <a:latin typeface="Arial" charset="0"/>
                <a:ea typeface="MS PGothic" charset="0"/>
              </a:rPr>
              <a:t>Self-healing shard</a:t>
            </a:r>
          </a:p>
          <a:p>
            <a:pPr eaLnBrk="1" hangingPunct="1">
              <a:lnSpc>
                <a:spcPct val="110000"/>
              </a:lnSpc>
              <a:spcBef>
                <a:spcPts val="1275"/>
              </a:spcBef>
              <a:buFont typeface="Arial" charset="0"/>
              <a:buChar char="•"/>
            </a:pPr>
            <a:r>
              <a:rPr lang="en-US" dirty="0">
                <a:solidFill>
                  <a:srgbClr val="595959"/>
                </a:solidFill>
                <a:latin typeface="Arial" charset="0"/>
                <a:ea typeface="MS PGothic" charset="0"/>
              </a:rPr>
              <a:t>Addresses </a:t>
            </a:r>
            <a:r>
              <a:rPr lang="en-US" dirty="0" smtClean="0">
                <a:solidFill>
                  <a:srgbClr val="595959"/>
                </a:solidFill>
                <a:latin typeface="Arial" charset="0"/>
                <a:ea typeface="MS PGothic" charset="0"/>
              </a:rPr>
              <a:t>availability considerations:</a:t>
            </a:r>
            <a:endParaRPr lang="en-US" dirty="0">
              <a:solidFill>
                <a:srgbClr val="595959"/>
              </a:solidFill>
              <a:latin typeface="Arial" charset="0"/>
              <a:ea typeface="MS PGothic" charset="0"/>
            </a:endParaRPr>
          </a:p>
          <a:p>
            <a:pPr marL="742950" lvl="1" indent="-285750" eaLnBrk="1" hangingPunct="1">
              <a:lnSpc>
                <a:spcPts val="2775"/>
              </a:lnSpc>
              <a:spcBef>
                <a:spcPts val="600"/>
              </a:spcBef>
              <a:buFont typeface="Arial" charset="0"/>
              <a:buChar char="–"/>
            </a:pPr>
            <a:r>
              <a:rPr lang="en-US" sz="2000" dirty="0">
                <a:solidFill>
                  <a:srgbClr val="595959"/>
                </a:solidFill>
                <a:latin typeface="Arial" charset="0"/>
                <a:ea typeface="MS PGothic" charset="0"/>
                <a:cs typeface="+mn-cs"/>
              </a:rPr>
              <a:t>High Availability</a:t>
            </a:r>
          </a:p>
          <a:p>
            <a:pPr marL="742950" lvl="1" indent="-285750" eaLnBrk="1" hangingPunct="1">
              <a:lnSpc>
                <a:spcPts val="2775"/>
              </a:lnSpc>
              <a:spcBef>
                <a:spcPts val="600"/>
              </a:spcBef>
              <a:buFont typeface="Arial" charset="0"/>
              <a:buChar char="–"/>
            </a:pPr>
            <a:r>
              <a:rPr lang="en-US" sz="2000" dirty="0">
                <a:solidFill>
                  <a:srgbClr val="595959"/>
                </a:solidFill>
                <a:latin typeface="Arial" charset="0"/>
                <a:ea typeface="MS PGothic" charset="0"/>
                <a:cs typeface="+mn-cs"/>
              </a:rPr>
              <a:t>Disaster Recovery</a:t>
            </a:r>
          </a:p>
          <a:p>
            <a:pPr marL="742950" lvl="1" indent="-285750" eaLnBrk="1" hangingPunct="1">
              <a:lnSpc>
                <a:spcPts val="2775"/>
              </a:lnSpc>
              <a:spcBef>
                <a:spcPts val="600"/>
              </a:spcBef>
              <a:buFont typeface="Arial" charset="0"/>
              <a:buChar char="–"/>
            </a:pPr>
            <a:r>
              <a:rPr lang="en-US" sz="2000" dirty="0" smtClean="0">
                <a:solidFill>
                  <a:srgbClr val="595959"/>
                </a:solidFill>
                <a:latin typeface="Arial" charset="0"/>
                <a:ea typeface="MS PGothic" charset="0"/>
                <a:cs typeface="+mn-cs"/>
              </a:rPr>
              <a:t>Maintenance</a:t>
            </a:r>
          </a:p>
          <a:p>
            <a:pPr eaLnBrk="1" hangingPunct="1">
              <a:lnSpc>
                <a:spcPct val="110000"/>
              </a:lnSpc>
              <a:spcBef>
                <a:spcPts val="1275"/>
              </a:spcBef>
              <a:buFont typeface="Arial" charset="0"/>
              <a:buChar char="•"/>
            </a:pPr>
            <a:r>
              <a:rPr lang="en-US" dirty="0" smtClean="0">
                <a:solidFill>
                  <a:srgbClr val="595959"/>
                </a:solidFill>
                <a:latin typeface="Arial" charset="0"/>
                <a:ea typeface="MS PGothic" charset="0"/>
              </a:rPr>
              <a:t>Deployment Flexibility</a:t>
            </a:r>
            <a:endParaRPr lang="en-US" dirty="0">
              <a:solidFill>
                <a:srgbClr val="595959"/>
              </a:solidFill>
              <a:latin typeface="Arial" charset="0"/>
              <a:ea typeface="MS PGothic" charset="0"/>
            </a:endParaRPr>
          </a:p>
          <a:p>
            <a:pPr marL="742950" lvl="1" indent="-285750" eaLnBrk="1" hangingPunct="1">
              <a:lnSpc>
                <a:spcPts val="2775"/>
              </a:lnSpc>
              <a:spcBef>
                <a:spcPts val="600"/>
              </a:spcBef>
              <a:buFont typeface="Arial" charset="0"/>
              <a:buChar char="–"/>
            </a:pPr>
            <a:r>
              <a:rPr lang="en-US" sz="2000" dirty="0" smtClean="0">
                <a:solidFill>
                  <a:srgbClr val="595959"/>
                </a:solidFill>
                <a:latin typeface="Arial" charset="0"/>
                <a:ea typeface="MS PGothic" charset="0"/>
              </a:rPr>
              <a:t>Data locality to users</a:t>
            </a:r>
            <a:endParaRPr lang="en-US" sz="2000" dirty="0">
              <a:solidFill>
                <a:srgbClr val="595959"/>
              </a:solidFill>
              <a:latin typeface="Arial" charset="0"/>
              <a:ea typeface="MS PGothic" charset="0"/>
            </a:endParaRPr>
          </a:p>
          <a:p>
            <a:pPr marL="742950" lvl="1" indent="-285750" eaLnBrk="1" hangingPunct="1">
              <a:lnSpc>
                <a:spcPts val="2775"/>
              </a:lnSpc>
              <a:spcBef>
                <a:spcPts val="600"/>
              </a:spcBef>
              <a:buFont typeface="Arial" charset="0"/>
              <a:buChar char="–"/>
            </a:pPr>
            <a:r>
              <a:rPr lang="en-US" sz="2000" dirty="0" smtClean="0">
                <a:solidFill>
                  <a:srgbClr val="595959"/>
                </a:solidFill>
                <a:latin typeface="Arial" charset="0"/>
                <a:ea typeface="MS PGothic" charset="0"/>
              </a:rPr>
              <a:t>Workload isolation: operational &amp; analytics</a:t>
            </a:r>
            <a:endParaRPr lang="en-US" sz="2000" dirty="0">
              <a:solidFill>
                <a:srgbClr val="595959"/>
              </a:solidFill>
              <a:latin typeface="Arial" charset="0"/>
              <a:ea typeface="MS PGothic" charset="0"/>
            </a:endParaRPr>
          </a:p>
          <a:p>
            <a:pPr marL="285750" indent="-285750" eaLnBrk="1" hangingPunct="1">
              <a:lnSpc>
                <a:spcPts val="2775"/>
              </a:lnSpc>
              <a:spcBef>
                <a:spcPts val="600"/>
              </a:spcBef>
              <a:buFont typeface="Arial" charset="0"/>
              <a:buChar char="–"/>
            </a:pPr>
            <a:endParaRPr lang="en-US" sz="2000" dirty="0" smtClean="0">
              <a:solidFill>
                <a:srgbClr val="595959"/>
              </a:solidFill>
              <a:latin typeface="Arial" charset="0"/>
              <a:ea typeface="MS PGothic" charset="0"/>
              <a:cs typeface="+mn-cs"/>
            </a:endParaRPr>
          </a:p>
          <a:p>
            <a:pPr marL="285750" indent="-285750" eaLnBrk="1" hangingPunct="1">
              <a:lnSpc>
                <a:spcPts val="2775"/>
              </a:lnSpc>
              <a:spcBef>
                <a:spcPts val="600"/>
              </a:spcBef>
              <a:buFont typeface="Arial" charset="0"/>
              <a:buChar char="–"/>
            </a:pPr>
            <a:endParaRPr lang="en-US" sz="2000" dirty="0">
              <a:solidFill>
                <a:srgbClr val="595959"/>
              </a:solidFill>
              <a:latin typeface="Arial" charset="0"/>
              <a:ea typeface="MS PGothic" charset="0"/>
              <a:cs typeface="+mn-cs"/>
            </a:endParaRPr>
          </a:p>
        </p:txBody>
      </p:sp>
      <p:pic>
        <p:nvPicPr>
          <p:cNvPr id="9" name="Picture 8" descr="Replication.e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86143"/>
            <a:ext cx="2714633" cy="3705526"/>
          </a:xfrm>
          <a:prstGeom prst="rect">
            <a:avLst/>
          </a:prstGeom>
        </p:spPr>
      </p:pic>
    </p:spTree>
    <p:extLst>
      <p:ext uri="{BB962C8B-B14F-4D97-AF65-F5344CB8AC3E}">
        <p14:creationId xmlns:p14="http://schemas.microsoft.com/office/powerpoint/2010/main" val="184593609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err="1" smtClean="0">
                <a:ea typeface="+mj-ea"/>
              </a:rPr>
              <a:t>Sharding</a:t>
            </a:r>
            <a:r>
              <a:rPr lang="en-US" dirty="0" smtClean="0">
                <a:ea typeface="+mj-ea"/>
              </a:rPr>
              <a:t> – Horizontal Scalability</a:t>
            </a:r>
            <a:endParaRPr lang="en-US" dirty="0">
              <a:ea typeface="+mj-ea"/>
            </a:endParaRPr>
          </a:p>
        </p:txBody>
      </p:sp>
      <p:pic>
        <p:nvPicPr>
          <p:cNvPr id="4" name="Picture 3" descr="Architecture---Horizontally-Scalable-Comb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2727" y="1577196"/>
            <a:ext cx="5218546" cy="2918520"/>
          </a:xfrm>
          <a:prstGeom prst="rect">
            <a:avLst/>
          </a:prstGeom>
        </p:spPr>
      </p:pic>
    </p:spTree>
    <p:extLst>
      <p:ext uri="{BB962C8B-B14F-4D97-AF65-F5344CB8AC3E}">
        <p14:creationId xmlns:p14="http://schemas.microsoft.com/office/powerpoint/2010/main" val="368177388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687474703a2f2f662e636c2e6c792f6974656d732f30563253316e304b3169337931633132326730342f53637265656e25323053686f74253230323031322d30342d31312532306174253230392e35392e3432253230414d2e706e6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4201" y="6093310"/>
            <a:ext cx="1623737" cy="492359"/>
          </a:xfrm>
          <a:prstGeom prst="rect">
            <a:avLst/>
          </a:prstGeom>
        </p:spPr>
      </p:pic>
      <p:cxnSp>
        <p:nvCxnSpPr>
          <p:cNvPr id="4" name="Straight Connector 3"/>
          <p:cNvCxnSpPr/>
          <p:nvPr/>
        </p:nvCxnSpPr>
        <p:spPr>
          <a:xfrm>
            <a:off x="457200" y="4216400"/>
            <a:ext cx="8229600" cy="0"/>
          </a:xfrm>
          <a:prstGeom prst="line">
            <a:avLst/>
          </a:prstGeom>
          <a:ln w="1905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p:nvPicPr>
        <p:blipFill>
          <a:blip r:embed="rId4"/>
          <a:stretch>
            <a:fillRect/>
          </a:stretch>
        </p:blipFill>
        <p:spPr>
          <a:xfrm>
            <a:off x="547384" y="4983181"/>
            <a:ext cx="1521637" cy="890570"/>
          </a:xfrm>
          <a:prstGeom prst="rect">
            <a:avLst/>
          </a:prstGeom>
        </p:spPr>
      </p:pic>
      <p:pic>
        <p:nvPicPr>
          <p:cNvPr id="5" name="Picture 4"/>
          <p:cNvPicPr>
            <a:picLocks noChangeAspect="1"/>
          </p:cNvPicPr>
          <p:nvPr/>
        </p:nvPicPr>
        <p:blipFill>
          <a:blip r:embed="rId5"/>
          <a:stretch>
            <a:fillRect/>
          </a:stretch>
        </p:blipFill>
        <p:spPr>
          <a:xfrm>
            <a:off x="5289549" y="4442401"/>
            <a:ext cx="2009775" cy="557836"/>
          </a:xfrm>
          <a:prstGeom prst="rect">
            <a:avLst/>
          </a:prstGeom>
        </p:spPr>
      </p:pic>
      <p:sp>
        <p:nvSpPr>
          <p:cNvPr id="37" name="Content Placeholder 1"/>
          <p:cNvSpPr txBox="1">
            <a:spLocks/>
          </p:cNvSpPr>
          <p:nvPr/>
        </p:nvSpPr>
        <p:spPr bwMode="auto">
          <a:xfrm>
            <a:off x="7115968" y="5307307"/>
            <a:ext cx="1501774" cy="49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0" tIns="0" rIns="0" bIns="0"/>
          <a:lstStyle>
            <a:lvl1pPr marL="342900" indent="-342900" algn="l" defTabSz="457200" rtl="0" eaLnBrk="0" fontAlgn="base" hangingPunct="0">
              <a:spcBef>
                <a:spcPts val="1275"/>
              </a:spcBef>
              <a:spcAft>
                <a:spcPct val="0"/>
              </a:spcAft>
              <a:buFont typeface="Arial" charset="0"/>
              <a:buChar char="•"/>
              <a:defRPr sz="2800" kern="1200">
                <a:solidFill>
                  <a:srgbClr val="595959"/>
                </a:solidFill>
                <a:latin typeface="+mn-lt"/>
                <a:ea typeface="ＭＳ Ｐゴシック" charset="0"/>
                <a:cs typeface="ＭＳ Ｐゴシック" charset="0"/>
              </a:defRPr>
            </a:lvl1pPr>
            <a:lvl2pPr marL="742950" indent="-285750" algn="l" defTabSz="457200" rtl="0" eaLnBrk="0" fontAlgn="base" hangingPunct="0">
              <a:lnSpc>
                <a:spcPts val="2775"/>
              </a:lnSpc>
              <a:spcBef>
                <a:spcPts val="600"/>
              </a:spcBef>
              <a:spcAft>
                <a:spcPct val="0"/>
              </a:spcAft>
              <a:buFont typeface="Arial" charset="0"/>
              <a:buChar char="–"/>
              <a:defRPr sz="2400" kern="1200">
                <a:solidFill>
                  <a:srgbClr val="595959"/>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fontAlgn="auto" hangingPunct="1">
              <a:spcBef>
                <a:spcPts val="72"/>
              </a:spcBef>
              <a:spcAft>
                <a:spcPts val="0"/>
              </a:spcAft>
              <a:buFont typeface="Arial"/>
              <a:buNone/>
              <a:defRPr/>
            </a:pPr>
            <a:r>
              <a:rPr lang="en-US" sz="2400" dirty="0" err="1" smtClean="0">
                <a:solidFill>
                  <a:srgbClr val="4E4C4C"/>
                </a:solidFill>
                <a:ea typeface="+mn-ea"/>
                <a:cs typeface="+mn-cs"/>
              </a:rPr>
              <a:t>Morphia</a:t>
            </a:r>
            <a:endParaRPr lang="en-US" sz="2400" dirty="0">
              <a:solidFill>
                <a:srgbClr val="4E4C4C"/>
              </a:solidFill>
              <a:ea typeface="+mn-ea"/>
              <a:cs typeface="+mn-cs"/>
            </a:endParaRPr>
          </a:p>
        </p:txBody>
      </p:sp>
      <p:pic>
        <p:nvPicPr>
          <p:cNvPr id="11" name="Picture 10"/>
          <p:cNvPicPr>
            <a:picLocks noChangeAspect="1"/>
          </p:cNvPicPr>
          <p:nvPr/>
        </p:nvPicPr>
        <p:blipFill>
          <a:blip r:embed="rId6"/>
          <a:stretch>
            <a:fillRect/>
          </a:stretch>
        </p:blipFill>
        <p:spPr>
          <a:xfrm>
            <a:off x="3693928" y="5313410"/>
            <a:ext cx="1756145" cy="452942"/>
          </a:xfrm>
          <a:prstGeom prst="rect">
            <a:avLst/>
          </a:prstGeom>
        </p:spPr>
      </p:pic>
      <p:sp>
        <p:nvSpPr>
          <p:cNvPr id="40" name="Content Placeholder 1"/>
          <p:cNvSpPr txBox="1">
            <a:spLocks/>
          </p:cNvSpPr>
          <p:nvPr/>
        </p:nvSpPr>
        <p:spPr bwMode="auto">
          <a:xfrm>
            <a:off x="2069187" y="4492967"/>
            <a:ext cx="2121813" cy="49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0" tIns="0" rIns="0" bIns="0"/>
          <a:lstStyle>
            <a:lvl1pPr marL="342900" indent="-342900" algn="l" defTabSz="457200" rtl="0" eaLnBrk="0" fontAlgn="base" hangingPunct="0">
              <a:spcBef>
                <a:spcPts val="1275"/>
              </a:spcBef>
              <a:spcAft>
                <a:spcPct val="0"/>
              </a:spcAft>
              <a:buFont typeface="Arial" charset="0"/>
              <a:buChar char="•"/>
              <a:defRPr sz="2800" kern="1200">
                <a:solidFill>
                  <a:srgbClr val="595959"/>
                </a:solidFill>
                <a:latin typeface="+mn-lt"/>
                <a:ea typeface="ＭＳ Ｐゴシック" charset="0"/>
                <a:cs typeface="ＭＳ Ｐゴシック" charset="0"/>
              </a:defRPr>
            </a:lvl1pPr>
            <a:lvl2pPr marL="742950" indent="-285750" algn="l" defTabSz="457200" rtl="0" eaLnBrk="0" fontAlgn="base" hangingPunct="0">
              <a:lnSpc>
                <a:spcPts val="2775"/>
              </a:lnSpc>
              <a:spcBef>
                <a:spcPts val="600"/>
              </a:spcBef>
              <a:spcAft>
                <a:spcPct val="0"/>
              </a:spcAft>
              <a:buFont typeface="Arial" charset="0"/>
              <a:buChar char="–"/>
              <a:defRPr sz="2400" kern="1200">
                <a:solidFill>
                  <a:srgbClr val="595959"/>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fontAlgn="auto" hangingPunct="1">
              <a:spcBef>
                <a:spcPts val="72"/>
              </a:spcBef>
              <a:spcAft>
                <a:spcPts val="0"/>
              </a:spcAft>
              <a:buFont typeface="Arial"/>
              <a:buNone/>
              <a:defRPr/>
            </a:pPr>
            <a:r>
              <a:rPr lang="en-US" sz="2400" dirty="0" smtClean="0">
                <a:solidFill>
                  <a:srgbClr val="4E4C4C"/>
                </a:solidFill>
                <a:ea typeface="+mn-ea"/>
                <a:cs typeface="+mn-cs"/>
              </a:rPr>
              <a:t>MEAN Stack</a:t>
            </a:r>
            <a:endParaRPr lang="en-US" sz="2400" dirty="0">
              <a:solidFill>
                <a:srgbClr val="4E4C4C"/>
              </a:solidFill>
              <a:ea typeface="+mn-ea"/>
              <a:cs typeface="+mn-cs"/>
            </a:endParaRPr>
          </a:p>
        </p:txBody>
      </p:sp>
      <p:pic>
        <p:nvPicPr>
          <p:cNvPr id="35" name="Picture 3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462338" y="2536825"/>
            <a:ext cx="7635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 name="Group 1"/>
          <p:cNvGrpSpPr>
            <a:grpSpLocks/>
          </p:cNvGrpSpPr>
          <p:nvPr/>
        </p:nvGrpSpPr>
        <p:grpSpPr bwMode="auto">
          <a:xfrm>
            <a:off x="3549690" y="1176338"/>
            <a:ext cx="1189038" cy="984250"/>
            <a:chOff x="4295775" y="1233488"/>
            <a:chExt cx="1189037" cy="984250"/>
          </a:xfrm>
        </p:grpSpPr>
        <p:pic>
          <p:nvPicPr>
            <p:cNvPr id="41" name="Picture 28"/>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508500" y="1233488"/>
              <a:ext cx="755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Content Placeholder 1"/>
            <p:cNvSpPr txBox="1">
              <a:spLocks/>
            </p:cNvSpPr>
            <p:nvPr/>
          </p:nvSpPr>
          <p:spPr bwMode="auto">
            <a:xfrm>
              <a:off x="4295775" y="2038350"/>
              <a:ext cx="11890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lgn="l" defTabSz="457200" rtl="0" eaLnBrk="0" fontAlgn="base" hangingPunct="0">
                <a:spcBef>
                  <a:spcPts val="1275"/>
                </a:spcBef>
                <a:spcAft>
                  <a:spcPct val="0"/>
                </a:spcAft>
                <a:buFont typeface="Arial" charset="0"/>
                <a:buChar char="•"/>
                <a:defRPr sz="2800" kern="1200">
                  <a:solidFill>
                    <a:srgbClr val="595959"/>
                  </a:solidFill>
                  <a:latin typeface="+mn-lt"/>
                  <a:ea typeface="ＭＳ Ｐゴシック" charset="0"/>
                  <a:cs typeface="ＭＳ Ｐゴシック" charset="0"/>
                </a:defRPr>
              </a:lvl1pPr>
              <a:lvl2pPr marL="742950" indent="-285750" algn="l" defTabSz="457200" rtl="0" eaLnBrk="0" fontAlgn="base" hangingPunct="0">
                <a:lnSpc>
                  <a:spcPts val="2775"/>
                </a:lnSpc>
                <a:spcBef>
                  <a:spcPts val="600"/>
                </a:spcBef>
                <a:spcAft>
                  <a:spcPct val="0"/>
                </a:spcAft>
                <a:buFont typeface="Arial" charset="0"/>
                <a:buChar char="–"/>
                <a:defRPr sz="2400" kern="1200">
                  <a:solidFill>
                    <a:srgbClr val="595959"/>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eaLnBrk="1" fontAlgn="auto" hangingPunct="1">
                <a:spcBef>
                  <a:spcPts val="72"/>
                </a:spcBef>
                <a:spcAft>
                  <a:spcPts val="0"/>
                </a:spcAft>
                <a:buFont typeface="Arial"/>
                <a:buNone/>
                <a:defRPr/>
              </a:pPr>
              <a:r>
                <a:rPr lang="en-US" sz="1200" dirty="0" smtClean="0">
                  <a:solidFill>
                    <a:schemeClr val="accent6">
                      <a:lumMod val="75000"/>
                    </a:schemeClr>
                  </a:solidFill>
                  <a:ea typeface="+mn-ea"/>
                  <a:cs typeface="+mn-cs"/>
                </a:rPr>
                <a:t>Java</a:t>
              </a:r>
              <a:endParaRPr lang="en-US" sz="1200" dirty="0">
                <a:solidFill>
                  <a:schemeClr val="accent6">
                    <a:lumMod val="75000"/>
                  </a:schemeClr>
                </a:solidFill>
                <a:ea typeface="+mn-ea"/>
                <a:cs typeface="+mn-cs"/>
              </a:endParaRPr>
            </a:p>
          </p:txBody>
        </p:sp>
      </p:grpSp>
      <p:grpSp>
        <p:nvGrpSpPr>
          <p:cNvPr id="43" name="Group 5"/>
          <p:cNvGrpSpPr>
            <a:grpSpLocks/>
          </p:cNvGrpSpPr>
          <p:nvPr/>
        </p:nvGrpSpPr>
        <p:grpSpPr bwMode="auto">
          <a:xfrm>
            <a:off x="5780882" y="3092450"/>
            <a:ext cx="887412" cy="911225"/>
            <a:chOff x="6323012" y="3092450"/>
            <a:chExt cx="887413" cy="911225"/>
          </a:xfrm>
        </p:grpSpPr>
        <p:pic>
          <p:nvPicPr>
            <p:cNvPr id="44" name="Picture 29"/>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445250" y="3092450"/>
              <a:ext cx="644525"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Content Placeholder 1"/>
            <p:cNvSpPr txBox="1">
              <a:spLocks/>
            </p:cNvSpPr>
            <p:nvPr/>
          </p:nvSpPr>
          <p:spPr bwMode="auto">
            <a:xfrm>
              <a:off x="6323012" y="3822700"/>
              <a:ext cx="88741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lgn="l" defTabSz="457200" rtl="0" eaLnBrk="0" fontAlgn="base" hangingPunct="0">
                <a:spcBef>
                  <a:spcPts val="1275"/>
                </a:spcBef>
                <a:spcAft>
                  <a:spcPct val="0"/>
                </a:spcAft>
                <a:buFont typeface="Arial" charset="0"/>
                <a:buChar char="•"/>
                <a:defRPr sz="2800" kern="1200">
                  <a:solidFill>
                    <a:srgbClr val="595959"/>
                  </a:solidFill>
                  <a:latin typeface="+mn-lt"/>
                  <a:ea typeface="ＭＳ Ｐゴシック" charset="0"/>
                  <a:cs typeface="ＭＳ Ｐゴシック" charset="0"/>
                </a:defRPr>
              </a:lvl1pPr>
              <a:lvl2pPr marL="742950" indent="-285750" algn="l" defTabSz="457200" rtl="0" eaLnBrk="0" fontAlgn="base" hangingPunct="0">
                <a:lnSpc>
                  <a:spcPts val="2775"/>
                </a:lnSpc>
                <a:spcBef>
                  <a:spcPts val="600"/>
                </a:spcBef>
                <a:spcAft>
                  <a:spcPct val="0"/>
                </a:spcAft>
                <a:buFont typeface="Arial" charset="0"/>
                <a:buChar char="–"/>
                <a:defRPr sz="2400" kern="1200">
                  <a:solidFill>
                    <a:srgbClr val="595959"/>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eaLnBrk="1" fontAlgn="auto" hangingPunct="1">
                <a:spcBef>
                  <a:spcPts val="72"/>
                </a:spcBef>
                <a:spcAft>
                  <a:spcPts val="0"/>
                </a:spcAft>
                <a:buFont typeface="Arial"/>
                <a:buNone/>
                <a:defRPr/>
              </a:pPr>
              <a:r>
                <a:rPr lang="en-US" sz="1200" dirty="0" smtClean="0">
                  <a:solidFill>
                    <a:schemeClr val="accent6">
                      <a:lumMod val="75000"/>
                    </a:schemeClr>
                  </a:solidFill>
                  <a:ea typeface="+mn-ea"/>
                  <a:cs typeface="+mn-cs"/>
                </a:rPr>
                <a:t>Python</a:t>
              </a:r>
              <a:endParaRPr lang="en-US" sz="1200" dirty="0">
                <a:solidFill>
                  <a:schemeClr val="accent6">
                    <a:lumMod val="75000"/>
                  </a:schemeClr>
                </a:solidFill>
                <a:ea typeface="+mn-ea"/>
                <a:cs typeface="+mn-cs"/>
              </a:endParaRPr>
            </a:p>
          </p:txBody>
        </p:sp>
      </p:grpSp>
      <p:pic>
        <p:nvPicPr>
          <p:cNvPr id="46" name="Picture 30"/>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002476" y="2454275"/>
            <a:ext cx="82550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3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8073231" y="2314575"/>
            <a:ext cx="56673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Content Placeholder 1"/>
          <p:cNvSpPr txBox="1">
            <a:spLocks/>
          </p:cNvSpPr>
          <p:nvPr/>
        </p:nvSpPr>
        <p:spPr bwMode="auto">
          <a:xfrm>
            <a:off x="7912893" y="2989263"/>
            <a:ext cx="887413"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lgn="l" defTabSz="457200" rtl="0" eaLnBrk="0" fontAlgn="base" hangingPunct="0">
              <a:spcBef>
                <a:spcPts val="1275"/>
              </a:spcBef>
              <a:spcAft>
                <a:spcPct val="0"/>
              </a:spcAft>
              <a:buFont typeface="Arial" charset="0"/>
              <a:buChar char="•"/>
              <a:defRPr sz="2800" kern="1200">
                <a:solidFill>
                  <a:srgbClr val="595959"/>
                </a:solidFill>
                <a:latin typeface="+mn-lt"/>
                <a:ea typeface="ＭＳ Ｐゴシック" charset="0"/>
                <a:cs typeface="ＭＳ Ｐゴシック" charset="0"/>
              </a:defRPr>
            </a:lvl1pPr>
            <a:lvl2pPr marL="742950" indent="-285750" algn="l" defTabSz="457200" rtl="0" eaLnBrk="0" fontAlgn="base" hangingPunct="0">
              <a:lnSpc>
                <a:spcPts val="2775"/>
              </a:lnSpc>
              <a:spcBef>
                <a:spcPts val="600"/>
              </a:spcBef>
              <a:spcAft>
                <a:spcPct val="0"/>
              </a:spcAft>
              <a:buFont typeface="Arial" charset="0"/>
              <a:buChar char="–"/>
              <a:defRPr sz="2400" kern="1200">
                <a:solidFill>
                  <a:srgbClr val="595959"/>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eaLnBrk="1" fontAlgn="auto" hangingPunct="1">
              <a:spcBef>
                <a:spcPts val="72"/>
              </a:spcBef>
              <a:spcAft>
                <a:spcPts val="0"/>
              </a:spcAft>
              <a:buFont typeface="Arial"/>
              <a:buNone/>
              <a:defRPr/>
            </a:pPr>
            <a:r>
              <a:rPr lang="en-US" sz="1200" dirty="0" smtClean="0">
                <a:solidFill>
                  <a:schemeClr val="accent6">
                    <a:lumMod val="75000"/>
                  </a:schemeClr>
                </a:solidFill>
                <a:ea typeface="+mn-ea"/>
                <a:cs typeface="+mn-cs"/>
              </a:rPr>
              <a:t>Perl</a:t>
            </a:r>
            <a:endParaRPr lang="en-US" sz="1200" dirty="0">
              <a:solidFill>
                <a:schemeClr val="accent6">
                  <a:lumMod val="75000"/>
                </a:schemeClr>
              </a:solidFill>
              <a:ea typeface="+mn-ea"/>
              <a:cs typeface="+mn-cs"/>
            </a:endParaRPr>
          </a:p>
        </p:txBody>
      </p:sp>
      <p:pic>
        <p:nvPicPr>
          <p:cNvPr id="49" name="Picture 9" descr="Scala_logo.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7411243" y="3522663"/>
            <a:ext cx="903288"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 name="Group 4"/>
          <p:cNvGrpSpPr>
            <a:grpSpLocks/>
          </p:cNvGrpSpPr>
          <p:nvPr/>
        </p:nvGrpSpPr>
        <p:grpSpPr bwMode="auto">
          <a:xfrm>
            <a:off x="5685101" y="1308100"/>
            <a:ext cx="887412" cy="909638"/>
            <a:chOff x="7893050" y="1308100"/>
            <a:chExt cx="887413" cy="909638"/>
          </a:xfrm>
        </p:grpSpPr>
        <p:pic>
          <p:nvPicPr>
            <p:cNvPr id="51" name="Picture 2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8035925" y="1308100"/>
              <a:ext cx="60801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Content Placeholder 1"/>
            <p:cNvSpPr txBox="1">
              <a:spLocks/>
            </p:cNvSpPr>
            <p:nvPr/>
          </p:nvSpPr>
          <p:spPr bwMode="auto">
            <a:xfrm>
              <a:off x="7893050" y="2038350"/>
              <a:ext cx="88741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lgn="l" defTabSz="457200" rtl="0" eaLnBrk="0" fontAlgn="base" hangingPunct="0">
                <a:spcBef>
                  <a:spcPts val="1275"/>
                </a:spcBef>
                <a:spcAft>
                  <a:spcPct val="0"/>
                </a:spcAft>
                <a:buFont typeface="Arial" charset="0"/>
                <a:buChar char="•"/>
                <a:defRPr sz="2800" kern="1200">
                  <a:solidFill>
                    <a:srgbClr val="595959"/>
                  </a:solidFill>
                  <a:latin typeface="+mn-lt"/>
                  <a:ea typeface="ＭＳ Ｐゴシック" charset="0"/>
                  <a:cs typeface="ＭＳ Ｐゴシック" charset="0"/>
                </a:defRPr>
              </a:lvl1pPr>
              <a:lvl2pPr marL="742950" indent="-285750" algn="l" defTabSz="457200" rtl="0" eaLnBrk="0" fontAlgn="base" hangingPunct="0">
                <a:lnSpc>
                  <a:spcPts val="2775"/>
                </a:lnSpc>
                <a:spcBef>
                  <a:spcPts val="600"/>
                </a:spcBef>
                <a:spcAft>
                  <a:spcPct val="0"/>
                </a:spcAft>
                <a:buFont typeface="Arial" charset="0"/>
                <a:buChar char="–"/>
                <a:defRPr sz="2400" kern="1200">
                  <a:solidFill>
                    <a:srgbClr val="595959"/>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eaLnBrk="1" fontAlgn="auto" hangingPunct="1">
                <a:spcBef>
                  <a:spcPts val="72"/>
                </a:spcBef>
                <a:spcAft>
                  <a:spcPts val="0"/>
                </a:spcAft>
                <a:buFont typeface="Arial"/>
                <a:buNone/>
                <a:defRPr/>
              </a:pPr>
              <a:r>
                <a:rPr lang="en-US" sz="1200" dirty="0" smtClean="0">
                  <a:solidFill>
                    <a:schemeClr val="accent6">
                      <a:lumMod val="75000"/>
                    </a:schemeClr>
                  </a:solidFill>
                  <a:ea typeface="+mn-ea"/>
                  <a:cs typeface="+mn-cs"/>
                </a:rPr>
                <a:t>Ruby</a:t>
              </a:r>
              <a:endParaRPr lang="en-US" sz="1200" dirty="0">
                <a:solidFill>
                  <a:schemeClr val="accent6">
                    <a:lumMod val="75000"/>
                  </a:schemeClr>
                </a:solidFill>
                <a:ea typeface="+mn-ea"/>
                <a:cs typeface="+mn-cs"/>
              </a:endParaRPr>
            </a:p>
          </p:txBody>
        </p:sp>
      </p:grpSp>
      <p:pic>
        <p:nvPicPr>
          <p:cNvPr id="53" name="Picture 32"/>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6707981" y="2482850"/>
            <a:ext cx="414337"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34"/>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411243" y="1533525"/>
            <a:ext cx="12287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14" descr="nodejs-light.pn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3817938" y="3276600"/>
            <a:ext cx="1292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django-logo.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89550" y="6105407"/>
            <a:ext cx="1146438" cy="399342"/>
          </a:xfrm>
          <a:prstGeom prst="rect">
            <a:avLst/>
          </a:prstGeom>
        </p:spPr>
      </p:pic>
      <p:sp>
        <p:nvSpPr>
          <p:cNvPr id="32" name="Content Placeholder 1"/>
          <p:cNvSpPr>
            <a:spLocks noGrp="1"/>
          </p:cNvSpPr>
          <p:nvPr>
            <p:ph idx="1"/>
          </p:nvPr>
        </p:nvSpPr>
        <p:spPr>
          <a:xfrm>
            <a:off x="457200" y="1323975"/>
            <a:ext cx="2746375" cy="2598738"/>
          </a:xfrm>
        </p:spPr>
        <p:txBody>
          <a:bodyPr>
            <a:noAutofit/>
          </a:bodyPr>
          <a:lstStyle/>
          <a:p>
            <a:pPr marL="0" indent="0">
              <a:lnSpc>
                <a:spcPct val="110000"/>
              </a:lnSpc>
              <a:spcBef>
                <a:spcPct val="0"/>
              </a:spcBef>
              <a:buNone/>
              <a:defRPr/>
            </a:pPr>
            <a:r>
              <a:rPr lang="en-US" dirty="0" smtClean="0">
                <a:latin typeface="Arial" charset="0"/>
                <a:ea typeface="MS PGothic" charset="0"/>
              </a:rPr>
              <a:t>Support for the most popular languages and frameworks</a:t>
            </a:r>
            <a:endParaRPr lang="en-US" sz="1800" dirty="0">
              <a:solidFill>
                <a:schemeClr val="bg1"/>
              </a:solidFill>
              <a:effectLst>
                <a:outerShdw blurRad="63500" dist="38100" dir="2700000" algn="tl" rotWithShape="0">
                  <a:srgbClr val="000000">
                    <a:alpha val="20000"/>
                  </a:srgbClr>
                </a:outerShdw>
              </a:effectLst>
              <a:ea typeface="ＭＳ Ｐゴシック" charset="0"/>
            </a:endParaRPr>
          </a:p>
        </p:txBody>
      </p:sp>
      <p:sp>
        <p:nvSpPr>
          <p:cNvPr id="3" name="Title 2"/>
          <p:cNvSpPr>
            <a:spLocks noGrp="1"/>
          </p:cNvSpPr>
          <p:nvPr>
            <p:ph type="title"/>
          </p:nvPr>
        </p:nvSpPr>
        <p:spPr>
          <a:xfrm>
            <a:off x="457200" y="9525"/>
            <a:ext cx="8229600" cy="1143000"/>
          </a:xfrm>
        </p:spPr>
        <p:txBody>
          <a:bodyPr/>
          <a:lstStyle/>
          <a:p>
            <a:pPr eaLnBrk="1" fontAlgn="auto" hangingPunct="1">
              <a:spcAft>
                <a:spcPts val="0"/>
              </a:spcAft>
              <a:defRPr/>
            </a:pPr>
            <a:r>
              <a:rPr lang="en-US" dirty="0" smtClean="0">
                <a:ea typeface="+mj-ea"/>
              </a:rPr>
              <a:t>Drivers &amp; Ecosystem</a:t>
            </a:r>
            <a:endParaRPr lang="en-US" dirty="0">
              <a:ea typeface="+mj-ea"/>
            </a:endParaRPr>
          </a:p>
        </p:txBody>
      </p:sp>
    </p:spTree>
    <p:extLst>
      <p:ext uri="{BB962C8B-B14F-4D97-AF65-F5344CB8AC3E}">
        <p14:creationId xmlns:p14="http://schemas.microsoft.com/office/powerpoint/2010/main" val="385844113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photo1.jpg"/>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5012" b="5012"/>
          <a:stretch>
            <a:fillRect/>
          </a:stretch>
        </p:blipFill>
        <p:spPr>
          <a:xfrm>
            <a:off x="0" y="1"/>
            <a:ext cx="9144000" cy="6993466"/>
          </a:xfrm>
        </p:spPr>
      </p:pic>
      <p:sp>
        <p:nvSpPr>
          <p:cNvPr id="8" name="Title 7"/>
          <p:cNvSpPr>
            <a:spLocks noGrp="1"/>
          </p:cNvSpPr>
          <p:nvPr>
            <p:ph type="title"/>
          </p:nvPr>
        </p:nvSpPr>
        <p:spPr>
          <a:xfrm>
            <a:off x="628403" y="2693267"/>
            <a:ext cx="7898954" cy="1746659"/>
          </a:xfrm>
        </p:spPr>
        <p:txBody>
          <a:bodyPr/>
          <a:lstStyle/>
          <a:p>
            <a:r>
              <a:rPr lang="en-US" dirty="0" smtClean="0"/>
              <a:t>Mentioning </a:t>
            </a:r>
            <a:r>
              <a:rPr lang="en-US" smtClean="0"/>
              <a:t>Marks presentation …</a:t>
            </a:r>
            <a:endParaRPr lang="en-US" dirty="0"/>
          </a:p>
        </p:txBody>
      </p:sp>
    </p:spTree>
    <p:extLst>
      <p:ext uri="{BB962C8B-B14F-4D97-AF65-F5344CB8AC3E}">
        <p14:creationId xmlns:p14="http://schemas.microsoft.com/office/powerpoint/2010/main" val="3796778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MongoDB_Logo_Knockout_RGB.e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1056" y="3015702"/>
            <a:ext cx="3011809" cy="86414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6341"/>
            <a:ext cx="8229600" cy="1492251"/>
          </a:xfrm>
        </p:spPr>
        <p:txBody>
          <a:bodyPr/>
          <a:lstStyle/>
          <a:p>
            <a:pPr eaLnBrk="1" fontAlgn="auto" hangingPunct="1">
              <a:spcAft>
                <a:spcPts val="0"/>
              </a:spcAft>
              <a:defRPr/>
            </a:pPr>
            <a:r>
              <a:rPr lang="en-US" dirty="0" smtClean="0">
                <a:ea typeface="+mj-ea"/>
                <a:cs typeface="+mj-cs"/>
              </a:rPr>
              <a:t>Welcome to </a:t>
            </a:r>
            <a:r>
              <a:rPr lang="en-US" dirty="0" err="1" smtClean="0">
                <a:ea typeface="+mj-ea"/>
                <a:cs typeface="+mj-cs"/>
              </a:rPr>
              <a:t>MongoDB</a:t>
            </a:r>
            <a:endParaRPr lang="en-US" sz="1800" b="0" i="1" dirty="0">
              <a:ea typeface="+mj-ea"/>
              <a:cs typeface="Arial"/>
            </a:endParaRPr>
          </a:p>
        </p:txBody>
      </p:sp>
      <p:sp>
        <p:nvSpPr>
          <p:cNvPr id="2" name="TextBox 1"/>
          <p:cNvSpPr txBox="1"/>
          <p:nvPr/>
        </p:nvSpPr>
        <p:spPr>
          <a:xfrm>
            <a:off x="745067" y="3784600"/>
            <a:ext cx="3826933" cy="1134533"/>
          </a:xfrm>
          <a:prstGeom prst="rect">
            <a:avLst/>
          </a:prstGeom>
        </p:spPr>
        <p:txBody>
          <a:bodyPr wrap="square" lIns="0" tIns="0" rIns="0" bIns="0" rtlCol="0">
            <a:noAutofit/>
          </a:bodyPr>
          <a:lstStyle/>
          <a:p>
            <a:pPr algn="l"/>
            <a:r>
              <a:rPr lang="en-US" dirty="0" smtClean="0"/>
              <a:t>Matt Bates</a:t>
            </a:r>
          </a:p>
          <a:p>
            <a:pPr algn="l"/>
            <a:r>
              <a:rPr lang="en-US" dirty="0" smtClean="0"/>
              <a:t>SA | CE</a:t>
            </a:r>
          </a:p>
          <a:p>
            <a:pPr algn="l"/>
            <a:r>
              <a:rPr lang="en-US" dirty="0" err="1" smtClean="0"/>
              <a:t>matt@mongodb.com</a:t>
            </a:r>
            <a:endParaRPr lang="en-US" dirty="0" smtClean="0"/>
          </a:p>
        </p:txBody>
      </p:sp>
      <p:sp>
        <p:nvSpPr>
          <p:cNvPr id="5" name="TextBox 4"/>
          <p:cNvSpPr txBox="1"/>
          <p:nvPr/>
        </p:nvSpPr>
        <p:spPr>
          <a:xfrm>
            <a:off x="745067" y="5486400"/>
            <a:ext cx="3826933" cy="1134533"/>
          </a:xfrm>
          <a:prstGeom prst="rect">
            <a:avLst/>
          </a:prstGeom>
        </p:spPr>
        <p:txBody>
          <a:bodyPr wrap="square" lIns="0" tIns="0" rIns="0" bIns="0" rtlCol="0">
            <a:noAutofit/>
          </a:bodyPr>
          <a:lstStyle/>
          <a:p>
            <a:pPr algn="l"/>
            <a:r>
              <a:rPr lang="en-US" dirty="0" smtClean="0"/>
              <a:t>Norberto Leite</a:t>
            </a:r>
          </a:p>
          <a:p>
            <a:pPr algn="l"/>
            <a:r>
              <a:rPr lang="en-US" dirty="0" smtClean="0"/>
              <a:t>SA | Engineer</a:t>
            </a:r>
          </a:p>
          <a:p>
            <a:pPr algn="l"/>
            <a:r>
              <a:rPr lang="en-US" dirty="0" err="1" smtClean="0"/>
              <a:t>norberto@mongodb.com</a:t>
            </a:r>
            <a:endParaRPr lang="en-US" dirty="0" smtClean="0"/>
          </a:p>
        </p:txBody>
      </p:sp>
    </p:spTree>
    <p:extLst>
      <p:ext uri="{BB962C8B-B14F-4D97-AF65-F5344CB8AC3E}">
        <p14:creationId xmlns:p14="http://schemas.microsoft.com/office/powerpoint/2010/main" val="379852678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199" y="1435100"/>
            <a:ext cx="7402689" cy="4618038"/>
          </a:xfrm>
        </p:spPr>
        <p:txBody>
          <a:bodyPr/>
          <a:lstStyle/>
          <a:p>
            <a:pPr>
              <a:defRPr/>
            </a:pPr>
            <a:r>
              <a:rPr lang="en-US" dirty="0">
                <a:latin typeface="Arial" charset="0"/>
                <a:ea typeface="MS PGothic" charset="0"/>
              </a:rPr>
              <a:t>About </a:t>
            </a:r>
            <a:r>
              <a:rPr lang="en-US" dirty="0" err="1">
                <a:latin typeface="Arial" charset="0"/>
                <a:ea typeface="MS PGothic" charset="0"/>
              </a:rPr>
              <a:t>MongoDB</a:t>
            </a:r>
            <a:endParaRPr lang="en-US" dirty="0">
              <a:latin typeface="Arial" charset="0"/>
              <a:ea typeface="MS PGothic" charset="0"/>
            </a:endParaRPr>
          </a:p>
          <a:p>
            <a:pPr>
              <a:defRPr/>
            </a:pPr>
            <a:r>
              <a:rPr lang="en-US" dirty="0">
                <a:latin typeface="Arial" charset="0"/>
                <a:ea typeface="MS PGothic" charset="0"/>
              </a:rPr>
              <a:t>Data Model</a:t>
            </a:r>
          </a:p>
          <a:p>
            <a:pPr>
              <a:defRPr/>
            </a:pPr>
            <a:r>
              <a:rPr lang="en-US" dirty="0">
                <a:latin typeface="Arial" charset="0"/>
                <a:ea typeface="MS PGothic" charset="0"/>
              </a:rPr>
              <a:t>Query Model</a:t>
            </a:r>
          </a:p>
          <a:p>
            <a:pPr>
              <a:defRPr/>
            </a:pPr>
            <a:r>
              <a:rPr lang="en-US" dirty="0" smtClean="0">
                <a:latin typeface="Arial" charset="0"/>
                <a:ea typeface="MS PGothic" charset="0"/>
              </a:rPr>
              <a:t>Scalability &amp; Availability</a:t>
            </a:r>
          </a:p>
          <a:p>
            <a:pPr>
              <a:defRPr/>
            </a:pPr>
            <a:endParaRPr lang="en-US" dirty="0">
              <a:latin typeface="Arial" charset="0"/>
              <a:ea typeface="MS PGothic" charset="0"/>
            </a:endParaRPr>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97568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cs typeface="+mj-cs"/>
              </a:rPr>
              <a:t>About MongoDB</a:t>
            </a:r>
            <a:endParaRPr lang="en-US" dirty="0">
              <a:ea typeface="+mj-ea"/>
              <a:cs typeface="+mj-cs"/>
            </a:endParaRPr>
          </a:p>
        </p:txBody>
      </p:sp>
    </p:spTree>
    <p:extLst>
      <p:ext uri="{BB962C8B-B14F-4D97-AF65-F5344CB8AC3E}">
        <p14:creationId xmlns:p14="http://schemas.microsoft.com/office/powerpoint/2010/main" val="347952571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6" descr="7269057788_725c7fbc02_o.jpeg"/>
          <p:cNvPicPr>
            <a:picLocks noChangeAspect="1"/>
          </p:cNvPicPr>
          <p:nvPr/>
        </p:nvPicPr>
        <p:blipFill>
          <a:blip r:embed="rId3">
            <a:extLst>
              <a:ext uri="{28A0092B-C50C-407E-A947-70E740481C1C}">
                <a14:useLocalDpi xmlns:a14="http://schemas.microsoft.com/office/drawing/2010/main" val="0"/>
              </a:ext>
            </a:extLst>
          </a:blip>
          <a:srcRect t="7957" r="11722" b="9427"/>
          <a:stretch>
            <a:fillRect/>
          </a:stretch>
        </p:blipFill>
        <p:spPr bwMode="auto">
          <a:xfrm>
            <a:off x="-307975" y="1152525"/>
            <a:ext cx="9536113" cy="594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a:spLocks noChangeArrowheads="1"/>
          </p:cNvSpPr>
          <p:nvPr/>
        </p:nvSpPr>
        <p:spPr bwMode="auto">
          <a:xfrm>
            <a:off x="503238" y="2312988"/>
            <a:ext cx="5211762" cy="887412"/>
          </a:xfrm>
          <a:prstGeom prst="rect">
            <a:avLst/>
          </a:prstGeom>
          <a:solidFill>
            <a:srgbClr val="2C1E17">
              <a:alpha val="50980"/>
            </a:srgbClr>
          </a:solidFill>
          <a:ln>
            <a:noFill/>
          </a:ln>
          <a:effectLst>
            <a:outerShdw blurRad="40000" dist="23000" dir="5400000" rotWithShape="0">
              <a:srgbClr val="000000">
                <a:alpha val="34998"/>
              </a:srgbClr>
            </a:outerShdw>
          </a:effectLst>
          <a:extLst/>
        </p:spPr>
        <p:txBody>
          <a:bodyPr anchor="ctr"/>
          <a:lstStyle/>
          <a:p>
            <a:pPr algn="ctr" fontAlgn="auto">
              <a:spcBef>
                <a:spcPts val="0"/>
              </a:spcBef>
              <a:spcAft>
                <a:spcPts val="0"/>
              </a:spcAft>
              <a:defRPr/>
            </a:pPr>
            <a:endParaRPr lang="en-US">
              <a:solidFill>
                <a:schemeClr val="lt1"/>
              </a:solidFill>
              <a:latin typeface="+mn-lt"/>
              <a:ea typeface="+mn-ea"/>
              <a:cs typeface="+mn-cs"/>
            </a:endParaRPr>
          </a:p>
        </p:txBody>
      </p:sp>
      <p:sp>
        <p:nvSpPr>
          <p:cNvPr id="16" name="Rectangle 15"/>
          <p:cNvSpPr>
            <a:spLocks noChangeArrowheads="1"/>
          </p:cNvSpPr>
          <p:nvPr/>
        </p:nvSpPr>
        <p:spPr bwMode="auto">
          <a:xfrm>
            <a:off x="503238" y="3246438"/>
            <a:ext cx="5211762" cy="887412"/>
          </a:xfrm>
          <a:prstGeom prst="rect">
            <a:avLst/>
          </a:prstGeom>
          <a:solidFill>
            <a:srgbClr val="2C1E17">
              <a:alpha val="50980"/>
            </a:srgbClr>
          </a:solidFill>
          <a:ln>
            <a:noFill/>
          </a:ln>
          <a:effectLst>
            <a:outerShdw blurRad="40000" dist="23000" dir="5400000" rotWithShape="0">
              <a:srgbClr val="000000">
                <a:alpha val="34998"/>
              </a:srgbClr>
            </a:outerShdw>
          </a:effectLst>
          <a:extLst/>
        </p:spPr>
        <p:txBody>
          <a:bodyPr anchor="ctr"/>
          <a:lstStyle/>
          <a:p>
            <a:pPr algn="ctr" fontAlgn="auto">
              <a:spcBef>
                <a:spcPts val="0"/>
              </a:spcBef>
              <a:spcAft>
                <a:spcPts val="0"/>
              </a:spcAft>
              <a:defRPr/>
            </a:pPr>
            <a:endParaRPr lang="en-US">
              <a:solidFill>
                <a:schemeClr val="lt1"/>
              </a:solidFill>
              <a:latin typeface="+mn-lt"/>
              <a:ea typeface="+mn-ea"/>
              <a:cs typeface="+mn-cs"/>
            </a:endParaRPr>
          </a:p>
        </p:txBody>
      </p:sp>
      <p:sp>
        <p:nvSpPr>
          <p:cNvPr id="17" name="Rectangle 16"/>
          <p:cNvSpPr>
            <a:spLocks noChangeArrowheads="1"/>
          </p:cNvSpPr>
          <p:nvPr/>
        </p:nvSpPr>
        <p:spPr bwMode="auto">
          <a:xfrm>
            <a:off x="503238" y="4179888"/>
            <a:ext cx="5211762" cy="887412"/>
          </a:xfrm>
          <a:prstGeom prst="rect">
            <a:avLst/>
          </a:prstGeom>
          <a:solidFill>
            <a:srgbClr val="2C1E17">
              <a:alpha val="50980"/>
            </a:srgbClr>
          </a:solidFill>
          <a:ln>
            <a:noFill/>
          </a:ln>
          <a:effectLst>
            <a:outerShdw blurRad="40000" dist="23000" dir="5400000" rotWithShape="0">
              <a:srgbClr val="000000">
                <a:alpha val="34998"/>
              </a:srgbClr>
            </a:outerShdw>
          </a:effectLst>
          <a:extLst/>
        </p:spPr>
        <p:txBody>
          <a:bodyPr anchor="ctr"/>
          <a:lstStyle/>
          <a:p>
            <a:pPr algn="ctr" fontAlgn="auto">
              <a:spcBef>
                <a:spcPts val="0"/>
              </a:spcBef>
              <a:spcAft>
                <a:spcPts val="0"/>
              </a:spcAft>
              <a:defRPr/>
            </a:pPr>
            <a:endParaRPr lang="en-US">
              <a:solidFill>
                <a:schemeClr val="lt1"/>
              </a:solidFill>
              <a:latin typeface="+mn-lt"/>
              <a:ea typeface="+mn-ea"/>
              <a:cs typeface="+mn-cs"/>
            </a:endParaRPr>
          </a:p>
        </p:txBody>
      </p:sp>
      <p:sp>
        <p:nvSpPr>
          <p:cNvPr id="18" name="Rectangle 17"/>
          <p:cNvSpPr>
            <a:spLocks noChangeArrowheads="1"/>
          </p:cNvSpPr>
          <p:nvPr/>
        </p:nvSpPr>
        <p:spPr bwMode="auto">
          <a:xfrm>
            <a:off x="503238" y="5113338"/>
            <a:ext cx="5211762" cy="887412"/>
          </a:xfrm>
          <a:prstGeom prst="rect">
            <a:avLst/>
          </a:prstGeom>
          <a:solidFill>
            <a:srgbClr val="2C1E17">
              <a:alpha val="50980"/>
            </a:srgbClr>
          </a:solidFill>
          <a:ln>
            <a:noFill/>
          </a:ln>
          <a:effectLst>
            <a:outerShdw blurRad="40000" dist="23000" dir="5400000" rotWithShape="0">
              <a:srgbClr val="000000">
                <a:alpha val="34998"/>
              </a:srgbClr>
            </a:outerShdw>
          </a:effectLst>
          <a:extLst/>
        </p:spPr>
        <p:txBody>
          <a:bodyPr anchor="ctr"/>
          <a:lstStyle/>
          <a:p>
            <a:pPr algn="ctr" fontAlgn="auto">
              <a:spcBef>
                <a:spcPts val="0"/>
              </a:spcBef>
              <a:spcAft>
                <a:spcPts val="0"/>
              </a:spcAft>
              <a:defRPr/>
            </a:pPr>
            <a:endParaRPr lang="en-US">
              <a:solidFill>
                <a:schemeClr val="lt1"/>
              </a:solidFill>
              <a:latin typeface="+mn-lt"/>
              <a:ea typeface="+mn-ea"/>
              <a:cs typeface="+mn-cs"/>
            </a:endParaRPr>
          </a:p>
        </p:txBody>
      </p:sp>
      <p:sp>
        <p:nvSpPr>
          <p:cNvPr id="8" name="Rectangle 7"/>
          <p:cNvSpPr>
            <a:spLocks noChangeArrowheads="1"/>
          </p:cNvSpPr>
          <p:nvPr/>
        </p:nvSpPr>
        <p:spPr bwMode="auto">
          <a:xfrm>
            <a:off x="503238" y="1363663"/>
            <a:ext cx="5211762" cy="885825"/>
          </a:xfrm>
          <a:prstGeom prst="rect">
            <a:avLst/>
          </a:prstGeom>
          <a:solidFill>
            <a:schemeClr val="tx2">
              <a:alpha val="50980"/>
            </a:schemeClr>
          </a:solidFill>
          <a:ln>
            <a:noFill/>
          </a:ln>
          <a:effectLst>
            <a:outerShdw blurRad="40000" dist="23000" dir="5400000" rotWithShape="0">
              <a:srgbClr val="000000">
                <a:alpha val="34998"/>
              </a:srgbClr>
            </a:outerShdw>
          </a:effectLst>
          <a:extLst/>
        </p:spPr>
        <p:txBody>
          <a:bodyPr anchor="ctr"/>
          <a:lstStyle/>
          <a:p>
            <a:pPr algn="ctr" fontAlgn="auto">
              <a:spcBef>
                <a:spcPts val="0"/>
              </a:spcBef>
              <a:spcAft>
                <a:spcPts val="0"/>
              </a:spcAft>
              <a:defRPr/>
            </a:pPr>
            <a:endParaRPr lang="en-US">
              <a:solidFill>
                <a:schemeClr val="lt1"/>
              </a:solidFill>
              <a:latin typeface="+mn-lt"/>
              <a:ea typeface="+mn-ea"/>
              <a:cs typeface="+mn-cs"/>
            </a:endParaRPr>
          </a:p>
        </p:txBody>
      </p:sp>
      <p:sp>
        <p:nvSpPr>
          <p:cNvPr id="2" name="Content Placeholder 1"/>
          <p:cNvSpPr>
            <a:spLocks noGrp="1"/>
          </p:cNvSpPr>
          <p:nvPr>
            <p:ph idx="1"/>
          </p:nvPr>
        </p:nvSpPr>
        <p:spPr>
          <a:xfrm>
            <a:off x="695325" y="1323975"/>
            <a:ext cx="5235575" cy="4630738"/>
          </a:xfrm>
        </p:spPr>
        <p:txBody>
          <a:bodyPr>
            <a:noAutofit/>
          </a:bodyPr>
          <a:lstStyle/>
          <a:p>
            <a:pPr marL="0" indent="0" eaLnBrk="1" hangingPunct="1">
              <a:lnSpc>
                <a:spcPct val="130000"/>
              </a:lnSpc>
              <a:spcBef>
                <a:spcPct val="0"/>
              </a:spcBef>
              <a:buFont typeface="Arial" charset="0"/>
              <a:buNone/>
              <a:defRPr/>
            </a:pPr>
            <a:r>
              <a:rPr lang="en-US" dirty="0" smtClean="0">
                <a:solidFill>
                  <a:schemeClr val="bg1"/>
                </a:solidFill>
                <a:effectLst>
                  <a:outerShdw blurRad="50800" dist="38100" dir="2700000" algn="tl" rotWithShape="0">
                    <a:srgbClr val="000000">
                      <a:alpha val="43000"/>
                    </a:srgbClr>
                  </a:outerShdw>
                </a:effectLst>
                <a:ea typeface="ＭＳ Ｐゴシック" charset="0"/>
              </a:rPr>
              <a:t>8,000,000</a:t>
            </a:r>
            <a:r>
              <a:rPr lang="en-US" dirty="0">
                <a:solidFill>
                  <a:schemeClr val="bg1"/>
                </a:solidFill>
                <a:effectLst>
                  <a:outerShdw blurRad="50800" dist="38100" dir="2700000" algn="tl" rotWithShape="0">
                    <a:srgbClr val="000000">
                      <a:alpha val="43000"/>
                    </a:srgbClr>
                  </a:outerShdw>
                </a:effectLst>
                <a:ea typeface="ＭＳ Ｐゴシック" charset="0"/>
              </a:rPr>
              <a:t>+ </a:t>
            </a:r>
          </a:p>
          <a:p>
            <a:pPr marL="0" indent="0" eaLnBrk="1" hangingPunct="1">
              <a:lnSpc>
                <a:spcPct val="50000"/>
              </a:lnSpc>
              <a:spcBef>
                <a:spcPts val="675"/>
              </a:spcBef>
              <a:buFont typeface="Arial" charset="0"/>
              <a:buNone/>
              <a:defRPr/>
            </a:pPr>
            <a:r>
              <a:rPr lang="en-US" sz="1800" dirty="0" err="1">
                <a:solidFill>
                  <a:schemeClr val="bg1"/>
                </a:solidFill>
                <a:effectLst>
                  <a:outerShdw blurRad="50800" dist="38100" dir="2700000" algn="tl" rotWithShape="0">
                    <a:srgbClr val="000000">
                      <a:alpha val="43000"/>
                    </a:srgbClr>
                  </a:outerShdw>
                </a:effectLst>
                <a:ea typeface="ＭＳ Ｐゴシック" charset="0"/>
              </a:rPr>
              <a:t>MongoDB</a:t>
            </a:r>
            <a:r>
              <a:rPr lang="en-US" sz="1800" dirty="0">
                <a:solidFill>
                  <a:schemeClr val="bg1"/>
                </a:solidFill>
                <a:effectLst>
                  <a:outerShdw blurRad="50800" dist="38100" dir="2700000" algn="tl" rotWithShape="0">
                    <a:srgbClr val="000000">
                      <a:alpha val="43000"/>
                    </a:srgbClr>
                  </a:outerShdw>
                </a:effectLst>
                <a:ea typeface="ＭＳ Ｐゴシック" charset="0"/>
              </a:rPr>
              <a:t> Downloads</a:t>
            </a:r>
          </a:p>
          <a:p>
            <a:pPr marL="0" indent="0" eaLnBrk="1" hangingPunct="1">
              <a:lnSpc>
                <a:spcPct val="130000"/>
              </a:lnSpc>
              <a:buFont typeface="Arial" charset="0"/>
              <a:buNone/>
              <a:defRPr/>
            </a:pPr>
            <a:r>
              <a:rPr lang="en-US" dirty="0" smtClean="0">
                <a:solidFill>
                  <a:schemeClr val="bg1"/>
                </a:solidFill>
                <a:effectLst>
                  <a:outerShdw blurRad="50800" dist="38100" dir="2700000" algn="tl" rotWithShape="0">
                    <a:srgbClr val="000000">
                      <a:alpha val="43000"/>
                    </a:srgbClr>
                  </a:outerShdw>
                </a:effectLst>
                <a:ea typeface="ＭＳ Ｐゴシック" charset="0"/>
                <a:cs typeface="Segoe Semibold" charset="0"/>
              </a:rPr>
              <a:t>200,000</a:t>
            </a:r>
            <a:r>
              <a:rPr lang="en-US" dirty="0">
                <a:solidFill>
                  <a:schemeClr val="bg1"/>
                </a:solidFill>
                <a:effectLst>
                  <a:outerShdw blurRad="50800" dist="38100" dir="2700000" algn="tl" rotWithShape="0">
                    <a:srgbClr val="000000">
                      <a:alpha val="43000"/>
                    </a:srgbClr>
                  </a:outerShdw>
                </a:effectLst>
                <a:ea typeface="ＭＳ Ｐゴシック" charset="0"/>
                <a:cs typeface="Segoe Semibold" charset="0"/>
              </a:rPr>
              <a:t>+ </a:t>
            </a:r>
          </a:p>
          <a:p>
            <a:pPr marL="0" indent="0" eaLnBrk="1" hangingPunct="1">
              <a:lnSpc>
                <a:spcPct val="50000"/>
              </a:lnSpc>
              <a:spcBef>
                <a:spcPts val="675"/>
              </a:spcBef>
              <a:buFont typeface="Arial" charset="0"/>
              <a:buNone/>
              <a:defRPr/>
            </a:pPr>
            <a:r>
              <a:rPr lang="en-US" sz="1800" dirty="0">
                <a:solidFill>
                  <a:schemeClr val="bg1"/>
                </a:solidFill>
                <a:effectLst>
                  <a:outerShdw blurRad="50800" dist="38100" dir="2700000" algn="tl" rotWithShape="0">
                    <a:srgbClr val="000000">
                      <a:alpha val="43000"/>
                    </a:srgbClr>
                  </a:outerShdw>
                </a:effectLst>
                <a:ea typeface="ＭＳ Ｐゴシック" charset="0"/>
              </a:rPr>
              <a:t>Online Education Registrants</a:t>
            </a:r>
          </a:p>
          <a:p>
            <a:pPr marL="0" indent="0" eaLnBrk="1" hangingPunct="1">
              <a:lnSpc>
                <a:spcPct val="130000"/>
              </a:lnSpc>
              <a:buFont typeface="Arial" charset="0"/>
              <a:buNone/>
              <a:defRPr/>
            </a:pPr>
            <a:r>
              <a:rPr lang="en-US" dirty="0" smtClean="0">
                <a:solidFill>
                  <a:schemeClr val="bg1"/>
                </a:solidFill>
                <a:effectLst>
                  <a:outerShdw blurRad="50800" dist="38100" dir="2700000" algn="tl" rotWithShape="0">
                    <a:srgbClr val="000000">
                      <a:alpha val="43000"/>
                    </a:srgbClr>
                  </a:outerShdw>
                </a:effectLst>
                <a:ea typeface="ＭＳ Ｐゴシック" charset="0"/>
              </a:rPr>
              <a:t>35,000</a:t>
            </a:r>
            <a:r>
              <a:rPr lang="en-US" dirty="0">
                <a:solidFill>
                  <a:schemeClr val="bg1"/>
                </a:solidFill>
                <a:effectLst>
                  <a:outerShdw blurRad="50800" dist="38100" dir="2700000" algn="tl" rotWithShape="0">
                    <a:srgbClr val="000000">
                      <a:alpha val="43000"/>
                    </a:srgbClr>
                  </a:outerShdw>
                </a:effectLst>
                <a:ea typeface="ＭＳ Ｐゴシック" charset="0"/>
              </a:rPr>
              <a:t>+ </a:t>
            </a:r>
          </a:p>
          <a:p>
            <a:pPr marL="0" indent="0" eaLnBrk="1" hangingPunct="1">
              <a:lnSpc>
                <a:spcPct val="50000"/>
              </a:lnSpc>
              <a:spcBef>
                <a:spcPts val="675"/>
              </a:spcBef>
              <a:buFont typeface="Arial" charset="0"/>
              <a:buNone/>
              <a:defRPr/>
            </a:pPr>
            <a:r>
              <a:rPr lang="en-US" sz="1800" dirty="0">
                <a:solidFill>
                  <a:schemeClr val="bg1"/>
                </a:solidFill>
                <a:effectLst>
                  <a:outerShdw blurRad="50800" dist="38100" dir="2700000" algn="tl" rotWithShape="0">
                    <a:srgbClr val="000000">
                      <a:alpha val="43000"/>
                    </a:srgbClr>
                  </a:outerShdw>
                </a:effectLst>
                <a:ea typeface="ＭＳ Ｐゴシック" charset="0"/>
              </a:rPr>
              <a:t>MongoDB </a:t>
            </a:r>
            <a:r>
              <a:rPr lang="en-US" sz="1800" dirty="0" smtClean="0">
                <a:solidFill>
                  <a:schemeClr val="bg1"/>
                </a:solidFill>
                <a:effectLst>
                  <a:outerShdw blurRad="50800" dist="38100" dir="2700000" algn="tl" rotWithShape="0">
                    <a:srgbClr val="000000">
                      <a:alpha val="43000"/>
                    </a:srgbClr>
                  </a:outerShdw>
                </a:effectLst>
                <a:ea typeface="ＭＳ Ｐゴシック" charset="0"/>
              </a:rPr>
              <a:t>Management Service (MMS) Users</a:t>
            </a:r>
            <a:endParaRPr lang="en-US" sz="1800" dirty="0">
              <a:solidFill>
                <a:schemeClr val="bg1"/>
              </a:solidFill>
              <a:effectLst>
                <a:outerShdw blurRad="50800" dist="38100" dir="2700000" algn="tl" rotWithShape="0">
                  <a:srgbClr val="000000">
                    <a:alpha val="43000"/>
                  </a:srgbClr>
                </a:outerShdw>
              </a:effectLst>
              <a:ea typeface="ＭＳ Ｐゴシック" charset="0"/>
            </a:endParaRPr>
          </a:p>
          <a:p>
            <a:pPr marL="0" indent="0">
              <a:lnSpc>
                <a:spcPct val="130000"/>
              </a:lnSpc>
              <a:buNone/>
              <a:defRPr/>
            </a:pPr>
            <a:r>
              <a:rPr lang="en-US" dirty="0" smtClean="0">
                <a:solidFill>
                  <a:schemeClr val="bg1"/>
                </a:solidFill>
                <a:effectLst>
                  <a:outerShdw blurRad="50800" dist="38100" dir="2700000" algn="tl" rotWithShape="0">
                    <a:srgbClr val="000000">
                      <a:alpha val="43000"/>
                    </a:srgbClr>
                  </a:outerShdw>
                </a:effectLst>
                <a:ea typeface="ＭＳ Ｐゴシック" charset="0"/>
              </a:rPr>
              <a:t>30,000</a:t>
            </a:r>
            <a:r>
              <a:rPr lang="en-US" dirty="0">
                <a:solidFill>
                  <a:schemeClr val="bg1"/>
                </a:solidFill>
                <a:effectLst>
                  <a:outerShdw blurRad="50800" dist="38100" dir="2700000" algn="tl" rotWithShape="0">
                    <a:srgbClr val="000000">
                      <a:alpha val="43000"/>
                    </a:srgbClr>
                  </a:outerShdw>
                </a:effectLst>
                <a:ea typeface="ＭＳ Ｐゴシック" charset="0"/>
              </a:rPr>
              <a:t>+ </a:t>
            </a:r>
          </a:p>
          <a:p>
            <a:pPr marL="0" indent="0">
              <a:lnSpc>
                <a:spcPct val="50000"/>
              </a:lnSpc>
              <a:spcBef>
                <a:spcPts val="675"/>
              </a:spcBef>
              <a:buNone/>
              <a:defRPr/>
            </a:pPr>
            <a:r>
              <a:rPr lang="en-US" sz="1800" dirty="0">
                <a:solidFill>
                  <a:schemeClr val="bg1"/>
                </a:solidFill>
                <a:effectLst>
                  <a:outerShdw blurRad="50800" dist="38100" dir="2700000" algn="tl" rotWithShape="0">
                    <a:srgbClr val="000000">
                      <a:alpha val="43000"/>
                    </a:srgbClr>
                  </a:outerShdw>
                </a:effectLst>
                <a:ea typeface="ＭＳ Ｐゴシック" charset="0"/>
              </a:rPr>
              <a:t>MongoDB User Group Members</a:t>
            </a:r>
          </a:p>
          <a:p>
            <a:pPr marL="0" indent="0">
              <a:lnSpc>
                <a:spcPct val="130000"/>
              </a:lnSpc>
              <a:buNone/>
              <a:defRPr/>
            </a:pPr>
            <a:r>
              <a:rPr lang="en-US" dirty="0">
                <a:solidFill>
                  <a:schemeClr val="bg1"/>
                </a:solidFill>
                <a:effectLst>
                  <a:outerShdw blurRad="50800" dist="38100" dir="2700000" algn="tl" rotWithShape="0">
                    <a:srgbClr val="000000">
                      <a:alpha val="43000"/>
                    </a:srgbClr>
                  </a:outerShdw>
                </a:effectLst>
                <a:ea typeface="ＭＳ Ｐゴシック" charset="0"/>
                <a:cs typeface="Segoe Semibold" charset="0"/>
              </a:rPr>
              <a:t>20,000+ </a:t>
            </a:r>
          </a:p>
          <a:p>
            <a:pPr marL="0" indent="0">
              <a:lnSpc>
                <a:spcPct val="50000"/>
              </a:lnSpc>
              <a:spcBef>
                <a:spcPts val="675"/>
              </a:spcBef>
              <a:buNone/>
              <a:defRPr/>
            </a:pPr>
            <a:r>
              <a:rPr lang="en-US" sz="1800" dirty="0">
                <a:solidFill>
                  <a:schemeClr val="bg1"/>
                </a:solidFill>
                <a:effectLst>
                  <a:outerShdw blurRad="50800" dist="38100" dir="2700000" algn="tl" rotWithShape="0">
                    <a:srgbClr val="000000">
                      <a:alpha val="43000"/>
                    </a:srgbClr>
                  </a:outerShdw>
                </a:effectLst>
                <a:ea typeface="ＭＳ Ｐゴシック" charset="0"/>
              </a:rPr>
              <a:t>MongoDB Days Attendees</a:t>
            </a:r>
          </a:p>
          <a:p>
            <a:pPr marL="0" indent="0" eaLnBrk="1" hangingPunct="1">
              <a:lnSpc>
                <a:spcPct val="50000"/>
              </a:lnSpc>
              <a:spcBef>
                <a:spcPts val="675"/>
              </a:spcBef>
              <a:buFont typeface="Arial" charset="0"/>
              <a:buNone/>
              <a:defRPr/>
            </a:pPr>
            <a:endParaRPr lang="en-US" sz="1800" dirty="0">
              <a:solidFill>
                <a:schemeClr val="bg1"/>
              </a:solidFill>
              <a:effectLst>
                <a:outerShdw blurRad="50800" dist="38100" dir="2700000" algn="tl" rotWithShape="0">
                  <a:srgbClr val="000000">
                    <a:alpha val="43000"/>
                  </a:srgbClr>
                </a:outerShdw>
              </a:effectLst>
              <a:ea typeface="ＭＳ Ｐゴシック" charset="0"/>
            </a:endParaRPr>
          </a:p>
        </p:txBody>
      </p:sp>
      <p:sp>
        <p:nvSpPr>
          <p:cNvPr id="3" name="Title 2"/>
          <p:cNvSpPr>
            <a:spLocks noGrp="1"/>
          </p:cNvSpPr>
          <p:nvPr>
            <p:ph type="title"/>
          </p:nvPr>
        </p:nvSpPr>
        <p:spPr>
          <a:xfrm>
            <a:off x="457200" y="9525"/>
            <a:ext cx="8229600" cy="1143000"/>
          </a:xfrm>
        </p:spPr>
        <p:txBody>
          <a:bodyPr/>
          <a:lstStyle/>
          <a:p>
            <a:pPr eaLnBrk="1" fontAlgn="auto" hangingPunct="1">
              <a:spcAft>
                <a:spcPts val="0"/>
              </a:spcAft>
              <a:defRPr/>
            </a:pPr>
            <a:r>
              <a:rPr lang="en-US" dirty="0" smtClean="0">
                <a:ea typeface="+mj-ea"/>
              </a:rPr>
              <a:t>Global Community</a:t>
            </a:r>
            <a:endParaRPr lang="en-US" dirty="0">
              <a:ea typeface="+mj-ea"/>
            </a:endParaRPr>
          </a:p>
        </p:txBody>
      </p:sp>
      <p:pic>
        <p:nvPicPr>
          <p:cNvPr id="15369" name="Picture 1" descr="MongoDB_Logo_Knockout_RGB.em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02513" y="6207125"/>
            <a:ext cx="1284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TextBox 3"/>
          <p:cNvSpPr txBox="1">
            <a:spLocks noChangeArrowheads="1"/>
          </p:cNvSpPr>
          <p:nvPr/>
        </p:nvSpPr>
        <p:spPr bwMode="auto">
          <a:xfrm>
            <a:off x="-698500" y="2528888"/>
            <a:ext cx="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Segoe" charset="0"/>
                <a:ea typeface="MS PGothic"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buFont typeface="Arial" charset="0"/>
              <a:buNone/>
            </a:pPr>
            <a:endParaRPr lang="en-US" sz="2000"/>
          </a:p>
        </p:txBody>
      </p:sp>
      <p:sp>
        <p:nvSpPr>
          <p:cNvPr id="15371" name="TextBox 4"/>
          <p:cNvSpPr txBox="1">
            <a:spLocks noChangeArrowheads="1"/>
          </p:cNvSpPr>
          <p:nvPr/>
        </p:nvSpPr>
        <p:spPr bwMode="auto">
          <a:xfrm>
            <a:off x="11196638" y="4519613"/>
            <a:ext cx="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Segoe" charset="0"/>
                <a:ea typeface="MS PGothic"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buFont typeface="Arial" charset="0"/>
              <a:buNone/>
            </a:pPr>
            <a:endParaRPr lang="en-US" sz="2000"/>
          </a:p>
        </p:txBody>
      </p:sp>
    </p:spTree>
    <p:extLst>
      <p:ext uri="{BB962C8B-B14F-4D97-AF65-F5344CB8AC3E}">
        <p14:creationId xmlns:p14="http://schemas.microsoft.com/office/powerpoint/2010/main" val="14481517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cs typeface="+mj-cs"/>
              </a:rPr>
              <a:t>Data Model</a:t>
            </a:r>
            <a:endParaRPr lang="en-US" dirty="0">
              <a:ea typeface="+mj-ea"/>
              <a:cs typeface="+mj-cs"/>
            </a:endParaRPr>
          </a:p>
        </p:txBody>
      </p:sp>
    </p:spTree>
    <p:extLst>
      <p:ext uri="{BB962C8B-B14F-4D97-AF65-F5344CB8AC3E}">
        <p14:creationId xmlns:p14="http://schemas.microsoft.com/office/powerpoint/2010/main" val="351434559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defRPr/>
            </a:pPr>
            <a:r>
              <a:rPr lang="en-US" dirty="0" smtClean="0"/>
              <a:t>Operational Database Landscape</a:t>
            </a:r>
            <a:endParaRPr lang="en-US" dirty="0"/>
          </a:p>
        </p:txBody>
      </p:sp>
      <p:pic>
        <p:nvPicPr>
          <p:cNvPr id="5" name="Picture 4" descr="Scalability-Functionality-Grap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028" y="1652772"/>
            <a:ext cx="8229600" cy="4453003"/>
          </a:xfrm>
          <a:prstGeom prst="rect">
            <a:avLst/>
          </a:prstGeom>
        </p:spPr>
      </p:pic>
    </p:spTree>
    <p:extLst>
      <p:ext uri="{BB962C8B-B14F-4D97-AF65-F5344CB8AC3E}">
        <p14:creationId xmlns:p14="http://schemas.microsoft.com/office/powerpoint/2010/main" val="291114148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Document Data Model</a:t>
            </a:r>
            <a:endParaRPr lang="en-US" dirty="0"/>
          </a:p>
        </p:txBody>
      </p:sp>
      <p:sp>
        <p:nvSpPr>
          <p:cNvPr id="21506" name="Content Placeholder 3"/>
          <p:cNvSpPr txBox="1">
            <a:spLocks/>
          </p:cNvSpPr>
          <p:nvPr/>
        </p:nvSpPr>
        <p:spPr bwMode="auto">
          <a:xfrm>
            <a:off x="320524" y="1365956"/>
            <a:ext cx="3416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charset="0"/>
                <a:ea typeface="ＭＳ Ｐゴシック" charset="0"/>
                <a:cs typeface="ＭＳ Ｐゴシック" charset="0"/>
              </a:defRPr>
            </a:lvl1pPr>
            <a:lvl2pPr marL="742950" indent="-285750" eaLnBrk="0" hangingPunct="0">
              <a:defRPr sz="2400">
                <a:solidFill>
                  <a:schemeClr val="tx1"/>
                </a:solidFill>
                <a:latin typeface="Segoe" charset="0"/>
                <a:ea typeface="ＭＳ Ｐゴシック" charset="0"/>
              </a:defRPr>
            </a:lvl2pPr>
            <a:lvl3pPr marL="1143000" indent="-228600" eaLnBrk="0" hangingPunct="0">
              <a:defRPr sz="2400">
                <a:solidFill>
                  <a:schemeClr val="tx1"/>
                </a:solidFill>
                <a:latin typeface="Segoe" charset="0"/>
                <a:ea typeface="ＭＳ Ｐゴシック" charset="0"/>
              </a:defRPr>
            </a:lvl3pPr>
            <a:lvl4pPr marL="1600200" indent="-228600" eaLnBrk="0" hangingPunct="0">
              <a:defRPr sz="2400">
                <a:solidFill>
                  <a:schemeClr val="tx1"/>
                </a:solidFill>
                <a:latin typeface="Segoe" charset="0"/>
                <a:ea typeface="ＭＳ Ｐゴシック" charset="0"/>
              </a:defRPr>
            </a:lvl4pPr>
            <a:lvl5pPr marL="2057400" indent="-228600" eaLnBrk="0" hangingPunct="0">
              <a:defRPr sz="2400">
                <a:solidFill>
                  <a:schemeClr val="tx1"/>
                </a:solidFill>
                <a:latin typeface="Segoe" charset="0"/>
                <a:ea typeface="ＭＳ Ｐゴシック" charset="0"/>
              </a:defRPr>
            </a:lvl5pPr>
            <a:lvl6pPr marL="2514600" indent="-228600" eaLnBrk="0" fontAlgn="base" hangingPunct="0">
              <a:spcBef>
                <a:spcPct val="0"/>
              </a:spcBef>
              <a:spcAft>
                <a:spcPct val="0"/>
              </a:spcAft>
              <a:defRPr sz="2400">
                <a:solidFill>
                  <a:schemeClr val="tx1"/>
                </a:solidFill>
                <a:latin typeface="Segoe" charset="0"/>
                <a:ea typeface="ＭＳ Ｐゴシック" charset="0"/>
              </a:defRPr>
            </a:lvl6pPr>
            <a:lvl7pPr marL="2971800" indent="-228600" eaLnBrk="0" fontAlgn="base" hangingPunct="0">
              <a:spcBef>
                <a:spcPct val="0"/>
              </a:spcBef>
              <a:spcAft>
                <a:spcPct val="0"/>
              </a:spcAft>
              <a:defRPr sz="2400">
                <a:solidFill>
                  <a:schemeClr val="tx1"/>
                </a:solidFill>
                <a:latin typeface="Segoe" charset="0"/>
                <a:ea typeface="ＭＳ Ｐゴシック" charset="0"/>
              </a:defRPr>
            </a:lvl7pPr>
            <a:lvl8pPr marL="3429000" indent="-228600" eaLnBrk="0" fontAlgn="base" hangingPunct="0">
              <a:spcBef>
                <a:spcPct val="0"/>
              </a:spcBef>
              <a:spcAft>
                <a:spcPct val="0"/>
              </a:spcAft>
              <a:defRPr sz="2400">
                <a:solidFill>
                  <a:schemeClr val="tx1"/>
                </a:solidFill>
                <a:latin typeface="Segoe" charset="0"/>
                <a:ea typeface="ＭＳ Ｐゴシック" charset="0"/>
              </a:defRPr>
            </a:lvl8pPr>
            <a:lvl9pPr marL="3886200" indent="-228600" eaLnBrk="0" fontAlgn="base" hangingPunct="0">
              <a:spcBef>
                <a:spcPct val="0"/>
              </a:spcBef>
              <a:spcAft>
                <a:spcPct val="0"/>
              </a:spcAft>
              <a:defRPr sz="2400">
                <a:solidFill>
                  <a:schemeClr val="tx1"/>
                </a:solidFill>
                <a:latin typeface="Segoe" charset="0"/>
                <a:ea typeface="ＭＳ Ｐゴシック" charset="0"/>
              </a:defRPr>
            </a:lvl9pPr>
          </a:lstStyle>
          <a:p>
            <a:pPr eaLnBrk="1" hangingPunct="1">
              <a:spcBef>
                <a:spcPts val="1275"/>
              </a:spcBef>
              <a:buFont typeface="Arial" charset="0"/>
              <a:buNone/>
            </a:pPr>
            <a:r>
              <a:rPr lang="en-US" sz="2800" dirty="0">
                <a:solidFill>
                  <a:srgbClr val="4E4C4C"/>
                </a:solidFill>
                <a:latin typeface="Arial"/>
              </a:rPr>
              <a:t>Relational</a:t>
            </a:r>
          </a:p>
        </p:txBody>
      </p:sp>
      <p:sp>
        <p:nvSpPr>
          <p:cNvPr id="21507" name="Content Placeholder 3"/>
          <p:cNvSpPr txBox="1">
            <a:spLocks/>
          </p:cNvSpPr>
          <p:nvPr/>
        </p:nvSpPr>
        <p:spPr bwMode="auto">
          <a:xfrm>
            <a:off x="5433786" y="1365956"/>
            <a:ext cx="3416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Segoe" charset="0"/>
                <a:ea typeface="ＭＳ Ｐゴシック" charset="0"/>
                <a:cs typeface="ＭＳ Ｐゴシック" charset="0"/>
              </a:defRPr>
            </a:lvl1pPr>
            <a:lvl2pPr marL="742950" indent="-285750" eaLnBrk="0" hangingPunct="0">
              <a:defRPr sz="2400">
                <a:solidFill>
                  <a:schemeClr val="tx1"/>
                </a:solidFill>
                <a:latin typeface="Segoe" charset="0"/>
                <a:ea typeface="ＭＳ Ｐゴシック" charset="0"/>
              </a:defRPr>
            </a:lvl2pPr>
            <a:lvl3pPr marL="1143000" indent="-228600" eaLnBrk="0" hangingPunct="0">
              <a:defRPr sz="2400">
                <a:solidFill>
                  <a:schemeClr val="tx1"/>
                </a:solidFill>
                <a:latin typeface="Segoe" charset="0"/>
                <a:ea typeface="ＭＳ Ｐゴシック" charset="0"/>
              </a:defRPr>
            </a:lvl3pPr>
            <a:lvl4pPr marL="1600200" indent="-228600" eaLnBrk="0" hangingPunct="0">
              <a:defRPr sz="2400">
                <a:solidFill>
                  <a:schemeClr val="tx1"/>
                </a:solidFill>
                <a:latin typeface="Segoe" charset="0"/>
                <a:ea typeface="ＭＳ Ｐゴシック" charset="0"/>
              </a:defRPr>
            </a:lvl4pPr>
            <a:lvl5pPr marL="2057400" indent="-228600" eaLnBrk="0" hangingPunct="0">
              <a:defRPr sz="2400">
                <a:solidFill>
                  <a:schemeClr val="tx1"/>
                </a:solidFill>
                <a:latin typeface="Segoe" charset="0"/>
                <a:ea typeface="ＭＳ Ｐゴシック" charset="0"/>
              </a:defRPr>
            </a:lvl5pPr>
            <a:lvl6pPr marL="2514600" indent="-228600" eaLnBrk="0" fontAlgn="base" hangingPunct="0">
              <a:spcBef>
                <a:spcPct val="0"/>
              </a:spcBef>
              <a:spcAft>
                <a:spcPct val="0"/>
              </a:spcAft>
              <a:defRPr sz="2400">
                <a:solidFill>
                  <a:schemeClr val="tx1"/>
                </a:solidFill>
                <a:latin typeface="Segoe" charset="0"/>
                <a:ea typeface="ＭＳ Ｐゴシック" charset="0"/>
              </a:defRPr>
            </a:lvl6pPr>
            <a:lvl7pPr marL="2971800" indent="-228600" eaLnBrk="0" fontAlgn="base" hangingPunct="0">
              <a:spcBef>
                <a:spcPct val="0"/>
              </a:spcBef>
              <a:spcAft>
                <a:spcPct val="0"/>
              </a:spcAft>
              <a:defRPr sz="2400">
                <a:solidFill>
                  <a:schemeClr val="tx1"/>
                </a:solidFill>
                <a:latin typeface="Segoe" charset="0"/>
                <a:ea typeface="ＭＳ Ｐゴシック" charset="0"/>
              </a:defRPr>
            </a:lvl7pPr>
            <a:lvl8pPr marL="3429000" indent="-228600" eaLnBrk="0" fontAlgn="base" hangingPunct="0">
              <a:spcBef>
                <a:spcPct val="0"/>
              </a:spcBef>
              <a:spcAft>
                <a:spcPct val="0"/>
              </a:spcAft>
              <a:defRPr sz="2400">
                <a:solidFill>
                  <a:schemeClr val="tx1"/>
                </a:solidFill>
                <a:latin typeface="Segoe" charset="0"/>
                <a:ea typeface="ＭＳ Ｐゴシック" charset="0"/>
              </a:defRPr>
            </a:lvl8pPr>
            <a:lvl9pPr marL="3886200" indent="-228600" eaLnBrk="0" fontAlgn="base" hangingPunct="0">
              <a:spcBef>
                <a:spcPct val="0"/>
              </a:spcBef>
              <a:spcAft>
                <a:spcPct val="0"/>
              </a:spcAft>
              <a:defRPr sz="2400">
                <a:solidFill>
                  <a:schemeClr val="tx1"/>
                </a:solidFill>
                <a:latin typeface="Segoe" charset="0"/>
                <a:ea typeface="ＭＳ Ｐゴシック" charset="0"/>
              </a:defRPr>
            </a:lvl9pPr>
          </a:lstStyle>
          <a:p>
            <a:pPr eaLnBrk="1" hangingPunct="1">
              <a:spcBef>
                <a:spcPts val="1275"/>
              </a:spcBef>
              <a:buFont typeface="Arial" charset="0"/>
              <a:buNone/>
            </a:pPr>
            <a:r>
              <a:rPr lang="en-US" sz="2800" dirty="0" err="1">
                <a:solidFill>
                  <a:srgbClr val="4E4C4C"/>
                </a:solidFill>
                <a:latin typeface="Arial"/>
              </a:rPr>
              <a:t>MongoDB</a:t>
            </a:r>
            <a:endParaRPr lang="en-US" sz="2800" dirty="0">
              <a:solidFill>
                <a:srgbClr val="4E4C4C"/>
              </a:solidFill>
              <a:latin typeface="Arial"/>
            </a:endParaRPr>
          </a:p>
        </p:txBody>
      </p:sp>
      <p:sp>
        <p:nvSpPr>
          <p:cNvPr id="6" name="Right Arrow 5"/>
          <p:cNvSpPr/>
          <p:nvPr/>
        </p:nvSpPr>
        <p:spPr>
          <a:xfrm>
            <a:off x="4481286" y="3636963"/>
            <a:ext cx="722162" cy="549275"/>
          </a:xfrm>
          <a:prstGeom prst="rightArrow">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ectangle 7"/>
          <p:cNvSpPr/>
          <p:nvPr/>
        </p:nvSpPr>
        <p:spPr>
          <a:xfrm>
            <a:off x="5433786" y="1898650"/>
            <a:ext cx="3416300" cy="42164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182880" rIns="182880" anchor="ctr"/>
          <a:lstStyle/>
          <a:p>
            <a:pPr eaLnBrk="1" hangingPunct="1">
              <a:spcBef>
                <a:spcPct val="20000"/>
              </a:spcBef>
              <a:buFont typeface="Arial" charset="0"/>
              <a:buNone/>
            </a:pPr>
            <a:r>
              <a:rPr lang="en-US" sz="1450" dirty="0">
                <a:solidFill>
                  <a:srgbClr val="684839"/>
                </a:solidFill>
                <a:latin typeface="Courier" charset="0"/>
                <a:cs typeface="Courier" charset="0"/>
              </a:rPr>
              <a:t>{ </a:t>
            </a:r>
          </a:p>
          <a:p>
            <a:pPr eaLnBrk="1" hangingPunct="1">
              <a:spcBef>
                <a:spcPct val="20000"/>
              </a:spcBef>
              <a:buFont typeface="Arial" charset="0"/>
              <a:buNone/>
            </a:pPr>
            <a:r>
              <a:rPr lang="en-US" sz="1450" dirty="0">
                <a:solidFill>
                  <a:srgbClr val="008000"/>
                </a:solidFill>
                <a:latin typeface="Courier" charset="0"/>
                <a:cs typeface="Courier" charset="0"/>
              </a:rPr>
              <a:t>  </a:t>
            </a:r>
            <a:r>
              <a:rPr lang="en-US" sz="1450" dirty="0" err="1">
                <a:solidFill>
                  <a:srgbClr val="6B90FC"/>
                </a:solidFill>
                <a:latin typeface="Courier" charset="0"/>
                <a:cs typeface="Courier" charset="0"/>
              </a:rPr>
              <a:t>first_name</a:t>
            </a:r>
            <a:r>
              <a:rPr lang="en-US" sz="1450" dirty="0">
                <a:solidFill>
                  <a:srgbClr val="684839"/>
                </a:solidFill>
                <a:latin typeface="Courier" charset="0"/>
                <a:cs typeface="Courier" charset="0"/>
              </a:rPr>
              <a:t>: ‘Paul’,</a:t>
            </a:r>
          </a:p>
          <a:p>
            <a:pPr eaLnBrk="1" hangingPunct="1">
              <a:spcBef>
                <a:spcPct val="20000"/>
              </a:spcBef>
              <a:buFont typeface="Arial" charset="0"/>
              <a:buNone/>
            </a:pPr>
            <a:r>
              <a:rPr lang="en-US" sz="1450" dirty="0">
                <a:solidFill>
                  <a:srgbClr val="6B90FC"/>
                </a:solidFill>
                <a:latin typeface="Courier" charset="0"/>
                <a:cs typeface="Courier" charset="0"/>
              </a:rPr>
              <a:t>  surname</a:t>
            </a:r>
            <a:r>
              <a:rPr lang="en-US" sz="1450" dirty="0">
                <a:solidFill>
                  <a:srgbClr val="684839"/>
                </a:solidFill>
                <a:latin typeface="Courier" charset="0"/>
                <a:cs typeface="Courier" charset="0"/>
              </a:rPr>
              <a:t>: ‘Miller’,</a:t>
            </a:r>
          </a:p>
          <a:p>
            <a:pPr eaLnBrk="1" hangingPunct="1">
              <a:spcBef>
                <a:spcPct val="20000"/>
              </a:spcBef>
              <a:buFont typeface="Arial" charset="0"/>
              <a:buNone/>
            </a:pPr>
            <a:r>
              <a:rPr lang="en-US" sz="1450" dirty="0">
                <a:solidFill>
                  <a:srgbClr val="6B90FC"/>
                </a:solidFill>
                <a:latin typeface="Courier" charset="0"/>
                <a:cs typeface="Courier" charset="0"/>
              </a:rPr>
              <a:t>  city</a:t>
            </a:r>
            <a:r>
              <a:rPr lang="en-US" sz="1450" dirty="0">
                <a:solidFill>
                  <a:srgbClr val="684839"/>
                </a:solidFill>
                <a:latin typeface="Courier" charset="0"/>
                <a:cs typeface="Courier" charset="0"/>
              </a:rPr>
              <a:t>: ‘London’,</a:t>
            </a:r>
          </a:p>
          <a:p>
            <a:pPr eaLnBrk="1" hangingPunct="1">
              <a:spcBef>
                <a:spcPct val="20000"/>
              </a:spcBef>
              <a:buFont typeface="Arial" charset="0"/>
              <a:buNone/>
            </a:pPr>
            <a:r>
              <a:rPr lang="en-US" sz="1450" dirty="0">
                <a:solidFill>
                  <a:srgbClr val="6B90FC"/>
                </a:solidFill>
                <a:latin typeface="Courier" charset="0"/>
                <a:cs typeface="Courier" charset="0"/>
              </a:rPr>
              <a:t>  location</a:t>
            </a:r>
            <a:r>
              <a:rPr lang="en-US" sz="1450" dirty="0">
                <a:solidFill>
                  <a:srgbClr val="684839"/>
                </a:solidFill>
                <a:latin typeface="Courier" charset="0"/>
                <a:cs typeface="Courier" charset="0"/>
              </a:rPr>
              <a:t>: [45.123,47.232],</a:t>
            </a:r>
          </a:p>
          <a:p>
            <a:pPr eaLnBrk="1" hangingPunct="1">
              <a:spcBef>
                <a:spcPct val="20000"/>
              </a:spcBef>
              <a:buFont typeface="Arial" charset="0"/>
              <a:buNone/>
            </a:pPr>
            <a:r>
              <a:rPr lang="en-US" sz="1450" dirty="0">
                <a:solidFill>
                  <a:srgbClr val="6B90FC"/>
                </a:solidFill>
                <a:latin typeface="Courier" charset="0"/>
                <a:cs typeface="Courier" charset="0"/>
              </a:rPr>
              <a:t>  cars</a:t>
            </a:r>
            <a:r>
              <a:rPr lang="en-US" sz="1450" dirty="0">
                <a:solidFill>
                  <a:srgbClr val="684839"/>
                </a:solidFill>
                <a:latin typeface="Courier" charset="0"/>
                <a:cs typeface="Courier" charset="0"/>
              </a:rPr>
              <a:t>: [ </a:t>
            </a:r>
          </a:p>
          <a:p>
            <a:pPr eaLnBrk="1" hangingPunct="1">
              <a:spcBef>
                <a:spcPct val="20000"/>
              </a:spcBef>
              <a:buFont typeface="Arial" charset="0"/>
              <a:buNone/>
            </a:pPr>
            <a:r>
              <a:rPr lang="en-US" sz="1450" dirty="0">
                <a:latin typeface="Courier" charset="0"/>
                <a:cs typeface="Courier" charset="0"/>
              </a:rPr>
              <a:t>   </a:t>
            </a:r>
            <a:r>
              <a:rPr lang="en-US" sz="1450" dirty="0">
                <a:solidFill>
                  <a:srgbClr val="684839"/>
                </a:solidFill>
                <a:latin typeface="Courier" charset="0"/>
                <a:cs typeface="Courier" charset="0"/>
              </a:rPr>
              <a:t> { </a:t>
            </a:r>
            <a:r>
              <a:rPr lang="en-US" sz="1450" dirty="0">
                <a:solidFill>
                  <a:srgbClr val="6B90FC"/>
                </a:solidFill>
                <a:latin typeface="Courier" charset="0"/>
                <a:cs typeface="Courier" charset="0"/>
              </a:rPr>
              <a:t>model</a:t>
            </a:r>
            <a:r>
              <a:rPr lang="en-US" sz="1450" dirty="0">
                <a:solidFill>
                  <a:srgbClr val="684839"/>
                </a:solidFill>
                <a:latin typeface="Courier" charset="0"/>
                <a:cs typeface="Courier" charset="0"/>
              </a:rPr>
              <a:t>: ‘Bentley’,</a:t>
            </a:r>
          </a:p>
          <a:p>
            <a:pPr eaLnBrk="1" hangingPunct="1">
              <a:spcBef>
                <a:spcPct val="20000"/>
              </a:spcBef>
              <a:buFont typeface="Arial" charset="0"/>
              <a:buNone/>
            </a:pPr>
            <a:r>
              <a:rPr lang="en-US" sz="1450" dirty="0">
                <a:latin typeface="Courier" charset="0"/>
                <a:cs typeface="Courier" charset="0"/>
              </a:rPr>
              <a:t>      </a:t>
            </a:r>
            <a:r>
              <a:rPr lang="en-US" sz="1450" dirty="0">
                <a:solidFill>
                  <a:srgbClr val="6B90FC"/>
                </a:solidFill>
                <a:latin typeface="Courier" charset="0"/>
                <a:cs typeface="Courier" charset="0"/>
              </a:rPr>
              <a:t>year</a:t>
            </a:r>
            <a:r>
              <a:rPr lang="en-US" sz="1450" dirty="0">
                <a:solidFill>
                  <a:srgbClr val="684839"/>
                </a:solidFill>
                <a:latin typeface="Courier" charset="0"/>
                <a:cs typeface="Courier" charset="0"/>
              </a:rPr>
              <a:t>: 1973,</a:t>
            </a:r>
          </a:p>
          <a:p>
            <a:pPr eaLnBrk="1" hangingPunct="1">
              <a:spcBef>
                <a:spcPct val="20000"/>
              </a:spcBef>
              <a:buFont typeface="Arial" charset="0"/>
              <a:buNone/>
            </a:pPr>
            <a:r>
              <a:rPr lang="en-US" sz="1450" dirty="0">
                <a:latin typeface="Courier" charset="0"/>
                <a:cs typeface="Courier" charset="0"/>
              </a:rPr>
              <a:t>      </a:t>
            </a:r>
            <a:r>
              <a:rPr lang="en-US" sz="1450" dirty="0">
                <a:solidFill>
                  <a:srgbClr val="6B90FC"/>
                </a:solidFill>
                <a:latin typeface="Courier" charset="0"/>
                <a:cs typeface="Courier" charset="0"/>
              </a:rPr>
              <a:t>value</a:t>
            </a:r>
            <a:r>
              <a:rPr lang="en-US" sz="1450" dirty="0">
                <a:solidFill>
                  <a:srgbClr val="684839"/>
                </a:solidFill>
                <a:latin typeface="Courier" charset="0"/>
                <a:cs typeface="Courier" charset="0"/>
              </a:rPr>
              <a:t>: 100000, … },</a:t>
            </a:r>
          </a:p>
          <a:p>
            <a:pPr eaLnBrk="1" hangingPunct="1">
              <a:spcBef>
                <a:spcPct val="20000"/>
              </a:spcBef>
              <a:buFont typeface="Arial" charset="0"/>
              <a:buNone/>
            </a:pPr>
            <a:r>
              <a:rPr lang="en-US" sz="1450" dirty="0">
                <a:latin typeface="Courier" charset="0"/>
                <a:cs typeface="Courier" charset="0"/>
              </a:rPr>
              <a:t>    </a:t>
            </a:r>
            <a:r>
              <a:rPr lang="en-US" sz="1450" dirty="0">
                <a:solidFill>
                  <a:srgbClr val="684839"/>
                </a:solidFill>
                <a:latin typeface="Courier" charset="0"/>
                <a:cs typeface="Courier" charset="0"/>
              </a:rPr>
              <a:t>{</a:t>
            </a:r>
            <a:r>
              <a:rPr lang="en-US" sz="1450" dirty="0">
                <a:latin typeface="Courier" charset="0"/>
                <a:cs typeface="Courier" charset="0"/>
              </a:rPr>
              <a:t> </a:t>
            </a:r>
            <a:r>
              <a:rPr lang="en-US" sz="1450" dirty="0">
                <a:solidFill>
                  <a:srgbClr val="6B90FC"/>
                </a:solidFill>
                <a:latin typeface="Courier" charset="0"/>
                <a:cs typeface="Courier" charset="0"/>
              </a:rPr>
              <a:t>model</a:t>
            </a:r>
            <a:r>
              <a:rPr lang="en-US" sz="1450" dirty="0">
                <a:solidFill>
                  <a:srgbClr val="684839"/>
                </a:solidFill>
                <a:latin typeface="Courier" charset="0"/>
                <a:cs typeface="Courier" charset="0"/>
              </a:rPr>
              <a:t>: ‘Rolls Royce’</a:t>
            </a:r>
            <a:r>
              <a:rPr lang="en-US" altLang="ja-JP" sz="1450" dirty="0">
                <a:solidFill>
                  <a:srgbClr val="684839"/>
                </a:solidFill>
                <a:latin typeface="Courier" charset="0"/>
                <a:cs typeface="Courier" charset="0"/>
              </a:rPr>
              <a:t>,</a:t>
            </a:r>
          </a:p>
          <a:p>
            <a:pPr eaLnBrk="1" hangingPunct="1">
              <a:spcBef>
                <a:spcPct val="20000"/>
              </a:spcBef>
              <a:buFont typeface="Arial" charset="0"/>
              <a:buNone/>
            </a:pPr>
            <a:r>
              <a:rPr lang="en-US" sz="1450" dirty="0">
                <a:latin typeface="Courier" charset="0"/>
                <a:cs typeface="Courier" charset="0"/>
              </a:rPr>
              <a:t>      </a:t>
            </a:r>
            <a:r>
              <a:rPr lang="en-US" sz="1450" dirty="0">
                <a:solidFill>
                  <a:srgbClr val="6B90FC"/>
                </a:solidFill>
                <a:latin typeface="Courier" charset="0"/>
                <a:cs typeface="Courier" charset="0"/>
              </a:rPr>
              <a:t>year</a:t>
            </a:r>
            <a:r>
              <a:rPr lang="en-US" sz="1450" dirty="0">
                <a:solidFill>
                  <a:srgbClr val="684839"/>
                </a:solidFill>
                <a:latin typeface="Courier" charset="0"/>
                <a:cs typeface="Courier" charset="0"/>
              </a:rPr>
              <a:t>: 1965,</a:t>
            </a:r>
          </a:p>
          <a:p>
            <a:pPr eaLnBrk="1" hangingPunct="1">
              <a:spcBef>
                <a:spcPct val="20000"/>
              </a:spcBef>
              <a:buFont typeface="Arial" charset="0"/>
              <a:buNone/>
            </a:pPr>
            <a:r>
              <a:rPr lang="en-US" sz="1450" dirty="0">
                <a:latin typeface="Courier" charset="0"/>
                <a:cs typeface="Courier" charset="0"/>
              </a:rPr>
              <a:t>      </a:t>
            </a:r>
            <a:r>
              <a:rPr lang="en-US" sz="1450" dirty="0">
                <a:solidFill>
                  <a:srgbClr val="6B90FC"/>
                </a:solidFill>
                <a:latin typeface="Courier" charset="0"/>
                <a:cs typeface="Courier" charset="0"/>
              </a:rPr>
              <a:t>value</a:t>
            </a:r>
            <a:r>
              <a:rPr lang="en-US" sz="1450" dirty="0">
                <a:solidFill>
                  <a:schemeClr val="tx1">
                    <a:lumMod val="75000"/>
                    <a:lumOff val="25000"/>
                  </a:schemeClr>
                </a:solidFill>
                <a:latin typeface="Courier" charset="0"/>
                <a:cs typeface="Courier" charset="0"/>
              </a:rPr>
              <a:t>: 330000, … }</a:t>
            </a:r>
          </a:p>
          <a:p>
            <a:pPr eaLnBrk="1" hangingPunct="1">
              <a:spcBef>
                <a:spcPct val="20000"/>
              </a:spcBef>
              <a:buFont typeface="Arial" charset="0"/>
              <a:buNone/>
            </a:pPr>
            <a:r>
              <a:rPr lang="en-US" sz="1450" dirty="0">
                <a:solidFill>
                  <a:schemeClr val="tx1">
                    <a:lumMod val="75000"/>
                    <a:lumOff val="25000"/>
                  </a:schemeClr>
                </a:solidFill>
                <a:latin typeface="Courier" charset="0"/>
                <a:cs typeface="Courier" charset="0"/>
              </a:rPr>
              <a:t>  }</a:t>
            </a:r>
          </a:p>
          <a:p>
            <a:pPr eaLnBrk="1" hangingPunct="1">
              <a:spcBef>
                <a:spcPct val="20000"/>
              </a:spcBef>
              <a:buFont typeface="Arial" charset="0"/>
              <a:buNone/>
            </a:pPr>
            <a:r>
              <a:rPr lang="en-US" sz="1450" dirty="0">
                <a:solidFill>
                  <a:schemeClr val="tx1">
                    <a:lumMod val="75000"/>
                    <a:lumOff val="25000"/>
                  </a:schemeClr>
                </a:solidFill>
                <a:latin typeface="Courier" charset="0"/>
                <a:cs typeface="Courier" charset="0"/>
              </a:rPr>
              <a:t>}</a:t>
            </a:r>
          </a:p>
        </p:txBody>
      </p:sp>
      <p:pic>
        <p:nvPicPr>
          <p:cNvPr id="9" name="Picture 8" descr="DocDataMode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524" y="2435736"/>
            <a:ext cx="4053303" cy="2958740"/>
          </a:xfrm>
          <a:prstGeom prst="rect">
            <a:avLst/>
          </a:prstGeom>
        </p:spPr>
      </p:pic>
    </p:spTree>
    <p:extLst>
      <p:ext uri="{BB962C8B-B14F-4D97-AF65-F5344CB8AC3E}">
        <p14:creationId xmlns:p14="http://schemas.microsoft.com/office/powerpoint/2010/main" val="118235375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Documents are Rich Data Structures</a:t>
            </a:r>
          </a:p>
        </p:txBody>
      </p:sp>
      <p:sp>
        <p:nvSpPr>
          <p:cNvPr id="4" name="Rectangle 3"/>
          <p:cNvSpPr/>
          <p:nvPr/>
        </p:nvSpPr>
        <p:spPr>
          <a:xfrm>
            <a:off x="1354662" y="1132161"/>
            <a:ext cx="6400800" cy="5355314"/>
          </a:xfrm>
          <a:prstGeom prst="rect">
            <a:avLst/>
          </a:prstGeom>
        </p:spPr>
        <p:txBody>
          <a:bodyPr wrap="square">
            <a:spAutoFit/>
          </a:bodyPr>
          <a:lstStyle/>
          <a:p>
            <a:pPr eaLnBrk="1" hangingPunct="1">
              <a:spcBef>
                <a:spcPct val="20000"/>
              </a:spcBef>
              <a:buFont typeface="Arial" charset="0"/>
              <a:buNone/>
            </a:pPr>
            <a:r>
              <a:rPr lang="en-US" sz="1800" dirty="0">
                <a:solidFill>
                  <a:srgbClr val="684839"/>
                </a:solidFill>
                <a:latin typeface="Courier" charset="0"/>
                <a:cs typeface="Courier" charset="0"/>
              </a:rPr>
              <a:t>{ </a:t>
            </a:r>
          </a:p>
          <a:p>
            <a:pPr eaLnBrk="1" hangingPunct="1">
              <a:spcBef>
                <a:spcPct val="20000"/>
              </a:spcBef>
              <a:buFont typeface="Arial" charset="0"/>
              <a:buNone/>
            </a:pPr>
            <a:r>
              <a:rPr lang="en-US" sz="1800" dirty="0">
                <a:solidFill>
                  <a:srgbClr val="008000"/>
                </a:solidFill>
                <a:latin typeface="Courier" charset="0"/>
                <a:cs typeface="Courier" charset="0"/>
              </a:rPr>
              <a:t>  </a:t>
            </a:r>
            <a:r>
              <a:rPr lang="en-US" sz="1800" dirty="0" err="1">
                <a:solidFill>
                  <a:srgbClr val="6B90FC"/>
                </a:solidFill>
                <a:latin typeface="Courier" charset="0"/>
                <a:cs typeface="Courier" charset="0"/>
              </a:rPr>
              <a:t>first_name</a:t>
            </a:r>
            <a:r>
              <a:rPr lang="en-US" sz="1800" dirty="0">
                <a:solidFill>
                  <a:srgbClr val="684839"/>
                </a:solidFill>
                <a:latin typeface="Courier" charset="0"/>
                <a:cs typeface="Courier" charset="0"/>
              </a:rPr>
              <a:t>: ‘Paul’,</a:t>
            </a:r>
          </a:p>
          <a:p>
            <a:pPr eaLnBrk="1" hangingPunct="1">
              <a:spcBef>
                <a:spcPct val="20000"/>
              </a:spcBef>
              <a:buFont typeface="Arial" charset="0"/>
              <a:buNone/>
            </a:pPr>
            <a:r>
              <a:rPr lang="en-US" sz="1800" dirty="0">
                <a:solidFill>
                  <a:srgbClr val="6B90FC"/>
                </a:solidFill>
                <a:latin typeface="Courier" charset="0"/>
                <a:cs typeface="Courier" charset="0"/>
              </a:rPr>
              <a:t>  surname</a:t>
            </a:r>
            <a:r>
              <a:rPr lang="en-US" sz="1800" dirty="0">
                <a:solidFill>
                  <a:srgbClr val="684839"/>
                </a:solidFill>
                <a:latin typeface="Courier" charset="0"/>
                <a:cs typeface="Courier" charset="0"/>
              </a:rPr>
              <a:t>: ‘Miller’,</a:t>
            </a:r>
          </a:p>
          <a:p>
            <a:pPr eaLnBrk="1" hangingPunct="1">
              <a:spcBef>
                <a:spcPct val="20000"/>
              </a:spcBef>
              <a:buFont typeface="Arial" charset="0"/>
              <a:buNone/>
            </a:pPr>
            <a:r>
              <a:rPr lang="en-US" sz="1800" dirty="0" smtClean="0">
                <a:solidFill>
                  <a:srgbClr val="6B90FC"/>
                </a:solidFill>
                <a:latin typeface="Courier" charset="0"/>
                <a:cs typeface="Courier" charset="0"/>
              </a:rPr>
              <a:t>  cell</a:t>
            </a:r>
            <a:r>
              <a:rPr lang="en-US" sz="1800" dirty="0">
                <a:solidFill>
                  <a:srgbClr val="684839"/>
                </a:solidFill>
                <a:latin typeface="Courier" charset="0"/>
                <a:cs typeface="Courier" charset="0"/>
              </a:rPr>
              <a:t>: ‘+447557505611’</a:t>
            </a:r>
            <a:r>
              <a:rPr lang="en-US" sz="1800" dirty="0" smtClean="0">
                <a:solidFill>
                  <a:srgbClr val="6B90FC"/>
                </a:solidFill>
                <a:latin typeface="Courier" charset="0"/>
                <a:cs typeface="Courier" charset="0"/>
              </a:rPr>
              <a:t>  </a:t>
            </a:r>
          </a:p>
          <a:p>
            <a:pPr eaLnBrk="1" hangingPunct="1">
              <a:spcBef>
                <a:spcPct val="20000"/>
              </a:spcBef>
              <a:buFont typeface="Arial" charset="0"/>
              <a:buNone/>
            </a:pPr>
            <a:r>
              <a:rPr lang="en-US" sz="1800" dirty="0" smtClean="0">
                <a:solidFill>
                  <a:srgbClr val="6B90FC"/>
                </a:solidFill>
                <a:latin typeface="Courier" charset="0"/>
                <a:cs typeface="Courier" charset="0"/>
              </a:rPr>
              <a:t>  city</a:t>
            </a:r>
            <a:r>
              <a:rPr lang="en-US" sz="1800" dirty="0">
                <a:solidFill>
                  <a:srgbClr val="684839"/>
                </a:solidFill>
                <a:latin typeface="Courier" charset="0"/>
                <a:cs typeface="Courier" charset="0"/>
              </a:rPr>
              <a:t>: ‘London’</a:t>
            </a:r>
            <a:r>
              <a:rPr lang="en-US" sz="1800" dirty="0" smtClean="0">
                <a:solidFill>
                  <a:srgbClr val="684839"/>
                </a:solidFill>
                <a:latin typeface="Courier" charset="0"/>
                <a:cs typeface="Courier" charset="0"/>
              </a:rPr>
              <a:t>,</a:t>
            </a:r>
            <a:endParaRPr lang="en-US" sz="1800" dirty="0">
              <a:solidFill>
                <a:srgbClr val="684839"/>
              </a:solidFill>
              <a:latin typeface="Courier" charset="0"/>
              <a:cs typeface="Courier" charset="0"/>
            </a:endParaRPr>
          </a:p>
          <a:p>
            <a:pPr eaLnBrk="1" hangingPunct="1">
              <a:spcBef>
                <a:spcPct val="20000"/>
              </a:spcBef>
              <a:buFont typeface="Arial" charset="0"/>
              <a:buNone/>
            </a:pPr>
            <a:r>
              <a:rPr lang="en-US" sz="1800" dirty="0">
                <a:solidFill>
                  <a:srgbClr val="6B90FC"/>
                </a:solidFill>
                <a:latin typeface="Courier" charset="0"/>
                <a:cs typeface="Courier" charset="0"/>
              </a:rPr>
              <a:t>  location</a:t>
            </a:r>
            <a:r>
              <a:rPr lang="en-US" sz="1800" dirty="0">
                <a:solidFill>
                  <a:srgbClr val="684839"/>
                </a:solidFill>
                <a:latin typeface="Courier" charset="0"/>
                <a:cs typeface="Courier" charset="0"/>
              </a:rPr>
              <a:t>: [45.123,47.232],</a:t>
            </a:r>
          </a:p>
          <a:p>
            <a:pPr eaLnBrk="1" hangingPunct="1">
              <a:spcBef>
                <a:spcPct val="20000"/>
              </a:spcBef>
              <a:buFont typeface="Arial" charset="0"/>
              <a:buNone/>
            </a:pPr>
            <a:r>
              <a:rPr lang="en-US" sz="1800" dirty="0">
                <a:solidFill>
                  <a:srgbClr val="6B90FC"/>
                </a:solidFill>
                <a:latin typeface="Courier" charset="0"/>
                <a:cs typeface="Courier" charset="0"/>
              </a:rPr>
              <a:t>  </a:t>
            </a:r>
            <a:r>
              <a:rPr lang="en-US" sz="1800" dirty="0" smtClean="0">
                <a:solidFill>
                  <a:srgbClr val="6B90FC"/>
                </a:solidFill>
                <a:latin typeface="Courier" charset="0"/>
                <a:cs typeface="Courier" charset="0"/>
              </a:rPr>
              <a:t>Profession: </a:t>
            </a:r>
            <a:r>
              <a:rPr lang="en-US" sz="1800" dirty="0" smtClean="0">
                <a:latin typeface="Courier" charset="0"/>
                <a:cs typeface="Courier" charset="0"/>
              </a:rPr>
              <a:t>[banking, finance, trader],</a:t>
            </a:r>
          </a:p>
          <a:p>
            <a:pPr eaLnBrk="1" hangingPunct="1">
              <a:spcBef>
                <a:spcPct val="20000"/>
              </a:spcBef>
              <a:buFont typeface="Arial" charset="0"/>
              <a:buNone/>
            </a:pPr>
            <a:r>
              <a:rPr lang="en-US" sz="1800" dirty="0">
                <a:solidFill>
                  <a:srgbClr val="6B90FC"/>
                </a:solidFill>
                <a:latin typeface="Courier" charset="0"/>
                <a:cs typeface="Courier" charset="0"/>
              </a:rPr>
              <a:t> </a:t>
            </a:r>
            <a:r>
              <a:rPr lang="en-US" sz="1800" dirty="0" smtClean="0">
                <a:solidFill>
                  <a:srgbClr val="6B90FC"/>
                </a:solidFill>
                <a:latin typeface="Courier" charset="0"/>
                <a:cs typeface="Courier" charset="0"/>
              </a:rPr>
              <a:t> cars</a:t>
            </a:r>
            <a:r>
              <a:rPr lang="en-US" sz="1800" dirty="0">
                <a:solidFill>
                  <a:srgbClr val="684839"/>
                </a:solidFill>
                <a:latin typeface="Courier" charset="0"/>
                <a:cs typeface="Courier" charset="0"/>
              </a:rPr>
              <a:t>: [ </a:t>
            </a:r>
          </a:p>
          <a:p>
            <a:pPr eaLnBrk="1" hangingPunct="1">
              <a:spcBef>
                <a:spcPct val="20000"/>
              </a:spcBef>
              <a:buFont typeface="Arial" charset="0"/>
              <a:buNone/>
            </a:pPr>
            <a:r>
              <a:rPr lang="en-US" sz="1800" dirty="0">
                <a:latin typeface="Courier" charset="0"/>
                <a:cs typeface="Courier" charset="0"/>
              </a:rPr>
              <a:t>   </a:t>
            </a:r>
            <a:r>
              <a:rPr lang="en-US" sz="1800" dirty="0">
                <a:solidFill>
                  <a:srgbClr val="684839"/>
                </a:solidFill>
                <a:latin typeface="Courier" charset="0"/>
                <a:cs typeface="Courier" charset="0"/>
              </a:rPr>
              <a:t> { </a:t>
            </a:r>
            <a:r>
              <a:rPr lang="en-US" sz="1800" dirty="0">
                <a:solidFill>
                  <a:srgbClr val="6B90FC"/>
                </a:solidFill>
                <a:latin typeface="Courier" charset="0"/>
                <a:cs typeface="Courier" charset="0"/>
              </a:rPr>
              <a:t>model</a:t>
            </a:r>
            <a:r>
              <a:rPr lang="en-US" sz="1800" dirty="0">
                <a:solidFill>
                  <a:srgbClr val="684839"/>
                </a:solidFill>
                <a:latin typeface="Courier" charset="0"/>
                <a:cs typeface="Courier" charset="0"/>
              </a:rPr>
              <a:t>: ‘Bentley’,</a:t>
            </a:r>
          </a:p>
          <a:p>
            <a:pPr eaLnBrk="1" hangingPunct="1">
              <a:spcBef>
                <a:spcPct val="20000"/>
              </a:spcBef>
              <a:buFont typeface="Arial" charset="0"/>
              <a:buNone/>
            </a:pPr>
            <a:r>
              <a:rPr lang="en-US" sz="1800" dirty="0">
                <a:latin typeface="Courier" charset="0"/>
                <a:cs typeface="Courier" charset="0"/>
              </a:rPr>
              <a:t>      </a:t>
            </a:r>
            <a:r>
              <a:rPr lang="en-US" sz="1800" dirty="0">
                <a:solidFill>
                  <a:srgbClr val="6B90FC"/>
                </a:solidFill>
                <a:latin typeface="Courier" charset="0"/>
                <a:cs typeface="Courier" charset="0"/>
              </a:rPr>
              <a:t>year</a:t>
            </a:r>
            <a:r>
              <a:rPr lang="en-US" sz="1800" dirty="0">
                <a:solidFill>
                  <a:srgbClr val="684839"/>
                </a:solidFill>
                <a:latin typeface="Courier" charset="0"/>
                <a:cs typeface="Courier" charset="0"/>
              </a:rPr>
              <a:t>: 1973,</a:t>
            </a:r>
          </a:p>
          <a:p>
            <a:pPr eaLnBrk="1" hangingPunct="1">
              <a:spcBef>
                <a:spcPct val="20000"/>
              </a:spcBef>
              <a:buFont typeface="Arial" charset="0"/>
              <a:buNone/>
            </a:pPr>
            <a:r>
              <a:rPr lang="en-US" sz="1800" dirty="0">
                <a:latin typeface="Courier" charset="0"/>
                <a:cs typeface="Courier" charset="0"/>
              </a:rPr>
              <a:t>      </a:t>
            </a:r>
            <a:r>
              <a:rPr lang="en-US" sz="1800" dirty="0">
                <a:solidFill>
                  <a:srgbClr val="6B90FC"/>
                </a:solidFill>
                <a:latin typeface="Courier" charset="0"/>
                <a:cs typeface="Courier" charset="0"/>
              </a:rPr>
              <a:t>value</a:t>
            </a:r>
            <a:r>
              <a:rPr lang="en-US" sz="1800" dirty="0">
                <a:solidFill>
                  <a:srgbClr val="684839"/>
                </a:solidFill>
                <a:latin typeface="Courier" charset="0"/>
                <a:cs typeface="Courier" charset="0"/>
              </a:rPr>
              <a:t>: 100000, … },</a:t>
            </a:r>
          </a:p>
          <a:p>
            <a:pPr eaLnBrk="1" hangingPunct="1">
              <a:spcBef>
                <a:spcPct val="20000"/>
              </a:spcBef>
              <a:buFont typeface="Arial" charset="0"/>
              <a:buNone/>
            </a:pPr>
            <a:r>
              <a:rPr lang="en-US" sz="1800" dirty="0">
                <a:latin typeface="Courier" charset="0"/>
                <a:cs typeface="Courier" charset="0"/>
              </a:rPr>
              <a:t>    </a:t>
            </a:r>
            <a:r>
              <a:rPr lang="en-US" sz="1800" dirty="0">
                <a:solidFill>
                  <a:srgbClr val="684839"/>
                </a:solidFill>
                <a:latin typeface="Courier" charset="0"/>
                <a:cs typeface="Courier" charset="0"/>
              </a:rPr>
              <a:t>{</a:t>
            </a:r>
            <a:r>
              <a:rPr lang="en-US" sz="1800" dirty="0">
                <a:latin typeface="Courier" charset="0"/>
                <a:cs typeface="Courier" charset="0"/>
              </a:rPr>
              <a:t> </a:t>
            </a:r>
            <a:r>
              <a:rPr lang="en-US" sz="1800" dirty="0">
                <a:solidFill>
                  <a:srgbClr val="6B90FC"/>
                </a:solidFill>
                <a:latin typeface="Courier" charset="0"/>
                <a:cs typeface="Courier" charset="0"/>
              </a:rPr>
              <a:t>model</a:t>
            </a:r>
            <a:r>
              <a:rPr lang="en-US" sz="1800" dirty="0">
                <a:solidFill>
                  <a:srgbClr val="684839"/>
                </a:solidFill>
                <a:latin typeface="Courier" charset="0"/>
                <a:cs typeface="Courier" charset="0"/>
              </a:rPr>
              <a:t>: ‘Rolls Royce’</a:t>
            </a:r>
            <a:r>
              <a:rPr lang="en-US" altLang="ja-JP" sz="1800" dirty="0">
                <a:solidFill>
                  <a:srgbClr val="684839"/>
                </a:solidFill>
                <a:latin typeface="Courier" charset="0"/>
                <a:cs typeface="Courier" charset="0"/>
              </a:rPr>
              <a:t>,</a:t>
            </a:r>
          </a:p>
          <a:p>
            <a:pPr eaLnBrk="1" hangingPunct="1">
              <a:spcBef>
                <a:spcPct val="20000"/>
              </a:spcBef>
              <a:buFont typeface="Arial" charset="0"/>
              <a:buNone/>
            </a:pPr>
            <a:r>
              <a:rPr lang="en-US" sz="1800" dirty="0">
                <a:latin typeface="Courier" charset="0"/>
                <a:cs typeface="Courier" charset="0"/>
              </a:rPr>
              <a:t>      </a:t>
            </a:r>
            <a:r>
              <a:rPr lang="en-US" sz="1800" dirty="0">
                <a:solidFill>
                  <a:srgbClr val="6B90FC"/>
                </a:solidFill>
                <a:latin typeface="Courier" charset="0"/>
                <a:cs typeface="Courier" charset="0"/>
              </a:rPr>
              <a:t>year</a:t>
            </a:r>
            <a:r>
              <a:rPr lang="en-US" sz="1800" dirty="0">
                <a:solidFill>
                  <a:srgbClr val="684839"/>
                </a:solidFill>
                <a:latin typeface="Courier" charset="0"/>
                <a:cs typeface="Courier" charset="0"/>
              </a:rPr>
              <a:t>: 1965,</a:t>
            </a:r>
          </a:p>
          <a:p>
            <a:pPr eaLnBrk="1" hangingPunct="1">
              <a:spcBef>
                <a:spcPct val="20000"/>
              </a:spcBef>
              <a:buFont typeface="Arial" charset="0"/>
              <a:buNone/>
            </a:pPr>
            <a:r>
              <a:rPr lang="en-US" sz="1800" dirty="0">
                <a:latin typeface="Courier" charset="0"/>
                <a:cs typeface="Courier" charset="0"/>
              </a:rPr>
              <a:t>      </a:t>
            </a:r>
            <a:r>
              <a:rPr lang="en-US" sz="1800" dirty="0">
                <a:solidFill>
                  <a:srgbClr val="6B90FC"/>
                </a:solidFill>
                <a:latin typeface="Courier" charset="0"/>
                <a:cs typeface="Courier" charset="0"/>
              </a:rPr>
              <a:t>value</a:t>
            </a:r>
            <a:r>
              <a:rPr lang="en-US" sz="1800" dirty="0">
                <a:solidFill>
                  <a:schemeClr val="tx1">
                    <a:lumMod val="75000"/>
                    <a:lumOff val="25000"/>
                  </a:schemeClr>
                </a:solidFill>
                <a:latin typeface="Courier" charset="0"/>
                <a:cs typeface="Courier" charset="0"/>
              </a:rPr>
              <a:t>: 330000, … }</a:t>
            </a:r>
          </a:p>
          <a:p>
            <a:pPr eaLnBrk="1" hangingPunct="1">
              <a:spcBef>
                <a:spcPct val="20000"/>
              </a:spcBef>
              <a:buFont typeface="Arial" charset="0"/>
              <a:buNone/>
            </a:pPr>
            <a:r>
              <a:rPr lang="en-US" sz="1800" dirty="0">
                <a:solidFill>
                  <a:schemeClr val="tx1">
                    <a:lumMod val="75000"/>
                    <a:lumOff val="25000"/>
                  </a:schemeClr>
                </a:solidFill>
                <a:latin typeface="Courier" charset="0"/>
                <a:cs typeface="Courier" charset="0"/>
              </a:rPr>
              <a:t>  }</a:t>
            </a:r>
          </a:p>
          <a:p>
            <a:pPr eaLnBrk="1" hangingPunct="1">
              <a:spcBef>
                <a:spcPct val="20000"/>
              </a:spcBef>
              <a:buFont typeface="Arial" charset="0"/>
              <a:buNone/>
            </a:pPr>
            <a:r>
              <a:rPr lang="en-US" sz="1800" dirty="0">
                <a:solidFill>
                  <a:schemeClr val="tx1">
                    <a:lumMod val="75000"/>
                    <a:lumOff val="25000"/>
                  </a:schemeClr>
                </a:solidFill>
                <a:latin typeface="Courier" charset="0"/>
                <a:cs typeface="Courier" charset="0"/>
              </a:rPr>
              <a:t>}</a:t>
            </a:r>
          </a:p>
        </p:txBody>
      </p:sp>
      <p:sp>
        <p:nvSpPr>
          <p:cNvPr id="5" name="Right Brace 4"/>
          <p:cNvSpPr/>
          <p:nvPr/>
        </p:nvSpPr>
        <p:spPr>
          <a:xfrm>
            <a:off x="5084231" y="3856390"/>
            <a:ext cx="300566" cy="1857727"/>
          </a:xfrm>
          <a:prstGeom prst="rightBrace">
            <a:avLst>
              <a:gd name="adj1" fmla="val 36904"/>
              <a:gd name="adj2" fmla="val 50000"/>
            </a:avLst>
          </a:prstGeom>
          <a:ln w="31750">
            <a:solidFill>
              <a:schemeClr val="accent1"/>
            </a:solidFill>
            <a:tailEnd type="none"/>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370686" y="4502721"/>
            <a:ext cx="3603980" cy="646331"/>
          </a:xfrm>
          <a:prstGeom prst="rect">
            <a:avLst/>
          </a:prstGeom>
          <a:noFill/>
        </p:spPr>
        <p:txBody>
          <a:bodyPr wrap="square" rtlCol="0">
            <a:spAutoFit/>
          </a:bodyPr>
          <a:lstStyle/>
          <a:p>
            <a:r>
              <a:rPr lang="en-US" sz="1800" dirty="0" smtClean="0">
                <a:solidFill>
                  <a:schemeClr val="accent1"/>
                </a:solidFill>
                <a:latin typeface="+mn-lt"/>
                <a:cs typeface="Times New Roman"/>
              </a:rPr>
              <a:t>Fields can contain an array of sub-documents</a:t>
            </a:r>
            <a:endParaRPr lang="en-US" sz="1800" dirty="0">
              <a:solidFill>
                <a:schemeClr val="accent1"/>
              </a:solidFill>
              <a:latin typeface="+mn-lt"/>
              <a:cs typeface="Times New Roman"/>
            </a:endParaRPr>
          </a:p>
        </p:txBody>
      </p:sp>
      <p:sp>
        <p:nvSpPr>
          <p:cNvPr id="7" name="TextBox 6"/>
          <p:cNvSpPr txBox="1"/>
          <p:nvPr/>
        </p:nvSpPr>
        <p:spPr>
          <a:xfrm>
            <a:off x="56996" y="2693697"/>
            <a:ext cx="800407" cy="369332"/>
          </a:xfrm>
          <a:prstGeom prst="rect">
            <a:avLst/>
          </a:prstGeom>
          <a:noFill/>
        </p:spPr>
        <p:txBody>
          <a:bodyPr wrap="none" rtlCol="0">
            <a:spAutoFit/>
          </a:bodyPr>
          <a:lstStyle/>
          <a:p>
            <a:r>
              <a:rPr lang="en-US" sz="1800" dirty="0" smtClean="0">
                <a:solidFill>
                  <a:schemeClr val="accent1"/>
                </a:solidFill>
                <a:latin typeface="+mn-lt"/>
                <a:cs typeface="Times New Roman"/>
              </a:rPr>
              <a:t>Fields</a:t>
            </a:r>
            <a:endParaRPr lang="en-US" sz="1800" dirty="0">
              <a:solidFill>
                <a:schemeClr val="accent1"/>
              </a:solidFill>
              <a:latin typeface="+mn-lt"/>
              <a:cs typeface="Times New Roman"/>
            </a:endParaRPr>
          </a:p>
        </p:txBody>
      </p:sp>
      <p:cxnSp>
        <p:nvCxnSpPr>
          <p:cNvPr id="8" name="Straight Arrow Connector 7"/>
          <p:cNvCxnSpPr/>
          <p:nvPr/>
        </p:nvCxnSpPr>
        <p:spPr>
          <a:xfrm flipV="1">
            <a:off x="828625" y="2046113"/>
            <a:ext cx="864708" cy="879405"/>
          </a:xfrm>
          <a:prstGeom prst="straightConnector1">
            <a:avLst/>
          </a:prstGeom>
          <a:ln w="9525">
            <a:solidFill>
              <a:schemeClr val="accent1"/>
            </a:solidFill>
            <a:prstDash val="sysDot"/>
            <a:tailEnd type="arrow"/>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828625" y="2954656"/>
            <a:ext cx="835930" cy="0"/>
          </a:xfrm>
          <a:prstGeom prst="straightConnector1">
            <a:avLst/>
          </a:prstGeom>
          <a:ln w="9525">
            <a:solidFill>
              <a:schemeClr val="accent1"/>
            </a:solidFill>
            <a:prstDash val="sysDot"/>
            <a:tailEnd type="arrow"/>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828625" y="2954656"/>
            <a:ext cx="835930" cy="657791"/>
          </a:xfrm>
          <a:prstGeom prst="straightConnector1">
            <a:avLst/>
          </a:prstGeom>
          <a:ln w="9525">
            <a:solidFill>
              <a:schemeClr val="accent1"/>
            </a:solidFill>
            <a:prstDash val="sysDot"/>
            <a:tailEnd type="arrow"/>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6408201" y="1776782"/>
            <a:ext cx="2428167" cy="369332"/>
          </a:xfrm>
          <a:prstGeom prst="rect">
            <a:avLst/>
          </a:prstGeom>
          <a:noFill/>
        </p:spPr>
        <p:txBody>
          <a:bodyPr wrap="square" rtlCol="0">
            <a:spAutoFit/>
          </a:bodyPr>
          <a:lstStyle/>
          <a:p>
            <a:r>
              <a:rPr lang="en-US" sz="1800" dirty="0" smtClean="0">
                <a:solidFill>
                  <a:srgbClr val="6BA342"/>
                </a:solidFill>
                <a:latin typeface="+mn-lt"/>
                <a:cs typeface="Times New Roman"/>
              </a:rPr>
              <a:t>Typed field values</a:t>
            </a:r>
            <a:endParaRPr lang="en-US" sz="1800" dirty="0">
              <a:solidFill>
                <a:srgbClr val="6BA342"/>
              </a:solidFill>
              <a:latin typeface="+mn-lt"/>
              <a:cs typeface="Times New Roman"/>
            </a:endParaRPr>
          </a:p>
        </p:txBody>
      </p:sp>
      <p:cxnSp>
        <p:nvCxnSpPr>
          <p:cNvPr id="19" name="Straight Arrow Connector 18"/>
          <p:cNvCxnSpPr>
            <a:stCxn id="18" idx="1"/>
          </p:cNvCxnSpPr>
          <p:nvPr/>
        </p:nvCxnSpPr>
        <p:spPr>
          <a:xfrm flipH="1" flipV="1">
            <a:off x="4332111" y="1707448"/>
            <a:ext cx="2076090" cy="254000"/>
          </a:xfrm>
          <a:prstGeom prst="straightConnector1">
            <a:avLst/>
          </a:prstGeom>
          <a:ln w="9525">
            <a:solidFill>
              <a:schemeClr val="accent1"/>
            </a:solidFill>
            <a:prstDash val="sysDot"/>
            <a:tailEnd type="arrow"/>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8" idx="1"/>
          </p:cNvCxnSpPr>
          <p:nvPr/>
        </p:nvCxnSpPr>
        <p:spPr>
          <a:xfrm flipH="1">
            <a:off x="4656667" y="1961448"/>
            <a:ext cx="1751534" cy="300288"/>
          </a:xfrm>
          <a:prstGeom prst="straightConnector1">
            <a:avLst/>
          </a:prstGeom>
          <a:ln w="9525">
            <a:solidFill>
              <a:schemeClr val="accent1"/>
            </a:solidFill>
            <a:prstDash val="sysDot"/>
            <a:tailEnd type="arrow"/>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5192889" y="1952414"/>
            <a:ext cx="1215313" cy="855699"/>
          </a:xfrm>
          <a:prstGeom prst="straightConnector1">
            <a:avLst/>
          </a:prstGeom>
          <a:ln w="9525">
            <a:solidFill>
              <a:schemeClr val="accent1"/>
            </a:solidFill>
            <a:prstDash val="sysDot"/>
            <a:tailEnd type="arrow"/>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7097890" y="3008636"/>
            <a:ext cx="1636889" cy="646331"/>
          </a:xfrm>
          <a:prstGeom prst="rect">
            <a:avLst/>
          </a:prstGeom>
          <a:noFill/>
        </p:spPr>
        <p:txBody>
          <a:bodyPr wrap="square" rtlCol="0">
            <a:spAutoFit/>
          </a:bodyPr>
          <a:lstStyle/>
          <a:p>
            <a:r>
              <a:rPr lang="en-US" sz="1800" dirty="0" smtClean="0">
                <a:solidFill>
                  <a:schemeClr val="accent1"/>
                </a:solidFill>
                <a:latin typeface="+mn-lt"/>
                <a:cs typeface="Times New Roman"/>
              </a:rPr>
              <a:t>Fields can contain arrays</a:t>
            </a:r>
            <a:endParaRPr lang="en-US" sz="1800" dirty="0">
              <a:solidFill>
                <a:schemeClr val="accent1"/>
              </a:solidFill>
              <a:latin typeface="+mn-lt"/>
              <a:cs typeface="Times New Roman"/>
            </a:endParaRPr>
          </a:p>
        </p:txBody>
      </p:sp>
      <p:sp>
        <p:nvSpPr>
          <p:cNvPr id="40" name="TextBox 39"/>
          <p:cNvSpPr txBox="1"/>
          <p:nvPr/>
        </p:nvSpPr>
        <p:spPr>
          <a:xfrm rot="430702">
            <a:off x="5051777" y="1567614"/>
            <a:ext cx="945444" cy="246221"/>
          </a:xfrm>
          <a:prstGeom prst="rect">
            <a:avLst/>
          </a:prstGeom>
        </p:spPr>
        <p:txBody>
          <a:bodyPr wrap="square" lIns="0" tIns="0" rIns="0" bIns="0" rtlCol="0">
            <a:spAutoFit/>
          </a:bodyPr>
          <a:lstStyle/>
          <a:p>
            <a:pPr marL="0" indent="0">
              <a:buFont typeface="Arial"/>
              <a:buNone/>
            </a:pPr>
            <a:r>
              <a:rPr lang="en-US" sz="1600" dirty="0" smtClean="0">
                <a:solidFill>
                  <a:schemeClr val="accent4"/>
                </a:solidFill>
              </a:rPr>
              <a:t>String</a:t>
            </a:r>
          </a:p>
        </p:txBody>
      </p:sp>
      <p:sp>
        <p:nvSpPr>
          <p:cNvPr id="41" name="TextBox 40"/>
          <p:cNvSpPr txBox="1"/>
          <p:nvPr/>
        </p:nvSpPr>
        <p:spPr>
          <a:xfrm rot="20947468">
            <a:off x="5037858" y="2110403"/>
            <a:ext cx="945444" cy="246221"/>
          </a:xfrm>
          <a:prstGeom prst="rect">
            <a:avLst/>
          </a:prstGeom>
        </p:spPr>
        <p:txBody>
          <a:bodyPr wrap="square" lIns="0" tIns="0" rIns="0" bIns="0" rtlCol="0">
            <a:spAutoFit/>
          </a:bodyPr>
          <a:lstStyle/>
          <a:p>
            <a:pPr marL="0" indent="0">
              <a:buFont typeface="Arial"/>
              <a:buNone/>
            </a:pPr>
            <a:r>
              <a:rPr lang="en-US" sz="1600" dirty="0" smtClean="0">
                <a:solidFill>
                  <a:schemeClr val="accent4"/>
                </a:solidFill>
              </a:rPr>
              <a:t>Number</a:t>
            </a:r>
          </a:p>
        </p:txBody>
      </p:sp>
      <p:sp>
        <p:nvSpPr>
          <p:cNvPr id="42" name="TextBox 41"/>
          <p:cNvSpPr txBox="1"/>
          <p:nvPr/>
        </p:nvSpPr>
        <p:spPr>
          <a:xfrm rot="19390225">
            <a:off x="5401298" y="2170161"/>
            <a:ext cx="1449907" cy="492443"/>
          </a:xfrm>
          <a:prstGeom prst="rect">
            <a:avLst/>
          </a:prstGeom>
        </p:spPr>
        <p:txBody>
          <a:bodyPr wrap="square" lIns="0" tIns="0" rIns="0" bIns="0" rtlCol="0">
            <a:spAutoFit/>
          </a:bodyPr>
          <a:lstStyle/>
          <a:p>
            <a:pPr marL="0" indent="0">
              <a:buFont typeface="Arial"/>
              <a:buNone/>
            </a:pPr>
            <a:r>
              <a:rPr lang="en-US" sz="1600" dirty="0" smtClean="0">
                <a:solidFill>
                  <a:schemeClr val="accent4"/>
                </a:solidFill>
              </a:rPr>
              <a:t>Geo-Coordinates</a:t>
            </a:r>
          </a:p>
        </p:txBody>
      </p:sp>
    </p:spTree>
    <p:extLst>
      <p:ext uri="{BB962C8B-B14F-4D97-AF65-F5344CB8AC3E}">
        <p14:creationId xmlns:p14="http://schemas.microsoft.com/office/powerpoint/2010/main" val="93818992"/>
      </p:ext>
    </p:extLst>
  </p:cSld>
  <p:clrMapOvr>
    <a:masterClrMapping/>
  </p:clrMapOvr>
</p:sld>
</file>

<file path=ppt/theme/theme1.xml><?xml version="1.0" encoding="utf-8"?>
<a:theme xmlns:a="http://schemas.openxmlformats.org/drawingml/2006/main" name="MongoTemplatePOTX">
  <a:themeElements>
    <a:clrScheme name="Custom 1">
      <a:dk1>
        <a:srgbClr val="1D1410"/>
      </a:dk1>
      <a:lt1>
        <a:sysClr val="window" lastClr="FFFFFF"/>
      </a:lt1>
      <a:dk2>
        <a:srgbClr val="2C1E17"/>
      </a:dk2>
      <a:lt2>
        <a:srgbClr val="EEECE1"/>
      </a:lt2>
      <a:accent1>
        <a:srgbClr val="5A9633"/>
      </a:accent1>
      <a:accent2>
        <a:srgbClr val="264E82"/>
      </a:accent2>
      <a:accent3>
        <a:srgbClr val="D63D1D"/>
      </a:accent3>
      <a:accent4>
        <a:srgbClr val="5B678D"/>
      </a:accent4>
      <a:accent5>
        <a:srgbClr val="78AA55"/>
      </a:accent5>
      <a:accent6>
        <a:srgbClr val="4E4C4C"/>
      </a:accent6>
      <a:hlink>
        <a:srgbClr val="5A9633"/>
      </a:hlink>
      <a:folHlink>
        <a:srgbClr val="406A2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effectLst/>
      </a:spPr>
      <a:bodyPr rtlCol="0" anchor="ctr"/>
      <a:lstStyle>
        <a:defPPr algn="ctr">
          <a:defRPr sz="1200"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lIns="0" tIns="0" rIns="0" bIns="0"/>
      <a:lstStyle>
        <a:defPPr marL="0" indent="0">
          <a:buFont typeface="Arial"/>
          <a:buNone/>
          <a:defRPr sz="2000" dirty="0" smtClean="0"/>
        </a:defPPr>
      </a:lstStyle>
    </a:tx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Design">
  <a:themeElements>
    <a:clrScheme name="Custom 1">
      <a:dk1>
        <a:srgbClr val="1D1410"/>
      </a:dk1>
      <a:lt1>
        <a:sysClr val="window" lastClr="FFFFFF"/>
      </a:lt1>
      <a:dk2>
        <a:srgbClr val="2C1E17"/>
      </a:dk2>
      <a:lt2>
        <a:srgbClr val="EEECE1"/>
      </a:lt2>
      <a:accent1>
        <a:srgbClr val="5A9633"/>
      </a:accent1>
      <a:accent2>
        <a:srgbClr val="264E82"/>
      </a:accent2>
      <a:accent3>
        <a:srgbClr val="D63D1D"/>
      </a:accent3>
      <a:accent4>
        <a:srgbClr val="5B678D"/>
      </a:accent4>
      <a:accent5>
        <a:srgbClr val="78AA55"/>
      </a:accent5>
      <a:accent6>
        <a:srgbClr val="4E4C4C"/>
      </a:accent6>
      <a:hlink>
        <a:srgbClr val="5A9633"/>
      </a:hlink>
      <a:folHlink>
        <a:srgbClr val="406A2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lIns="0" tIns="0" rIns="0" bIns="0">
        <a:noAutofit/>
      </a:bodyPr>
      <a:lstStyle>
        <a:defPPr algn="l">
          <a:defRPr dirty="0" smtClean="0"/>
        </a:defPPr>
      </a:lstStyle>
    </a:txDef>
  </a:objectDefaults>
  <a:extraClrSchemeLst/>
</a:theme>
</file>

<file path=ppt/theme/theme4.xml><?xml version="1.0" encoding="utf-8"?>
<a:theme xmlns:a="http://schemas.openxmlformats.org/drawingml/2006/main" name="MongoDB_Overview">
  <a:themeElements>
    <a:clrScheme name="Custom 1">
      <a:dk1>
        <a:srgbClr val="1D1410"/>
      </a:dk1>
      <a:lt1>
        <a:sysClr val="window" lastClr="FFFFFF"/>
      </a:lt1>
      <a:dk2>
        <a:srgbClr val="2C1E17"/>
      </a:dk2>
      <a:lt2>
        <a:srgbClr val="EEECE1"/>
      </a:lt2>
      <a:accent1>
        <a:srgbClr val="5A9633"/>
      </a:accent1>
      <a:accent2>
        <a:srgbClr val="264E82"/>
      </a:accent2>
      <a:accent3>
        <a:srgbClr val="D63D1D"/>
      </a:accent3>
      <a:accent4>
        <a:srgbClr val="5B678D"/>
      </a:accent4>
      <a:accent5>
        <a:srgbClr val="78AA55"/>
      </a:accent5>
      <a:accent6>
        <a:srgbClr val="4E4C4C"/>
      </a:accent6>
      <a:hlink>
        <a:srgbClr val="5A9633"/>
      </a:hlink>
      <a:folHlink>
        <a:srgbClr val="406A2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effectLst/>
      </a:spPr>
      <a:bodyPr rtlCol="0" anchor="ctr"/>
      <a:lstStyle>
        <a:defPPr algn="ctr">
          <a:defRPr sz="1200"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lIns="0" tIns="0" rIns="0" bIns="0"/>
      <a:lstStyle>
        <a:defPPr marL="0" indent="0">
          <a:buFont typeface="Arial"/>
          <a:buNone/>
          <a:defRPr sz="2000" dirty="0" smtClean="0"/>
        </a:defPPr>
      </a:lstStyle>
    </a:txDef>
  </a:objectDefaults>
  <a:extraClrSchemeLst/>
</a:theme>
</file>

<file path=ppt/theme/theme5.xml><?xml version="1.0" encoding="utf-8"?>
<a:theme xmlns:a="http://schemas.openxmlformats.org/drawingml/2006/main" name="MongoDB">
  <a:themeElements>
    <a:clrScheme name="Custom 1">
      <a:dk1>
        <a:srgbClr val="1D1410"/>
      </a:dk1>
      <a:lt1>
        <a:sysClr val="window" lastClr="FFFFFF"/>
      </a:lt1>
      <a:dk2>
        <a:srgbClr val="2C1E17"/>
      </a:dk2>
      <a:lt2>
        <a:srgbClr val="EEECE1"/>
      </a:lt2>
      <a:accent1>
        <a:srgbClr val="5A9633"/>
      </a:accent1>
      <a:accent2>
        <a:srgbClr val="264E82"/>
      </a:accent2>
      <a:accent3>
        <a:srgbClr val="D63D1D"/>
      </a:accent3>
      <a:accent4>
        <a:srgbClr val="5B678D"/>
      </a:accent4>
      <a:accent5>
        <a:srgbClr val="78AA55"/>
      </a:accent5>
      <a:accent6>
        <a:srgbClr val="4E4C4C"/>
      </a:accent6>
      <a:hlink>
        <a:srgbClr val="5A9633"/>
      </a:hlink>
      <a:folHlink>
        <a:srgbClr val="406A2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effectLst/>
      </a:spPr>
      <a:bodyPr rtlCol="0" anchor="ctr"/>
      <a:lstStyle>
        <a:defPPr algn="ctr">
          <a:defRPr sz="1200"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lIns="0" tIns="0" rIns="0" bIns="0"/>
      <a:lstStyle>
        <a:defPPr marL="0" indent="0">
          <a:buFont typeface="Arial"/>
          <a:buNone/>
          <a:defRPr sz="2000" dirty="0" smtClean="0"/>
        </a:defPPr>
      </a:lstStyle>
    </a:txDef>
  </a:objectDefaults>
  <a:extraClrSchemeLst/>
</a:theme>
</file>

<file path=ppt/theme/theme6.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wilight">
      <a:maj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mmunityPOTX_2">
  <a:themeElements>
    <a:clrScheme name="Custom 3">
      <a:dk1>
        <a:srgbClr val="3A281E"/>
      </a:dk1>
      <a:lt1>
        <a:srgbClr val="EAEAEA"/>
      </a:lt1>
      <a:dk2>
        <a:srgbClr val="A3A3A3"/>
      </a:dk2>
      <a:lt2>
        <a:srgbClr val="FFFFFF"/>
      </a:lt2>
      <a:accent1>
        <a:srgbClr val="6BA342"/>
      </a:accent1>
      <a:accent2>
        <a:srgbClr val="ECD898"/>
      </a:accent2>
      <a:accent3>
        <a:srgbClr val="F05222"/>
      </a:accent3>
      <a:accent4>
        <a:srgbClr val="7271B4"/>
      </a:accent4>
      <a:accent5>
        <a:srgbClr val="4E3629"/>
      </a:accent5>
      <a:accent6>
        <a:srgbClr val="157FF4"/>
      </a:accent6>
      <a:hlink>
        <a:srgbClr val="6BA539"/>
      </a:hlink>
      <a:folHlink>
        <a:srgbClr val="615F5E"/>
      </a:folHlink>
    </a:clrScheme>
    <a:fontScheme name="Office 2">
      <a:majorFont>
        <a:latin typeface="PT Sans"/>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T Sans"/>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31750">
          <a:solidFill>
            <a:srgbClr val="3366FF"/>
          </a:solidFill>
        </a:ln>
        <a:effectLst>
          <a:innerShdw blurRad="63500" dist="50800" dir="13500000">
            <a:srgbClr val="000000">
              <a:alpha val="50000"/>
            </a:srgbClr>
          </a:innerShdw>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MongoTemplatePOTX.potx</Template>
  <TotalTime>16482</TotalTime>
  <Words>988</Words>
  <Application>Microsoft Macintosh PowerPoint</Application>
  <PresentationFormat>On-screen Show (4:3)</PresentationFormat>
  <Paragraphs>143</Paragraphs>
  <Slides>16</Slides>
  <Notes>12</Notes>
  <HiddenSlides>0</HiddenSlides>
  <MMClips>0</MMClips>
  <ScaleCrop>false</ScaleCrop>
  <HeadingPairs>
    <vt:vector size="4" baseType="variant">
      <vt:variant>
        <vt:lpstr>Theme</vt:lpstr>
      </vt:variant>
      <vt:variant>
        <vt:i4>7</vt:i4>
      </vt:variant>
      <vt:variant>
        <vt:lpstr>Slide Titles</vt:lpstr>
      </vt:variant>
      <vt:variant>
        <vt:i4>16</vt:i4>
      </vt:variant>
    </vt:vector>
  </HeadingPairs>
  <TitlesOfParts>
    <vt:vector size="23" baseType="lpstr">
      <vt:lpstr>MongoTemplatePOTX</vt:lpstr>
      <vt:lpstr>1_Custom Design</vt:lpstr>
      <vt:lpstr>Custom Design</vt:lpstr>
      <vt:lpstr>MongoDB_Overview</vt:lpstr>
      <vt:lpstr>MongoDB</vt:lpstr>
      <vt:lpstr>4_Custom Design</vt:lpstr>
      <vt:lpstr>CommunityPOTX_2</vt:lpstr>
      <vt:lpstr>PowerPoint Presentation</vt:lpstr>
      <vt:lpstr>Welcome to MongoDB</vt:lpstr>
      <vt:lpstr>Agenda</vt:lpstr>
      <vt:lpstr>About MongoDB</vt:lpstr>
      <vt:lpstr>Global Community</vt:lpstr>
      <vt:lpstr>Data Model</vt:lpstr>
      <vt:lpstr>Operational Database Landscape</vt:lpstr>
      <vt:lpstr>Document Data Model</vt:lpstr>
      <vt:lpstr>Documents are Rich Data Structures</vt:lpstr>
      <vt:lpstr>MongoDB is Fully Featured</vt:lpstr>
      <vt:lpstr>Do More With Your Data</vt:lpstr>
      <vt:lpstr>Replica Sets – High Availability</vt:lpstr>
      <vt:lpstr>Sharding – Horizontal Scalability</vt:lpstr>
      <vt:lpstr>Drivers &amp; Ecosystem</vt:lpstr>
      <vt:lpstr>Mentioning Marks presentation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Graham Neray</dc:creator>
  <cp:lastModifiedBy>Norberto Leite</cp:lastModifiedBy>
  <cp:revision>168</cp:revision>
  <cp:lastPrinted>2013-08-06T18:39:34Z</cp:lastPrinted>
  <dcterms:created xsi:type="dcterms:W3CDTF">2013-06-10T16:46:13Z</dcterms:created>
  <dcterms:modified xsi:type="dcterms:W3CDTF">2014-07-29T13:29:22Z</dcterms:modified>
</cp:coreProperties>
</file>