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3453-1DA4-FA49-BD59-7550B56BE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MIDIPainter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A23CB-B23A-3349-952D-95BA6F32F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by Noah </a:t>
            </a:r>
            <a:r>
              <a:rPr lang="en-US" dirty="0" err="1"/>
              <a:t>leong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8386-3797-A54F-B46F-36A0F8EB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midipainter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C035-541F-AE4F-A368-969D67B3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MIDI controller for iOS devices</a:t>
            </a:r>
          </a:p>
          <a:p>
            <a:r>
              <a:rPr lang="en-US" dirty="0"/>
              <a:t>Uses screen coordinates to send MIDI CC values over USB</a:t>
            </a:r>
          </a:p>
          <a:p>
            <a:r>
              <a:rPr lang="en-US" dirty="0"/>
              <a:t>The user draws lines, and a circle follows the drawn path to sequence the CC values</a:t>
            </a:r>
          </a:p>
          <a:p>
            <a:r>
              <a:rPr lang="en-US" dirty="0"/>
              <a:t>Screen coordinates are scaled to MIDI range where the lower right part of the screen is 0, and the upper right corner is 127</a:t>
            </a:r>
          </a:p>
          <a:p>
            <a:r>
              <a:rPr lang="en-US" dirty="0"/>
              <a:t>When the user touches an existing line, the line is removed and its CC number as well</a:t>
            </a:r>
          </a:p>
        </p:txBody>
      </p:sp>
    </p:spTree>
    <p:extLst>
      <p:ext uri="{BB962C8B-B14F-4D97-AF65-F5344CB8AC3E}">
        <p14:creationId xmlns:p14="http://schemas.microsoft.com/office/powerpoint/2010/main" val="20235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374D-D029-D448-94DF-43D888C0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midipainter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E0EA-B7D8-EF47-9839-81A91EC5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MIDIPainter</a:t>
            </a:r>
            <a:r>
              <a:rPr lang="en-US" dirty="0"/>
              <a:t> is largely inspired by </a:t>
            </a:r>
            <a:r>
              <a:rPr lang="en-US" dirty="0" err="1"/>
              <a:t>Kentaro</a:t>
            </a:r>
            <a:r>
              <a:rPr lang="en-US" dirty="0"/>
              <a:t> Suzuki’s M4L device “LFO Sketch”</a:t>
            </a:r>
          </a:p>
          <a:p>
            <a:r>
              <a:rPr lang="en-US" dirty="0"/>
              <a:t>By combining both the visual and hands on aspect of drawing, </a:t>
            </a:r>
            <a:r>
              <a:rPr lang="en-US" dirty="0" err="1"/>
              <a:t>MIDIPainter</a:t>
            </a:r>
            <a:r>
              <a:rPr lang="en-US" dirty="0"/>
              <a:t> brings a higher level of interaction to the user through the use of touch screen devices.</a:t>
            </a:r>
          </a:p>
          <a:p>
            <a:r>
              <a:rPr lang="en-US" dirty="0" err="1"/>
              <a:t>MIDIPainter</a:t>
            </a:r>
            <a:r>
              <a:rPr lang="en-US" dirty="0"/>
              <a:t> is also a handy way of condensing a MIDI controller to handheld devices without the need for large hardware devices</a:t>
            </a:r>
          </a:p>
        </p:txBody>
      </p:sp>
    </p:spTree>
    <p:extLst>
      <p:ext uri="{BB962C8B-B14F-4D97-AF65-F5344CB8AC3E}">
        <p14:creationId xmlns:p14="http://schemas.microsoft.com/office/powerpoint/2010/main" val="315647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3AAE-070C-F44A-8CD9-842E16C4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8B75-BC90-D24B-9685-386D3702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MIDIPainter</a:t>
            </a:r>
            <a:r>
              <a:rPr lang="en-US" dirty="0"/>
              <a:t> works by creating lines by tracking the user’s touch movements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BCA57-A6BB-4B45-8A8B-9FAA0C5E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61098"/>
            <a:ext cx="8186181" cy="359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3FDF-CC37-9044-845D-B1A0FE7B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CF7A-6AE5-BA42-BF40-5C8B3CA3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line is created a corresponding circle that follows the line path is also made</a:t>
            </a:r>
          </a:p>
          <a:p>
            <a:r>
              <a:rPr lang="en-US" dirty="0"/>
              <a:t>When a line an existing line is touched it is removed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16FA8-AA09-8D4B-9F0E-A382407D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00636"/>
            <a:ext cx="6334871" cy="3613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1DD77-0A0F-6B4F-A4B7-49186BAF3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235" y="2479734"/>
            <a:ext cx="2381083" cy="42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3FDF-CC37-9044-845D-B1A0FE7B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CF7A-6AE5-BA42-BF40-5C8B3CA3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tracked from the circle’s position with the screen are scaled to MIDI range and sent as MIDI CCs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EAE24-CC04-D446-BEDD-6E73374A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1" y="2846106"/>
            <a:ext cx="7128217" cy="3845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DF08A9-BFD8-9C41-A280-46E5826F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700" y="2846106"/>
            <a:ext cx="4192490" cy="24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F8B0-CFBC-A84A-B0DB-B324BA2C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F967-60D7-8143-BF5E-1FF917A18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drawing, and circle following works well</a:t>
            </a:r>
          </a:p>
          <a:p>
            <a:r>
              <a:rPr lang="en-US" dirty="0"/>
              <a:t>Multiple MIDI CCs are sent with their own number corresponding to each circle, along with their own values corresponding to their position</a:t>
            </a:r>
          </a:p>
          <a:p>
            <a:r>
              <a:rPr lang="en-US" dirty="0"/>
              <a:t>Line removing also works, and removes MIDI CC when done as well</a:t>
            </a:r>
          </a:p>
          <a:p>
            <a:r>
              <a:rPr lang="en-US" dirty="0"/>
              <a:t>MIDI maps fine in Ableton, along with Max</a:t>
            </a:r>
          </a:p>
        </p:txBody>
      </p:sp>
    </p:spTree>
    <p:extLst>
      <p:ext uri="{BB962C8B-B14F-4D97-AF65-F5344CB8AC3E}">
        <p14:creationId xmlns:p14="http://schemas.microsoft.com/office/powerpoint/2010/main" val="395913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C2FD-AE83-6B48-927C-C84E2D59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doesn’t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F5FD-1FB9-0E41-A87F-14690E79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Multitouch functionality doesn’t work (when a user touches with multiple fingers a longer line is drawn with the touched points)</a:t>
            </a:r>
          </a:p>
          <a:p>
            <a:r>
              <a:rPr lang="en-US" dirty="0"/>
              <a:t>No pause functionality</a:t>
            </a:r>
          </a:p>
          <a:p>
            <a:r>
              <a:rPr lang="en-US" dirty="0"/>
              <a:t>No speed slider</a:t>
            </a:r>
          </a:p>
          <a:p>
            <a:r>
              <a:rPr lang="en-US" dirty="0"/>
              <a:t>When a line is removed, MIDI CC numbers after the removed number are pushed down </a:t>
            </a:r>
          </a:p>
          <a:p>
            <a:r>
              <a:rPr lang="en-US" dirty="0"/>
              <a:t>Tricky to map, when a line is drawn it continuously sends MIDI CCs, making it difficult to map multiple CCs</a:t>
            </a:r>
          </a:p>
        </p:txBody>
      </p:sp>
    </p:spTree>
    <p:extLst>
      <p:ext uri="{BB962C8B-B14F-4D97-AF65-F5344CB8AC3E}">
        <p14:creationId xmlns:p14="http://schemas.microsoft.com/office/powerpoint/2010/main" val="241781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6320-0106-244C-A564-0A642543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F9C2-AF29-A741-AC3A-4F767A14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added tab for sending note messages, complete with quantizers for multiple scales/rhythms</a:t>
            </a:r>
          </a:p>
          <a:p>
            <a:r>
              <a:rPr lang="en-US" dirty="0"/>
              <a:t>(Modular box design) have quadrants the user can create for multi functionality such as note arpeggiation and MIDI CC in one view</a:t>
            </a:r>
          </a:p>
          <a:p>
            <a:r>
              <a:rPr lang="en-US" dirty="0"/>
              <a:t>Different brushes and colors for line drawing that the user can choose</a:t>
            </a:r>
          </a:p>
          <a:p>
            <a:r>
              <a:rPr lang="en-US" dirty="0"/>
              <a:t>More elegant UI design, and a </a:t>
            </a:r>
            <a:r>
              <a:rPr lang="en-US"/>
              <a:t>nice icon</a:t>
            </a:r>
          </a:p>
        </p:txBody>
      </p:sp>
    </p:spTree>
    <p:extLst>
      <p:ext uri="{BB962C8B-B14F-4D97-AF65-F5344CB8AC3E}">
        <p14:creationId xmlns:p14="http://schemas.microsoft.com/office/powerpoint/2010/main" val="33670845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416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MIDIPainter</vt:lpstr>
      <vt:lpstr>What is midipainter?</vt:lpstr>
      <vt:lpstr>Why midipainter?</vt:lpstr>
      <vt:lpstr>How does it work</vt:lpstr>
      <vt:lpstr>How does it work? Cont.</vt:lpstr>
      <vt:lpstr>How does it work? Cont.</vt:lpstr>
      <vt:lpstr>What works?</vt:lpstr>
      <vt:lpstr>What doesn’t work 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MIDIPainter</dc:title>
  <dc:creator>Noah Leong</dc:creator>
  <cp:lastModifiedBy>Noah Leong</cp:lastModifiedBy>
  <cp:revision>3</cp:revision>
  <dcterms:created xsi:type="dcterms:W3CDTF">2021-05-04T04:37:06Z</dcterms:created>
  <dcterms:modified xsi:type="dcterms:W3CDTF">2021-05-04T05:07:52Z</dcterms:modified>
</cp:coreProperties>
</file>