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0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1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5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8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5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1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4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0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9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692" y="2971288"/>
            <a:ext cx="9728886" cy="3643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3" y="94791"/>
            <a:ext cx="4925493" cy="2063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08886" y="94791"/>
            <a:ext cx="3048000" cy="217061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6" idx="3"/>
            <a:endCxn id="4" idx="0"/>
          </p:cNvCxnSpPr>
          <p:nvPr/>
        </p:nvCxnSpPr>
        <p:spPr>
          <a:xfrm>
            <a:off x="5156886" y="1180098"/>
            <a:ext cx="1948249" cy="179119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87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846104" cy="6858000"/>
            <a:chOff x="0" y="0"/>
            <a:chExt cx="9846104" cy="6858000"/>
          </a:xfrm>
        </p:grpSpPr>
        <p:sp>
          <p:nvSpPr>
            <p:cNvPr id="110" name="Rectangle 109"/>
            <p:cNvSpPr/>
            <p:nvPr/>
          </p:nvSpPr>
          <p:spPr>
            <a:xfrm>
              <a:off x="0" y="0"/>
              <a:ext cx="9846103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8210930" y="6344434"/>
              <a:ext cx="1635174" cy="458294"/>
              <a:chOff x="8416211" y="6344434"/>
              <a:chExt cx="1635174" cy="458294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6211" y="6441277"/>
                <a:ext cx="962303" cy="361451"/>
              </a:xfrm>
              <a:prstGeom prst="rect">
                <a:avLst/>
              </a:prstGeom>
            </p:spPr>
          </p:pic>
          <p:sp>
            <p:nvSpPr>
              <p:cNvPr id="153" name="TextBox 152"/>
              <p:cNvSpPr txBox="1"/>
              <p:nvPr/>
            </p:nvSpPr>
            <p:spPr>
              <a:xfrm>
                <a:off x="9350552" y="6344434"/>
                <a:ext cx="700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c</a:t>
                </a:r>
                <a:r>
                  <a:rPr lang="en-US" b="1" i="1" dirty="0" smtClean="0"/>
                  <a:t>loud</a:t>
                </a:r>
                <a:endParaRPr lang="en-US" b="1" i="1" dirty="0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245730" y="167951"/>
            <a:ext cx="9271870" cy="2396961"/>
            <a:chOff x="245730" y="167951"/>
            <a:chExt cx="9271870" cy="2396961"/>
          </a:xfrm>
        </p:grpSpPr>
        <p:sp>
          <p:nvSpPr>
            <p:cNvPr id="51" name="Rectangle 50"/>
            <p:cNvSpPr/>
            <p:nvPr/>
          </p:nvSpPr>
          <p:spPr>
            <a:xfrm>
              <a:off x="245730" y="167951"/>
              <a:ext cx="9271870" cy="2396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5730" y="175987"/>
              <a:ext cx="16257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Sherlock Demo</a:t>
              </a:r>
              <a:endParaRPr lang="en-US" b="1" i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70386" y="379822"/>
            <a:ext cx="2537927" cy="2089636"/>
            <a:chOff x="5570386" y="379822"/>
            <a:chExt cx="2537927" cy="2089636"/>
          </a:xfrm>
        </p:grpSpPr>
        <p:sp>
          <p:nvSpPr>
            <p:cNvPr id="27" name="Rounded Rectangle 26"/>
            <p:cNvSpPr/>
            <p:nvPr/>
          </p:nvSpPr>
          <p:spPr>
            <a:xfrm>
              <a:off x="5570386" y="379822"/>
              <a:ext cx="2537927" cy="208963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90056" y="427921"/>
              <a:ext cx="1413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Visualization</a:t>
              </a:r>
              <a:endParaRPr lang="en-US" b="1" i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49323" y="379824"/>
            <a:ext cx="3375433" cy="2035544"/>
            <a:chOff x="1949323" y="379824"/>
            <a:chExt cx="3375433" cy="2035544"/>
          </a:xfrm>
        </p:grpSpPr>
        <p:sp>
          <p:nvSpPr>
            <p:cNvPr id="117" name="Rounded Rectangle 116"/>
            <p:cNvSpPr/>
            <p:nvPr/>
          </p:nvSpPr>
          <p:spPr>
            <a:xfrm>
              <a:off x="1949323" y="379824"/>
              <a:ext cx="3375433" cy="203554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026359" y="431060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Operations</a:t>
              </a:r>
              <a:endParaRPr lang="en-US" b="1" i="1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83939" y="2816936"/>
            <a:ext cx="6061029" cy="3975750"/>
            <a:chOff x="1883939" y="2816936"/>
            <a:chExt cx="6061029" cy="3975750"/>
          </a:xfrm>
        </p:grpSpPr>
        <p:sp>
          <p:nvSpPr>
            <p:cNvPr id="77" name="Rectangle 76"/>
            <p:cNvSpPr/>
            <p:nvPr/>
          </p:nvSpPr>
          <p:spPr>
            <a:xfrm>
              <a:off x="1883939" y="2816936"/>
              <a:ext cx="6061029" cy="397575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503" y="2988074"/>
              <a:ext cx="5615210" cy="3188791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1986647" y="6345237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70C0"/>
                  </a:solidFill>
                </a:rPr>
                <a:t>Hadoop 2.0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5729" y="3750995"/>
            <a:ext cx="2850947" cy="1416908"/>
            <a:chOff x="245729" y="3750995"/>
            <a:chExt cx="2850947" cy="1416908"/>
          </a:xfrm>
        </p:grpSpPr>
        <p:sp>
          <p:nvSpPr>
            <p:cNvPr id="6" name="Rectangle 5"/>
            <p:cNvSpPr/>
            <p:nvPr/>
          </p:nvSpPr>
          <p:spPr>
            <a:xfrm>
              <a:off x="2007757" y="4105465"/>
              <a:ext cx="1088919" cy="6706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 flipV="1">
              <a:off x="1728816" y="3750995"/>
              <a:ext cx="278944" cy="368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728582" y="4776109"/>
              <a:ext cx="283923" cy="3917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245729" y="3750995"/>
              <a:ext cx="1483087" cy="1416908"/>
              <a:chOff x="144210" y="2016120"/>
              <a:chExt cx="1466335" cy="141690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44210" y="2016120"/>
                <a:ext cx="1466335" cy="1416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12" name="Rounded Rectangle 11"/>
              <p:cNvSpPr/>
              <p:nvPr/>
            </p:nvSpPr>
            <p:spPr>
              <a:xfrm>
                <a:off x="243065" y="2304444"/>
                <a:ext cx="1285102" cy="852616"/>
              </a:xfrm>
              <a:prstGeom prst="roundRect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1434" y="2506271"/>
                <a:ext cx="665509" cy="587289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  <a:effectLst>
                <a:softEdge rad="25400"/>
              </a:effec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42480" y="2274256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Map</a:t>
                </a:r>
                <a:endParaRPr lang="en-US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760144" y="901926"/>
            <a:ext cx="2184826" cy="587289"/>
            <a:chOff x="5760144" y="901926"/>
            <a:chExt cx="2184826" cy="58728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144" y="901926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461" y="901926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sp>
          <p:nvSpPr>
            <p:cNvPr id="33" name="TextBox 32"/>
            <p:cNvSpPr txBox="1"/>
            <p:nvPr/>
          </p:nvSpPr>
          <p:spPr>
            <a:xfrm>
              <a:off x="6615411" y="90444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760140" y="1652633"/>
            <a:ext cx="2184825" cy="549389"/>
            <a:chOff x="5760140" y="1652633"/>
            <a:chExt cx="2184825" cy="549389"/>
          </a:xfrm>
        </p:grpSpPr>
        <p:sp>
          <p:nvSpPr>
            <p:cNvPr id="45" name="Trapezoid 44"/>
            <p:cNvSpPr/>
            <p:nvPr/>
          </p:nvSpPr>
          <p:spPr>
            <a:xfrm rot="10800000">
              <a:off x="5760140" y="1652633"/>
              <a:ext cx="2184825" cy="549389"/>
            </a:xfrm>
            <a:prstGeom prst="trapezoid">
              <a:avLst>
                <a:gd name="adj" fmla="val 16256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78574" y="1704020"/>
              <a:ext cx="5833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NFS</a:t>
              </a:r>
              <a:endParaRPr lang="en-US" sz="2000" b="1" i="1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177807" y="4488891"/>
            <a:ext cx="1449821" cy="1437119"/>
            <a:chOff x="10343009" y="4170579"/>
            <a:chExt cx="1677258" cy="1437119"/>
          </a:xfrm>
        </p:grpSpPr>
        <p:sp>
          <p:nvSpPr>
            <p:cNvPr id="53" name="Rectangle 52"/>
            <p:cNvSpPr/>
            <p:nvPr/>
          </p:nvSpPr>
          <p:spPr>
            <a:xfrm>
              <a:off x="10343009" y="4170579"/>
              <a:ext cx="1677258" cy="1437119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9222" y="4384949"/>
              <a:ext cx="1584832" cy="997681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10680475" y="5197964"/>
              <a:ext cx="1002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solidFill>
                    <a:schemeClr val="tx2"/>
                  </a:solidFill>
                </a:rPr>
                <a:t>Hansken</a:t>
              </a:r>
              <a:endParaRPr lang="en-US" b="1" i="1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88" name="Elbow Connector 87"/>
          <p:cNvCxnSpPr>
            <a:stCxn id="27" idx="3"/>
            <a:endCxn id="53" idx="0"/>
          </p:cNvCxnSpPr>
          <p:nvPr/>
        </p:nvCxnSpPr>
        <p:spPr>
          <a:xfrm>
            <a:off x="8108313" y="1424640"/>
            <a:ext cx="794405" cy="3064251"/>
          </a:xfrm>
          <a:prstGeom prst="bentConnector2">
            <a:avLst/>
          </a:prstGeom>
          <a:ln w="444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66" idx="0"/>
          </p:cNvCxnSpPr>
          <p:nvPr/>
        </p:nvCxnSpPr>
        <p:spPr>
          <a:xfrm rot="16200000" flipH="1">
            <a:off x="7649113" y="1454844"/>
            <a:ext cx="3852372" cy="2933972"/>
          </a:xfrm>
          <a:prstGeom prst="bentConnector3">
            <a:avLst>
              <a:gd name="adj1" fmla="val 106"/>
            </a:avLst>
          </a:prstGeom>
          <a:ln w="444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10078942" y="4848016"/>
            <a:ext cx="1926685" cy="708170"/>
            <a:chOff x="8163311" y="4573036"/>
            <a:chExt cx="1995625" cy="708170"/>
          </a:xfrm>
        </p:grpSpPr>
        <p:sp>
          <p:nvSpPr>
            <p:cNvPr id="66" name="Rectangle 65"/>
            <p:cNvSpPr/>
            <p:nvPr/>
          </p:nvSpPr>
          <p:spPr>
            <a:xfrm>
              <a:off x="8163311" y="4573036"/>
              <a:ext cx="1995625" cy="70817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2233" y="4712266"/>
              <a:ext cx="1417782" cy="429711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23" name="Trapezoid 122"/>
          <p:cNvSpPr/>
          <p:nvPr/>
        </p:nvSpPr>
        <p:spPr>
          <a:xfrm>
            <a:off x="2118044" y="1652634"/>
            <a:ext cx="3023120" cy="549389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34865" y="877037"/>
            <a:ext cx="2184826" cy="587289"/>
            <a:chOff x="2534865" y="877037"/>
            <a:chExt cx="2184826" cy="587289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865" y="877037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182" y="877037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sp>
          <p:nvSpPr>
            <p:cNvPr id="133" name="TextBox 132"/>
            <p:cNvSpPr txBox="1"/>
            <p:nvPr/>
          </p:nvSpPr>
          <p:spPr>
            <a:xfrm>
              <a:off x="3390132" y="879551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cxnSp>
        <p:nvCxnSpPr>
          <p:cNvPr id="137" name="Elbow Connector 136"/>
          <p:cNvCxnSpPr>
            <a:stCxn id="66" idx="1"/>
          </p:cNvCxnSpPr>
          <p:nvPr/>
        </p:nvCxnSpPr>
        <p:spPr>
          <a:xfrm rot="10800000" flipV="1">
            <a:off x="7944968" y="5202101"/>
            <a:ext cx="2133974" cy="974764"/>
          </a:xfrm>
          <a:prstGeom prst="bentConnector3">
            <a:avLst>
              <a:gd name="adj1" fmla="val 11086"/>
            </a:avLst>
          </a:prstGeom>
          <a:ln w="444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321976" y="1716566"/>
            <a:ext cx="1054359" cy="2365885"/>
            <a:chOff x="2321976" y="1716566"/>
            <a:chExt cx="1054359" cy="2365885"/>
          </a:xfrm>
        </p:grpSpPr>
        <p:sp>
          <p:nvSpPr>
            <p:cNvPr id="106" name="Rounded Rectangle 105"/>
            <p:cNvSpPr/>
            <p:nvPr/>
          </p:nvSpPr>
          <p:spPr>
            <a:xfrm>
              <a:off x="2321976" y="1716566"/>
              <a:ext cx="1054359" cy="361012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 err="1" smtClean="0">
                  <a:solidFill>
                    <a:schemeClr val="tx1"/>
                  </a:solidFill>
                </a:rPr>
                <a:t>MRDocker</a:t>
              </a:r>
              <a:endParaRPr lang="en-US" sz="1400" b="1" i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flipH="1">
              <a:off x="2863412" y="2102456"/>
              <a:ext cx="464" cy="1979995"/>
            </a:xfrm>
            <a:prstGeom prst="straightConnector1">
              <a:avLst/>
            </a:prstGeom>
            <a:ln w="349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881526" y="1735228"/>
            <a:ext cx="1054359" cy="2390065"/>
            <a:chOff x="3881526" y="1735228"/>
            <a:chExt cx="1054359" cy="2390065"/>
          </a:xfrm>
        </p:grpSpPr>
        <p:sp>
          <p:nvSpPr>
            <p:cNvPr id="108" name="Rounded Rectangle 107"/>
            <p:cNvSpPr/>
            <p:nvPr/>
          </p:nvSpPr>
          <p:spPr>
            <a:xfrm>
              <a:off x="3881526" y="1735228"/>
              <a:ext cx="1054359" cy="346214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 err="1" smtClean="0">
                  <a:solidFill>
                    <a:schemeClr val="tx1"/>
                  </a:solidFill>
                </a:rPr>
                <a:t>SprDocker</a:t>
              </a:r>
              <a:endParaRPr lang="en-US" sz="1400" b="1" i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flipH="1">
              <a:off x="4416011" y="2102456"/>
              <a:ext cx="8728" cy="2022837"/>
            </a:xfrm>
            <a:prstGeom prst="straightConnector1">
              <a:avLst/>
            </a:prstGeom>
            <a:ln w="34925">
              <a:solidFill>
                <a:schemeClr val="accent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Elbow Connector 40"/>
          <p:cNvCxnSpPr>
            <a:stCxn id="45" idx="0"/>
            <a:endCxn id="5" idx="2"/>
          </p:cNvCxnSpPr>
          <p:nvPr/>
        </p:nvCxnSpPr>
        <p:spPr>
          <a:xfrm rot="5400000">
            <a:off x="3848909" y="3173221"/>
            <a:ext cx="3974843" cy="2032444"/>
          </a:xfrm>
          <a:prstGeom prst="bentConnector5">
            <a:avLst>
              <a:gd name="adj1" fmla="val 35005"/>
              <a:gd name="adj2" fmla="val -43878"/>
              <a:gd name="adj3" fmla="val 108803"/>
            </a:avLst>
          </a:prstGeom>
          <a:ln w="4445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3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369"/>
            <a:ext cx="12192001" cy="683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6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12005627" cy="6858000"/>
            <a:chOff x="0" y="0"/>
            <a:chExt cx="12005627" cy="6858000"/>
          </a:xfrm>
        </p:grpSpPr>
        <p:sp>
          <p:nvSpPr>
            <p:cNvPr id="110" name="Rectangle 109"/>
            <p:cNvSpPr/>
            <p:nvPr/>
          </p:nvSpPr>
          <p:spPr>
            <a:xfrm>
              <a:off x="0" y="0"/>
              <a:ext cx="9846103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5730" y="167951"/>
              <a:ext cx="9271870" cy="2396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83939" y="2816936"/>
              <a:ext cx="6061029" cy="397575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503" y="2988074"/>
              <a:ext cx="5615210" cy="318879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007757" y="4105465"/>
              <a:ext cx="1088919" cy="6706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 flipV="1">
              <a:off x="1728816" y="3750995"/>
              <a:ext cx="278944" cy="368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728582" y="4776109"/>
              <a:ext cx="283923" cy="3917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245729" y="3750995"/>
              <a:ext cx="1483087" cy="1416908"/>
              <a:chOff x="144210" y="2016120"/>
              <a:chExt cx="1466335" cy="141690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44210" y="2016120"/>
                <a:ext cx="1466335" cy="1416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12" name="Rounded Rectangle 11"/>
              <p:cNvSpPr/>
              <p:nvPr/>
            </p:nvSpPr>
            <p:spPr>
              <a:xfrm>
                <a:off x="243065" y="2304444"/>
                <a:ext cx="1285102" cy="852616"/>
              </a:xfrm>
              <a:prstGeom prst="roundRect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1434" y="2506271"/>
                <a:ext cx="665509" cy="587289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  <a:effectLst>
                <a:softEdge rad="25400"/>
              </a:effec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42480" y="2274256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Map</a:t>
                </a:r>
                <a:endParaRPr lang="en-US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45730" y="175987"/>
              <a:ext cx="16257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Sherlock Demo</a:t>
              </a:r>
              <a:endParaRPr lang="en-US" b="1" i="1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570386" y="379822"/>
              <a:ext cx="2537927" cy="208963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144" y="901926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461" y="901926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sp>
          <p:nvSpPr>
            <p:cNvPr id="33" name="TextBox 32"/>
            <p:cNvSpPr txBox="1"/>
            <p:nvPr/>
          </p:nvSpPr>
          <p:spPr>
            <a:xfrm>
              <a:off x="6615411" y="90444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90056" y="427921"/>
              <a:ext cx="1413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Visualization</a:t>
              </a:r>
              <a:endParaRPr lang="en-US" b="1" i="1" dirty="0"/>
            </a:p>
          </p:txBody>
        </p:sp>
        <p:sp>
          <p:nvSpPr>
            <p:cNvPr id="45" name="Trapezoid 44"/>
            <p:cNvSpPr/>
            <p:nvPr/>
          </p:nvSpPr>
          <p:spPr>
            <a:xfrm rot="10800000">
              <a:off x="5760140" y="1652633"/>
              <a:ext cx="2184825" cy="549389"/>
            </a:xfrm>
            <a:prstGeom prst="trapezoid">
              <a:avLst>
                <a:gd name="adj" fmla="val 16256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78574" y="1704020"/>
              <a:ext cx="5833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NFS</a:t>
              </a:r>
              <a:endParaRPr lang="en-US" sz="2000" b="1" i="1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8177807" y="4488891"/>
              <a:ext cx="1449821" cy="1437119"/>
              <a:chOff x="10343009" y="4170579"/>
              <a:chExt cx="1677258" cy="1437119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10343009" y="4170579"/>
                <a:ext cx="1677258" cy="1437119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89222" y="4384949"/>
                <a:ext cx="1584832" cy="997681"/>
              </a:xfrm>
              <a:prstGeom prst="rect">
                <a:avLst/>
              </a:prstGeom>
            </p:spPr>
          </p:pic>
          <p:sp>
            <p:nvSpPr>
              <p:cNvPr id="84" name="TextBox 83"/>
              <p:cNvSpPr txBox="1"/>
              <p:nvPr/>
            </p:nvSpPr>
            <p:spPr>
              <a:xfrm>
                <a:off x="10680475" y="5197964"/>
                <a:ext cx="1002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err="1" smtClean="0">
                    <a:solidFill>
                      <a:schemeClr val="tx2"/>
                    </a:solidFill>
                  </a:rPr>
                  <a:t>Hansken</a:t>
                </a:r>
                <a:endParaRPr lang="en-US" b="1" i="1" dirty="0">
                  <a:solidFill>
                    <a:schemeClr val="tx2"/>
                  </a:solidFill>
                </a:endParaRPr>
              </a:p>
            </p:txBody>
          </p:sp>
        </p:grpSp>
        <p:cxnSp>
          <p:nvCxnSpPr>
            <p:cNvPr id="88" name="Elbow Connector 87"/>
            <p:cNvCxnSpPr>
              <a:stCxn id="27" idx="3"/>
              <a:endCxn id="53" idx="0"/>
            </p:cNvCxnSpPr>
            <p:nvPr/>
          </p:nvCxnSpPr>
          <p:spPr>
            <a:xfrm>
              <a:off x="8108313" y="1424640"/>
              <a:ext cx="794405" cy="3064251"/>
            </a:xfrm>
            <a:prstGeom prst="bentConnector2">
              <a:avLst/>
            </a:prstGeom>
            <a:ln w="444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endCxn id="66" idx="0"/>
            </p:cNvCxnSpPr>
            <p:nvPr/>
          </p:nvCxnSpPr>
          <p:spPr>
            <a:xfrm rot="16200000" flipH="1">
              <a:off x="7649113" y="1454844"/>
              <a:ext cx="3852372" cy="2933972"/>
            </a:xfrm>
            <a:prstGeom prst="bentConnector3">
              <a:avLst>
                <a:gd name="adj1" fmla="val 106"/>
              </a:avLst>
            </a:prstGeom>
            <a:ln w="4445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/>
            <p:cNvGrpSpPr/>
            <p:nvPr/>
          </p:nvGrpSpPr>
          <p:grpSpPr>
            <a:xfrm>
              <a:off x="10078942" y="4848016"/>
              <a:ext cx="1926685" cy="708170"/>
              <a:chOff x="8163311" y="4573036"/>
              <a:chExt cx="1995625" cy="70817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8163311" y="4573036"/>
                <a:ext cx="1995625" cy="70817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2233" y="4712266"/>
                <a:ext cx="1417782" cy="429711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116" name="TextBox 115"/>
            <p:cNvSpPr txBox="1"/>
            <p:nvPr/>
          </p:nvSpPr>
          <p:spPr>
            <a:xfrm>
              <a:off x="1986647" y="6345237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70C0"/>
                  </a:solidFill>
                </a:rPr>
                <a:t>Hadoop 2.0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1949323" y="379824"/>
              <a:ext cx="3375433" cy="203554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321976" y="1716566"/>
              <a:ext cx="1054359" cy="361012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 err="1" smtClean="0">
                  <a:solidFill>
                    <a:schemeClr val="tx1"/>
                  </a:solidFill>
                </a:rPr>
                <a:t>MRDocker</a:t>
              </a:r>
              <a:endParaRPr lang="en-US" sz="1400" b="1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3881526" y="1735228"/>
              <a:ext cx="1054359" cy="346214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 err="1" smtClean="0">
                  <a:solidFill>
                    <a:schemeClr val="tx1"/>
                  </a:solidFill>
                </a:rPr>
                <a:t>SprDocker</a:t>
              </a:r>
              <a:endParaRPr lang="en-US" sz="1400" b="1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3" name="Trapezoid 122"/>
            <p:cNvSpPr/>
            <p:nvPr/>
          </p:nvSpPr>
          <p:spPr>
            <a:xfrm>
              <a:off x="2118044" y="1652634"/>
              <a:ext cx="3023120" cy="549389"/>
            </a:xfrm>
            <a:prstGeom prst="trapezoi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865" y="877037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182" y="877037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sp>
          <p:nvSpPr>
            <p:cNvPr id="133" name="TextBox 132"/>
            <p:cNvSpPr txBox="1"/>
            <p:nvPr/>
          </p:nvSpPr>
          <p:spPr>
            <a:xfrm>
              <a:off x="3390132" y="879551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026359" y="431060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Operations</a:t>
              </a:r>
              <a:endParaRPr lang="en-US" b="1" i="1" dirty="0"/>
            </a:p>
          </p:txBody>
        </p:sp>
        <p:cxnSp>
          <p:nvCxnSpPr>
            <p:cNvPr id="137" name="Elbow Connector 136"/>
            <p:cNvCxnSpPr>
              <a:stCxn id="66" idx="1"/>
            </p:cNvCxnSpPr>
            <p:nvPr/>
          </p:nvCxnSpPr>
          <p:spPr>
            <a:xfrm rot="10800000" flipV="1">
              <a:off x="7944968" y="5202101"/>
              <a:ext cx="2133974" cy="974764"/>
            </a:xfrm>
            <a:prstGeom prst="bentConnector3">
              <a:avLst>
                <a:gd name="adj1" fmla="val 11086"/>
              </a:avLst>
            </a:prstGeom>
            <a:ln w="4445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1">
              <a:off x="2863412" y="2102456"/>
              <a:ext cx="464" cy="1979995"/>
            </a:xfrm>
            <a:prstGeom prst="straightConnector1">
              <a:avLst/>
            </a:prstGeom>
            <a:ln w="349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>
              <a:off x="4416011" y="2102456"/>
              <a:ext cx="8728" cy="2022837"/>
            </a:xfrm>
            <a:prstGeom prst="straightConnector1">
              <a:avLst/>
            </a:prstGeom>
            <a:ln w="34925">
              <a:solidFill>
                <a:schemeClr val="accent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167"/>
            <p:cNvGrpSpPr/>
            <p:nvPr/>
          </p:nvGrpSpPr>
          <p:grpSpPr>
            <a:xfrm>
              <a:off x="8210930" y="6344434"/>
              <a:ext cx="1635174" cy="458294"/>
              <a:chOff x="8416211" y="6344434"/>
              <a:chExt cx="1635174" cy="458294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6211" y="6441277"/>
                <a:ext cx="962303" cy="361451"/>
              </a:xfrm>
              <a:prstGeom prst="rect">
                <a:avLst/>
              </a:prstGeom>
            </p:spPr>
          </p:pic>
          <p:sp>
            <p:nvSpPr>
              <p:cNvPr id="153" name="TextBox 152"/>
              <p:cNvSpPr txBox="1"/>
              <p:nvPr/>
            </p:nvSpPr>
            <p:spPr>
              <a:xfrm>
                <a:off x="9350552" y="6344434"/>
                <a:ext cx="700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c</a:t>
                </a:r>
                <a:r>
                  <a:rPr lang="en-US" b="1" i="1" dirty="0" smtClean="0"/>
                  <a:t>loud</a:t>
                </a:r>
                <a:endParaRPr lang="en-US" b="1" i="1" dirty="0"/>
              </a:p>
            </p:txBody>
          </p:sp>
        </p:grpSp>
        <p:cxnSp>
          <p:nvCxnSpPr>
            <p:cNvPr id="41" name="Elbow Connector 40"/>
            <p:cNvCxnSpPr>
              <a:stCxn id="45" idx="0"/>
              <a:endCxn id="5" idx="2"/>
            </p:cNvCxnSpPr>
            <p:nvPr/>
          </p:nvCxnSpPr>
          <p:spPr>
            <a:xfrm rot="5400000">
              <a:off x="3848909" y="3173221"/>
              <a:ext cx="3974843" cy="2032444"/>
            </a:xfrm>
            <a:prstGeom prst="bentConnector5">
              <a:avLst>
                <a:gd name="adj1" fmla="val 35005"/>
                <a:gd name="adj2" fmla="val -43878"/>
                <a:gd name="adj3" fmla="val 108803"/>
              </a:avLst>
            </a:prstGeom>
            <a:ln w="4445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45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Romulo Gonçalves</dc:creator>
  <cp:lastModifiedBy>Romulo Gonçalves</cp:lastModifiedBy>
  <cp:revision>20</cp:revision>
  <cp:lastPrinted>2015-10-22T12:15:56Z</cp:lastPrinted>
  <dcterms:created xsi:type="dcterms:W3CDTF">2015-10-22T09:34:44Z</dcterms:created>
  <dcterms:modified xsi:type="dcterms:W3CDTF">2015-10-22T15:10:21Z</dcterms:modified>
</cp:coreProperties>
</file>