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92" y="2971288"/>
            <a:ext cx="9728886" cy="3643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" y="94791"/>
            <a:ext cx="4925493" cy="2063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8886" y="94791"/>
            <a:ext cx="3048000" cy="217061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5156886" y="1180098"/>
            <a:ext cx="1948249" cy="179119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7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0" y="0"/>
              <a:ext cx="12005627" cy="6858000"/>
              <a:chOff x="0" y="0"/>
              <a:chExt cx="12005627" cy="68580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0" y="0"/>
                <a:ext cx="9846103" cy="685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5730" y="167951"/>
                <a:ext cx="9271870" cy="23969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83939" y="2816936"/>
                <a:ext cx="6061029" cy="397575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2503" y="2988074"/>
                <a:ext cx="5615210" cy="3188791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007757" y="4105465"/>
                <a:ext cx="1088919" cy="6706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728816" y="3750995"/>
                <a:ext cx="278944" cy="3687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1728582" y="4776109"/>
                <a:ext cx="283923" cy="391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245729" y="3750995"/>
                <a:ext cx="1483087" cy="1416908"/>
                <a:chOff x="144210" y="2016120"/>
                <a:chExt cx="1466335" cy="1416908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44210" y="2016120"/>
                  <a:ext cx="1466335" cy="14169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 useBgFill="1">
              <p:nvSpPr>
                <p:cNvPr id="12" name="Rounded Rectangle 11"/>
                <p:cNvSpPr/>
                <p:nvPr/>
              </p:nvSpPr>
              <p:spPr>
                <a:xfrm>
                  <a:off x="243065" y="2304444"/>
                  <a:ext cx="1285102" cy="852616"/>
                </a:xfrm>
                <a:prstGeom prst="roundRect">
                  <a:avLst/>
                </a:prstGeom>
                <a:ln w="317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434" y="2506271"/>
                  <a:ext cx="665509" cy="587289"/>
                </a:xfrm>
                <a:prstGeom prst="rect">
                  <a:avLst/>
                </a:prstGeom>
                <a:ln w="25400">
                  <a:solidFill>
                    <a:schemeClr val="accent1"/>
                  </a:solidFill>
                </a:ln>
                <a:effectLst>
                  <a:softEdge rad="25400"/>
                </a:effectLst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242480" y="2274256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Map</a:t>
                  </a:r>
                  <a:endParaRPr lang="en-US" dirty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245730" y="175987"/>
                <a:ext cx="16257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/>
                  <a:t>Sherlock Demo</a:t>
                </a:r>
                <a:endParaRPr lang="en-US" b="1" i="1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570386" y="379822"/>
                <a:ext cx="2537927" cy="208963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0144" y="901926"/>
                <a:ext cx="665509" cy="587289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9461" y="901926"/>
                <a:ext cx="665509" cy="587289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6615411" y="904440"/>
                <a:ext cx="4683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…</a:t>
                </a:r>
                <a:endParaRPr lang="en-US" sz="3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90056" y="427921"/>
                <a:ext cx="1413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/>
                  <a:t>Visualization</a:t>
                </a:r>
                <a:endParaRPr lang="en-US" b="1" i="1" dirty="0"/>
              </a:p>
            </p:txBody>
          </p:sp>
          <p:sp>
            <p:nvSpPr>
              <p:cNvPr id="45" name="Trapezoid 44"/>
              <p:cNvSpPr/>
              <p:nvPr/>
            </p:nvSpPr>
            <p:spPr>
              <a:xfrm rot="10800000">
                <a:off x="5760140" y="1652633"/>
                <a:ext cx="2184825" cy="549389"/>
              </a:xfrm>
              <a:prstGeom prst="trapezoid">
                <a:avLst>
                  <a:gd name="adj" fmla="val 16256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578574" y="1704020"/>
                <a:ext cx="5833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NFS</a:t>
                </a:r>
                <a:endParaRPr lang="en-US" sz="2000" b="1" i="1" dirty="0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8177807" y="4488891"/>
                <a:ext cx="1449821" cy="1437119"/>
                <a:chOff x="10343009" y="4170579"/>
                <a:chExt cx="1677258" cy="1437119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10343009" y="4170579"/>
                  <a:ext cx="1677258" cy="1437119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222" y="4384949"/>
                  <a:ext cx="1584832" cy="997681"/>
                </a:xfrm>
                <a:prstGeom prst="rect">
                  <a:avLst/>
                </a:prstGeom>
              </p:spPr>
            </p:pic>
            <p:sp>
              <p:nvSpPr>
                <p:cNvPr id="84" name="TextBox 83"/>
                <p:cNvSpPr txBox="1"/>
                <p:nvPr/>
              </p:nvSpPr>
              <p:spPr>
                <a:xfrm>
                  <a:off x="10680475" y="5197964"/>
                  <a:ext cx="10023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err="1" smtClean="0">
                      <a:solidFill>
                        <a:schemeClr val="tx2"/>
                      </a:solidFill>
                    </a:rPr>
                    <a:t>Hansken</a:t>
                  </a:r>
                  <a:endParaRPr lang="en-US" b="1" i="1" dirty="0">
                    <a:solidFill>
                      <a:schemeClr val="tx2"/>
                    </a:solidFill>
                  </a:endParaRPr>
                </a:p>
              </p:txBody>
            </p:sp>
          </p:grpSp>
          <p:cxnSp>
            <p:nvCxnSpPr>
              <p:cNvPr id="88" name="Elbow Connector 87"/>
              <p:cNvCxnSpPr>
                <a:stCxn id="27" idx="3"/>
                <a:endCxn id="53" idx="0"/>
              </p:cNvCxnSpPr>
              <p:nvPr/>
            </p:nvCxnSpPr>
            <p:spPr>
              <a:xfrm>
                <a:off x="8108313" y="1424640"/>
                <a:ext cx="794405" cy="3064251"/>
              </a:xfrm>
              <a:prstGeom prst="bentConnector2">
                <a:avLst/>
              </a:prstGeom>
              <a:ln w="444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Elbow Connector 97"/>
              <p:cNvCxnSpPr>
                <a:endCxn id="66" idx="0"/>
              </p:cNvCxnSpPr>
              <p:nvPr/>
            </p:nvCxnSpPr>
            <p:spPr>
              <a:xfrm rot="16200000" flipH="1">
                <a:off x="7649113" y="1454844"/>
                <a:ext cx="3852372" cy="2933972"/>
              </a:xfrm>
              <a:prstGeom prst="bentConnector3">
                <a:avLst>
                  <a:gd name="adj1" fmla="val 106"/>
                </a:avLst>
              </a:prstGeom>
              <a:ln w="4445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/>
              <p:cNvGrpSpPr/>
              <p:nvPr/>
            </p:nvGrpSpPr>
            <p:grpSpPr>
              <a:xfrm>
                <a:off x="10078942" y="4848016"/>
                <a:ext cx="1926685" cy="708170"/>
                <a:chOff x="8163311" y="4573036"/>
                <a:chExt cx="1995625" cy="70817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8163311" y="4573036"/>
                  <a:ext cx="1995625" cy="70817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52233" y="4712266"/>
                  <a:ext cx="1417782" cy="42971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116" name="TextBox 115"/>
              <p:cNvSpPr txBox="1"/>
              <p:nvPr/>
            </p:nvSpPr>
            <p:spPr>
              <a:xfrm>
                <a:off x="1986647" y="6345237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70C0"/>
                    </a:solidFill>
                  </a:rPr>
                  <a:t>Hadoop 2.0</a:t>
                </a:r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949323" y="379824"/>
                <a:ext cx="3375433" cy="203554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2321976" y="1716566"/>
                <a:ext cx="1054359" cy="361012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 err="1" smtClean="0">
                    <a:solidFill>
                      <a:schemeClr val="tx1"/>
                    </a:solidFill>
                  </a:rPr>
                  <a:t>MRDocker</a:t>
                </a:r>
                <a:endParaRPr lang="en-US" sz="1400" b="1" i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881526" y="1735228"/>
                <a:ext cx="1054359" cy="346214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 err="1" smtClean="0">
                    <a:solidFill>
                      <a:schemeClr val="tx1"/>
                    </a:solidFill>
                  </a:rPr>
                  <a:t>SprDocker</a:t>
                </a:r>
                <a:endParaRPr lang="en-US" sz="1400" b="1" i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rapezoid 122"/>
              <p:cNvSpPr/>
              <p:nvPr/>
            </p:nvSpPr>
            <p:spPr>
              <a:xfrm>
                <a:off x="2118044" y="1652634"/>
                <a:ext cx="3023120" cy="549389"/>
              </a:xfrm>
              <a:prstGeom prst="trapezoi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865" y="877037"/>
                <a:ext cx="665509" cy="587289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4182" y="877037"/>
                <a:ext cx="665509" cy="587289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33" name="TextBox 132"/>
              <p:cNvSpPr txBox="1"/>
              <p:nvPr/>
            </p:nvSpPr>
            <p:spPr>
              <a:xfrm>
                <a:off x="3390132" y="879551"/>
                <a:ext cx="4683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…</a:t>
                </a:r>
                <a:endParaRPr lang="en-US" sz="3200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026359" y="431060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/>
                  <a:t>Operations</a:t>
                </a:r>
                <a:endParaRPr lang="en-US" b="1" i="1" dirty="0"/>
              </a:p>
            </p:txBody>
          </p:sp>
          <p:cxnSp>
            <p:nvCxnSpPr>
              <p:cNvPr id="137" name="Elbow Connector 136"/>
              <p:cNvCxnSpPr>
                <a:stCxn id="66" idx="1"/>
              </p:cNvCxnSpPr>
              <p:nvPr/>
            </p:nvCxnSpPr>
            <p:spPr>
              <a:xfrm rot="10800000" flipV="1">
                <a:off x="7944968" y="5202101"/>
                <a:ext cx="2133974" cy="974764"/>
              </a:xfrm>
              <a:prstGeom prst="bentConnector3">
                <a:avLst>
                  <a:gd name="adj1" fmla="val 11086"/>
                </a:avLst>
              </a:prstGeom>
              <a:ln w="4445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2863412" y="2102456"/>
                <a:ext cx="464" cy="1979995"/>
              </a:xfrm>
              <a:prstGeom prst="straightConnector1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4416011" y="2102456"/>
                <a:ext cx="8728" cy="2022837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8" name="Group 167"/>
              <p:cNvGrpSpPr/>
              <p:nvPr/>
            </p:nvGrpSpPr>
            <p:grpSpPr>
              <a:xfrm>
                <a:off x="8210930" y="6344434"/>
                <a:ext cx="1635174" cy="458294"/>
                <a:chOff x="8416211" y="6344434"/>
                <a:chExt cx="1635174" cy="458294"/>
              </a:xfrm>
            </p:grpSpPr>
            <p:pic>
              <p:nvPicPr>
                <p:cNvPr id="113" name="Picture 11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16211" y="6441277"/>
                  <a:ext cx="962303" cy="361451"/>
                </a:xfrm>
                <a:prstGeom prst="rect">
                  <a:avLst/>
                </a:prstGeom>
              </p:spPr>
            </p:pic>
            <p:sp>
              <p:nvSpPr>
                <p:cNvPr id="153" name="TextBox 152"/>
                <p:cNvSpPr txBox="1"/>
                <p:nvPr/>
              </p:nvSpPr>
              <p:spPr>
                <a:xfrm>
                  <a:off x="9350552" y="6344434"/>
                  <a:ext cx="7008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/>
                    <a:t>c</a:t>
                  </a:r>
                  <a:r>
                    <a:rPr lang="en-US" b="1" i="1" dirty="0" smtClean="0"/>
                    <a:t>loud</a:t>
                  </a:r>
                  <a:endParaRPr lang="en-US" b="1" i="1" dirty="0"/>
                </a:p>
              </p:txBody>
            </p:sp>
          </p:grpSp>
          <p:cxnSp>
            <p:nvCxnSpPr>
              <p:cNvPr id="41" name="Elbow Connector 40"/>
              <p:cNvCxnSpPr>
                <a:stCxn id="45" idx="0"/>
                <a:endCxn id="5" idx="2"/>
              </p:cNvCxnSpPr>
              <p:nvPr/>
            </p:nvCxnSpPr>
            <p:spPr>
              <a:xfrm rot="5400000">
                <a:off x="3848909" y="3173221"/>
                <a:ext cx="3974843" cy="2032444"/>
              </a:xfrm>
              <a:prstGeom prst="bentConnector5">
                <a:avLst>
                  <a:gd name="adj1" fmla="val 35005"/>
                  <a:gd name="adj2" fmla="val -43878"/>
                  <a:gd name="adj3" fmla="val 108803"/>
                </a:avLst>
              </a:prstGeom>
              <a:ln w="4445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43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Romulo Gonçalves</dc:creator>
  <cp:lastModifiedBy>Romulo Gonçalves</cp:lastModifiedBy>
  <cp:revision>14</cp:revision>
  <cp:lastPrinted>2015-10-22T12:15:56Z</cp:lastPrinted>
  <dcterms:created xsi:type="dcterms:W3CDTF">2015-10-22T09:34:44Z</dcterms:created>
  <dcterms:modified xsi:type="dcterms:W3CDTF">2015-10-22T12:22:08Z</dcterms:modified>
</cp:coreProperties>
</file>