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2971288"/>
            <a:ext cx="9728886" cy="364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" y="94791"/>
            <a:ext cx="4925493" cy="2063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8886" y="94791"/>
            <a:ext cx="3048000" cy="217061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156886" y="1180098"/>
            <a:ext cx="1948249" cy="17911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005627" cy="6858000"/>
            <a:chOff x="0" y="0"/>
            <a:chExt cx="12005627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80" y="2274256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5730" y="175987"/>
              <a:ext cx="16257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Sherlock Demo</a:t>
              </a:r>
              <a:endParaRPr lang="en-US" b="1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1" y="90444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6" y="427921"/>
              <a:ext cx="1413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Visualization</a:t>
              </a:r>
              <a:endParaRPr lang="en-US" b="1" i="1" dirty="0"/>
            </a:p>
          </p:txBody>
        </p:sp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NFS</a:t>
              </a:r>
              <a:endParaRPr lang="en-US" sz="2000" b="1" i="1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177807" y="4488891"/>
              <a:ext cx="1449821" cy="1437119"/>
              <a:chOff x="10343009" y="4170579"/>
              <a:chExt cx="1677258" cy="14371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0343009" y="4170579"/>
                <a:ext cx="1677258" cy="143711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9222" y="4384949"/>
                <a:ext cx="1584832" cy="997681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0680475" y="5197964"/>
                <a:ext cx="1002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solidFill>
                      <a:schemeClr val="tx2"/>
                    </a:solidFill>
                  </a:rPr>
                  <a:t>Hansken</a:t>
                </a:r>
                <a:endParaRPr lang="en-US" b="1" i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88" name="Elbow Connector 87"/>
            <p:cNvCxnSpPr>
              <a:stCxn id="27" idx="3"/>
              <a:endCxn id="53" idx="0"/>
            </p:cNvCxnSpPr>
            <p:nvPr/>
          </p:nvCxnSpPr>
          <p:spPr>
            <a:xfrm>
              <a:off x="8108313" y="1424640"/>
              <a:ext cx="794405" cy="3064251"/>
            </a:xfrm>
            <a:prstGeom prst="bentConnector2">
              <a:avLst/>
            </a:prstGeom>
            <a:ln w="444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endCxn id="66" idx="0"/>
            </p:cNvCxnSpPr>
            <p:nvPr/>
          </p:nvCxnSpPr>
          <p:spPr>
            <a:xfrm rot="16200000" flipH="1">
              <a:off x="7649113" y="1454844"/>
              <a:ext cx="3852372" cy="2933972"/>
            </a:xfrm>
            <a:prstGeom prst="bentConnector3">
              <a:avLst>
                <a:gd name="adj1" fmla="val 10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10078942" y="4848016"/>
              <a:ext cx="1926685" cy="708170"/>
              <a:chOff x="8163311" y="4573036"/>
              <a:chExt cx="1995625" cy="70817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163311" y="4573036"/>
                <a:ext cx="1995625" cy="70817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233" y="4712266"/>
                <a:ext cx="1417782" cy="429711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Hadoop 2.0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MRDocker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err="1" smtClean="0">
                  <a:solidFill>
                    <a:schemeClr val="tx1"/>
                  </a:solidFill>
                </a:rPr>
                <a:t>SprDocker</a:t>
              </a:r>
              <a:endParaRPr lang="en-US" sz="1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2118044" y="1652634"/>
              <a:ext cx="3023120" cy="549389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Operations</a:t>
              </a:r>
              <a:endParaRPr lang="en-US" b="1" i="1" dirty="0"/>
            </a:p>
          </p:txBody>
        </p:sp>
        <p:cxnSp>
          <p:nvCxnSpPr>
            <p:cNvPr id="137" name="Elbow Connector 136"/>
            <p:cNvCxnSpPr>
              <a:stCxn id="66" idx="1"/>
            </p:cNvCxnSpPr>
            <p:nvPr/>
          </p:nvCxnSpPr>
          <p:spPr>
            <a:xfrm rot="10800000" flipV="1">
              <a:off x="7944968" y="5202101"/>
              <a:ext cx="2133974" cy="974764"/>
            </a:xfrm>
            <a:prstGeom prst="bentConnector3">
              <a:avLst>
                <a:gd name="adj1" fmla="val 1108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4" cy="458294"/>
              <a:chOff x="8416211" y="6344434"/>
              <a:chExt cx="1635174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2" y="6344434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c</a:t>
                </a:r>
                <a:r>
                  <a:rPr lang="en-US" b="1" i="1" dirty="0" smtClean="0"/>
                  <a:t>loud</a:t>
                </a:r>
                <a:endParaRPr lang="en-US" b="1" i="1" dirty="0"/>
              </a:p>
            </p:txBody>
          </p:sp>
        </p:grpSp>
        <p:cxnSp>
          <p:nvCxnSpPr>
            <p:cNvPr id="41" name="Elbow Connector 40"/>
            <p:cNvCxnSpPr>
              <a:stCxn id="45" idx="0"/>
              <a:endCxn id="5" idx="2"/>
            </p:cNvCxnSpPr>
            <p:nvPr/>
          </p:nvCxnSpPr>
          <p:spPr>
            <a:xfrm rot="5400000">
              <a:off x="3848909" y="3173221"/>
              <a:ext cx="3974843" cy="2032444"/>
            </a:xfrm>
            <a:prstGeom prst="bentConnector5">
              <a:avLst>
                <a:gd name="adj1" fmla="val 35005"/>
                <a:gd name="adj2" fmla="val -43878"/>
                <a:gd name="adj3" fmla="val 108803"/>
              </a:avLst>
            </a:prstGeom>
            <a:ln w="444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3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15</cp:revision>
  <cp:lastPrinted>2015-10-22T12:15:56Z</cp:lastPrinted>
  <dcterms:created xsi:type="dcterms:W3CDTF">2015-10-22T09:34:44Z</dcterms:created>
  <dcterms:modified xsi:type="dcterms:W3CDTF">2015-10-22T12:27:56Z</dcterms:modified>
</cp:coreProperties>
</file>