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0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2682-53B6-46DD-8B62-2F8C192B628E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F30ED-F755-4FCC-B935-4A77C5C80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9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692" y="2971288"/>
            <a:ext cx="9728886" cy="3643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3" y="94791"/>
            <a:ext cx="4925493" cy="206352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08886" y="94791"/>
            <a:ext cx="3048000" cy="217061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6" idx="3"/>
            <a:endCxn id="4" idx="0"/>
          </p:cNvCxnSpPr>
          <p:nvPr/>
        </p:nvCxnSpPr>
        <p:spPr>
          <a:xfrm>
            <a:off x="5156886" y="1180098"/>
            <a:ext cx="1948249" cy="1791190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7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0" y="0"/>
            <a:ext cx="9846103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45730" y="167951"/>
            <a:ext cx="9271870" cy="23969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83939" y="2816936"/>
            <a:ext cx="6061029" cy="397575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03" y="2988074"/>
            <a:ext cx="5615210" cy="3188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07757" y="4105465"/>
            <a:ext cx="1088919" cy="6706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1728816" y="3750995"/>
            <a:ext cx="278944" cy="3687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728582" y="4776109"/>
            <a:ext cx="283923" cy="391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245729" y="3750995"/>
            <a:ext cx="1483087" cy="1416908"/>
            <a:chOff x="144210" y="2016120"/>
            <a:chExt cx="1466335" cy="1416908"/>
          </a:xfrm>
        </p:grpSpPr>
        <p:sp>
          <p:nvSpPr>
            <p:cNvPr id="7" name="Rectangle 6"/>
            <p:cNvSpPr/>
            <p:nvPr/>
          </p:nvSpPr>
          <p:spPr>
            <a:xfrm>
              <a:off x="144210" y="2016120"/>
              <a:ext cx="1466335" cy="14169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" name="Rounded Rectangle 11"/>
            <p:cNvSpPr/>
            <p:nvPr/>
          </p:nvSpPr>
          <p:spPr>
            <a:xfrm>
              <a:off x="243065" y="2304444"/>
              <a:ext cx="1285102" cy="852616"/>
            </a:xfrm>
            <a:prstGeom prst="roundRect">
              <a:avLst/>
            </a:prstGeom>
            <a:ln w="317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34" y="2506271"/>
              <a:ext cx="665509" cy="587289"/>
            </a:xfrm>
            <a:prstGeom prst="rect">
              <a:avLst/>
            </a:prstGeom>
            <a:ln w="25400">
              <a:solidFill>
                <a:schemeClr val="accent1"/>
              </a:solidFill>
            </a:ln>
            <a:effectLst>
              <a:softEdge rad="25400"/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242480" y="2274256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</a:t>
              </a:r>
              <a:endParaRPr 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45730" y="175987"/>
            <a:ext cx="162576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Sherlock Demo</a:t>
            </a:r>
            <a:endParaRPr lang="en-US" b="1" i="1" dirty="0"/>
          </a:p>
        </p:txBody>
      </p:sp>
      <p:sp>
        <p:nvSpPr>
          <p:cNvPr id="27" name="Rounded Rectangle 26"/>
          <p:cNvSpPr/>
          <p:nvPr/>
        </p:nvSpPr>
        <p:spPr>
          <a:xfrm>
            <a:off x="5570386" y="379822"/>
            <a:ext cx="2537927" cy="208963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44" y="901926"/>
            <a:ext cx="665509" cy="58728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461" y="901926"/>
            <a:ext cx="665509" cy="58728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33" name="TextBox 32"/>
          <p:cNvSpPr txBox="1"/>
          <p:nvPr/>
        </p:nvSpPr>
        <p:spPr>
          <a:xfrm>
            <a:off x="6615411" y="904440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6190056" y="427921"/>
            <a:ext cx="141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Visualization</a:t>
            </a:r>
            <a:endParaRPr lang="en-US" b="1" i="1" dirty="0"/>
          </a:p>
        </p:txBody>
      </p:sp>
      <p:sp>
        <p:nvSpPr>
          <p:cNvPr id="45" name="Trapezoid 44"/>
          <p:cNvSpPr/>
          <p:nvPr/>
        </p:nvSpPr>
        <p:spPr>
          <a:xfrm rot="10800000">
            <a:off x="5760140" y="1652633"/>
            <a:ext cx="2184825" cy="549389"/>
          </a:xfrm>
          <a:prstGeom prst="trapezoid">
            <a:avLst>
              <a:gd name="adj" fmla="val 16256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8574" y="1704020"/>
            <a:ext cx="583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NFS</a:t>
            </a:r>
            <a:endParaRPr lang="en-US" sz="2000" b="1" i="1" dirty="0"/>
          </a:p>
        </p:txBody>
      </p:sp>
      <p:grpSp>
        <p:nvGrpSpPr>
          <p:cNvPr id="86" name="Group 85"/>
          <p:cNvGrpSpPr/>
          <p:nvPr/>
        </p:nvGrpSpPr>
        <p:grpSpPr>
          <a:xfrm>
            <a:off x="8177807" y="4488891"/>
            <a:ext cx="1449821" cy="1437119"/>
            <a:chOff x="10343009" y="4170579"/>
            <a:chExt cx="1677258" cy="1437119"/>
          </a:xfrm>
        </p:grpSpPr>
        <p:sp>
          <p:nvSpPr>
            <p:cNvPr id="53" name="Rectangle 52"/>
            <p:cNvSpPr/>
            <p:nvPr/>
          </p:nvSpPr>
          <p:spPr>
            <a:xfrm>
              <a:off x="10343009" y="4170579"/>
              <a:ext cx="1677258" cy="14371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9222" y="4384949"/>
              <a:ext cx="1584832" cy="997681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10680475" y="5197964"/>
              <a:ext cx="1002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solidFill>
                    <a:schemeClr val="tx2"/>
                  </a:solidFill>
                </a:rPr>
                <a:t>Hansken</a:t>
              </a:r>
              <a:endParaRPr lang="en-US" b="1" i="1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88" name="Elbow Connector 87"/>
          <p:cNvCxnSpPr>
            <a:stCxn id="27" idx="3"/>
            <a:endCxn id="53" idx="0"/>
          </p:cNvCxnSpPr>
          <p:nvPr/>
        </p:nvCxnSpPr>
        <p:spPr>
          <a:xfrm>
            <a:off x="8108313" y="1424640"/>
            <a:ext cx="794405" cy="3064251"/>
          </a:xfrm>
          <a:prstGeom prst="bentConnector2">
            <a:avLst/>
          </a:prstGeom>
          <a:ln w="444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endCxn id="66" idx="0"/>
          </p:cNvCxnSpPr>
          <p:nvPr/>
        </p:nvCxnSpPr>
        <p:spPr>
          <a:xfrm rot="16200000" flipH="1">
            <a:off x="7649113" y="1454844"/>
            <a:ext cx="3852372" cy="2933972"/>
          </a:xfrm>
          <a:prstGeom prst="bentConnector3">
            <a:avLst>
              <a:gd name="adj1" fmla="val 10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10078942" y="4848016"/>
            <a:ext cx="1926685" cy="708170"/>
            <a:chOff x="8163311" y="4573036"/>
            <a:chExt cx="1995625" cy="708170"/>
          </a:xfrm>
        </p:grpSpPr>
        <p:sp>
          <p:nvSpPr>
            <p:cNvPr id="66" name="Rectangle 65"/>
            <p:cNvSpPr/>
            <p:nvPr/>
          </p:nvSpPr>
          <p:spPr>
            <a:xfrm>
              <a:off x="8163311" y="4573036"/>
              <a:ext cx="1995625" cy="70817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233" y="4712266"/>
              <a:ext cx="1417782" cy="429711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16" name="TextBox 115"/>
          <p:cNvSpPr txBox="1"/>
          <p:nvPr/>
        </p:nvSpPr>
        <p:spPr>
          <a:xfrm>
            <a:off x="1986647" y="634523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Hadoop 2.0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1949323" y="379824"/>
            <a:ext cx="3375433" cy="20355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2321976" y="1716566"/>
            <a:ext cx="1054359" cy="361012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MRDocker</a:t>
            </a:r>
            <a:endParaRPr lang="en-US" sz="1400" b="1" i="1" dirty="0" smtClean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881526" y="1735228"/>
            <a:ext cx="1054359" cy="346214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err="1" smtClean="0">
                <a:solidFill>
                  <a:schemeClr val="tx1"/>
                </a:solidFill>
              </a:rPr>
              <a:t>SprDocker</a:t>
            </a:r>
            <a:endParaRPr lang="en-US" sz="1400" b="1" i="1" dirty="0" smtClean="0">
              <a:solidFill>
                <a:schemeClr val="tx1"/>
              </a:solidFill>
            </a:endParaRPr>
          </a:p>
        </p:txBody>
      </p:sp>
      <p:sp>
        <p:nvSpPr>
          <p:cNvPr id="123" name="Trapezoid 122"/>
          <p:cNvSpPr/>
          <p:nvPr/>
        </p:nvSpPr>
        <p:spPr>
          <a:xfrm>
            <a:off x="2118044" y="1652634"/>
            <a:ext cx="3023120" cy="549389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65" y="877037"/>
            <a:ext cx="665509" cy="58728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softEdge rad="25400"/>
          </a:effectLst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82" y="877037"/>
            <a:ext cx="665509" cy="587289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softEdge rad="25400"/>
          </a:effectLst>
        </p:spPr>
      </p:pic>
      <p:sp>
        <p:nvSpPr>
          <p:cNvPr id="133" name="TextBox 132"/>
          <p:cNvSpPr txBox="1"/>
          <p:nvPr/>
        </p:nvSpPr>
        <p:spPr>
          <a:xfrm>
            <a:off x="3390132" y="87955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</a:t>
            </a:r>
            <a:endParaRPr lang="en-US" sz="3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3026359" y="43106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Operations</a:t>
            </a:r>
            <a:endParaRPr lang="en-US" b="1" i="1" dirty="0"/>
          </a:p>
        </p:txBody>
      </p:sp>
      <p:cxnSp>
        <p:nvCxnSpPr>
          <p:cNvPr id="137" name="Elbow Connector 136"/>
          <p:cNvCxnSpPr>
            <a:stCxn id="66" idx="1"/>
          </p:cNvCxnSpPr>
          <p:nvPr/>
        </p:nvCxnSpPr>
        <p:spPr>
          <a:xfrm rot="10800000" flipV="1">
            <a:off x="7944968" y="5202101"/>
            <a:ext cx="2133974" cy="974764"/>
          </a:xfrm>
          <a:prstGeom prst="bentConnector3">
            <a:avLst>
              <a:gd name="adj1" fmla="val 11086"/>
            </a:avLst>
          </a:prstGeom>
          <a:ln w="444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2863412" y="2102456"/>
            <a:ext cx="464" cy="1979995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4416011" y="2102456"/>
            <a:ext cx="8728" cy="2022837"/>
          </a:xfrm>
          <a:prstGeom prst="straightConnector1">
            <a:avLst/>
          </a:prstGeom>
          <a:ln w="349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8210930" y="6344434"/>
            <a:ext cx="1635174" cy="458294"/>
            <a:chOff x="8416211" y="6344434"/>
            <a:chExt cx="1635174" cy="458294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211" y="6441277"/>
              <a:ext cx="962303" cy="361451"/>
            </a:xfrm>
            <a:prstGeom prst="rect">
              <a:avLst/>
            </a:prstGeom>
          </p:spPr>
        </p:pic>
        <p:sp>
          <p:nvSpPr>
            <p:cNvPr id="153" name="TextBox 152"/>
            <p:cNvSpPr txBox="1"/>
            <p:nvPr/>
          </p:nvSpPr>
          <p:spPr>
            <a:xfrm>
              <a:off x="9350552" y="634443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</a:t>
              </a:r>
              <a:r>
                <a:rPr lang="en-US" b="1" i="1" dirty="0" smtClean="0"/>
                <a:t>loud</a:t>
              </a:r>
              <a:endParaRPr lang="en-US" b="1" i="1" dirty="0"/>
            </a:p>
          </p:txBody>
        </p:sp>
      </p:grpSp>
      <p:cxnSp>
        <p:nvCxnSpPr>
          <p:cNvPr id="41" name="Elbow Connector 40"/>
          <p:cNvCxnSpPr>
            <a:stCxn id="45" idx="0"/>
            <a:endCxn id="5" idx="2"/>
          </p:cNvCxnSpPr>
          <p:nvPr/>
        </p:nvCxnSpPr>
        <p:spPr>
          <a:xfrm rot="5400000">
            <a:off x="3848909" y="3173221"/>
            <a:ext cx="3974843" cy="2032444"/>
          </a:xfrm>
          <a:prstGeom prst="bentConnector5">
            <a:avLst>
              <a:gd name="adj1" fmla="val 35005"/>
              <a:gd name="adj2" fmla="val -43878"/>
              <a:gd name="adj3" fmla="val 108803"/>
            </a:avLst>
          </a:prstGeom>
          <a:ln w="444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Romulo Gonçalves</dc:creator>
  <cp:lastModifiedBy>Romulo Gonçalves</cp:lastModifiedBy>
  <cp:revision>13</cp:revision>
  <cp:lastPrinted>2015-10-22T12:15:56Z</cp:lastPrinted>
  <dcterms:created xsi:type="dcterms:W3CDTF">2015-10-22T09:34:44Z</dcterms:created>
  <dcterms:modified xsi:type="dcterms:W3CDTF">2015-10-22T12:16:47Z</dcterms:modified>
</cp:coreProperties>
</file>