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67" r:id="rId5"/>
    <p:sldId id="278" r:id="rId6"/>
    <p:sldId id="283" r:id="rId7"/>
    <p:sldId id="284" r:id="rId8"/>
    <p:sldId id="289" r:id="rId9"/>
    <p:sldId id="285" r:id="rId10"/>
    <p:sldId id="286" r:id="rId11"/>
    <p:sldId id="287" r:id="rId12"/>
    <p:sldId id="288" r:id="rId13"/>
    <p:sldId id="266" r:id="rId14"/>
  </p:sldIdLst>
  <p:sldSz cx="12192000" cy="6858000"/>
  <p:notesSz cx="6858000" cy="9144000"/>
  <p:embeddedFontLst>
    <p:embeddedFont>
      <p:font typeface="Assistant" pitchFamily="2" charset="-79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Nunito" pitchFamily="2" charset="77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9D43F-2C66-264E-9ACB-2DC914B93E8A}" v="124" dt="2023-05-10T13:13:25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Murilo Romero Rocha" userId="34e6d122-f2cd-436d-ad64-6be9f01a7ae0" providerId="ADAL" clId="{3359D43F-2C66-264E-9ACB-2DC914B93E8A}"/>
    <pc:docChg chg="undo custSel addSld delSld modSld sldOrd">
      <pc:chgData name="Carlos Murilo Romero Rocha" userId="34e6d122-f2cd-436d-ad64-6be9f01a7ae0" providerId="ADAL" clId="{3359D43F-2C66-264E-9ACB-2DC914B93E8A}" dt="2023-05-10T13:18:50.330" v="517" actId="1036"/>
      <pc:docMkLst>
        <pc:docMk/>
      </pc:docMkLst>
      <pc:sldChg chg="del">
        <pc:chgData name="Carlos Murilo Romero Rocha" userId="34e6d122-f2cd-436d-ad64-6be9f01a7ae0" providerId="ADAL" clId="{3359D43F-2C66-264E-9ACB-2DC914B93E8A}" dt="2023-05-09T13:43:11.442" v="18" actId="2696"/>
        <pc:sldMkLst>
          <pc:docMk/>
          <pc:sldMk cId="3798757532" sldId="261"/>
        </pc:sldMkLst>
      </pc:sldChg>
      <pc:sldChg chg="modSp mod">
        <pc:chgData name="Carlos Murilo Romero Rocha" userId="34e6d122-f2cd-436d-ad64-6be9f01a7ae0" providerId="ADAL" clId="{3359D43F-2C66-264E-9ACB-2DC914B93E8A}" dt="2023-05-09T13:42:52.153" v="17" actId="20577"/>
        <pc:sldMkLst>
          <pc:docMk/>
          <pc:sldMk cId="891515687" sldId="267"/>
        </pc:sldMkLst>
        <pc:spChg chg="mod">
          <ac:chgData name="Carlos Murilo Romero Rocha" userId="34e6d122-f2cd-436d-ad64-6be9f01a7ae0" providerId="ADAL" clId="{3359D43F-2C66-264E-9ACB-2DC914B93E8A}" dt="2023-05-09T13:42:45.059" v="10" actId="20577"/>
          <ac:spMkLst>
            <pc:docMk/>
            <pc:sldMk cId="891515687" sldId="267"/>
            <ac:spMk id="2" creationId="{EFBD5B28-127B-ED49-9A36-ACDB0774254D}"/>
          </ac:spMkLst>
        </pc:spChg>
        <pc:spChg chg="mod">
          <ac:chgData name="Carlos Murilo Romero Rocha" userId="34e6d122-f2cd-436d-ad64-6be9f01a7ae0" providerId="ADAL" clId="{3359D43F-2C66-264E-9ACB-2DC914B93E8A}" dt="2023-05-09T13:42:52.153" v="17" actId="20577"/>
          <ac:spMkLst>
            <pc:docMk/>
            <pc:sldMk cId="891515687" sldId="267"/>
            <ac:spMk id="3" creationId="{FB0C25BD-626E-7645-8979-9474FF6411F8}"/>
          </ac:spMkLst>
        </pc:spChg>
      </pc:sldChg>
      <pc:sldChg chg="del">
        <pc:chgData name="Carlos Murilo Romero Rocha" userId="34e6d122-f2cd-436d-ad64-6be9f01a7ae0" providerId="ADAL" clId="{3359D43F-2C66-264E-9ACB-2DC914B93E8A}" dt="2023-05-09T13:43:11.504" v="21" actId="2696"/>
        <pc:sldMkLst>
          <pc:docMk/>
          <pc:sldMk cId="2706135357" sldId="274"/>
        </pc:sldMkLst>
      </pc:sldChg>
      <pc:sldChg chg="del">
        <pc:chgData name="Carlos Murilo Romero Rocha" userId="34e6d122-f2cd-436d-ad64-6be9f01a7ae0" providerId="ADAL" clId="{3359D43F-2C66-264E-9ACB-2DC914B93E8A}" dt="2023-05-09T13:43:11.525" v="22" actId="2696"/>
        <pc:sldMkLst>
          <pc:docMk/>
          <pc:sldMk cId="3387433951" sldId="275"/>
        </pc:sldMkLst>
      </pc:sldChg>
      <pc:sldChg chg="del">
        <pc:chgData name="Carlos Murilo Romero Rocha" userId="34e6d122-f2cd-436d-ad64-6be9f01a7ae0" providerId="ADAL" clId="{3359D43F-2C66-264E-9ACB-2DC914B93E8A}" dt="2023-05-09T13:43:11.549" v="23" actId="2696"/>
        <pc:sldMkLst>
          <pc:docMk/>
          <pc:sldMk cId="3855901298" sldId="276"/>
        </pc:sldMkLst>
      </pc:sldChg>
      <pc:sldChg chg="del">
        <pc:chgData name="Carlos Murilo Romero Rocha" userId="34e6d122-f2cd-436d-ad64-6be9f01a7ae0" providerId="ADAL" clId="{3359D43F-2C66-264E-9ACB-2DC914B93E8A}" dt="2023-05-09T13:43:11.577" v="24" actId="2696"/>
        <pc:sldMkLst>
          <pc:docMk/>
          <pc:sldMk cId="1404099649" sldId="277"/>
        </pc:sldMkLst>
      </pc:sldChg>
      <pc:sldChg chg="del">
        <pc:chgData name="Carlos Murilo Romero Rocha" userId="34e6d122-f2cd-436d-ad64-6be9f01a7ae0" providerId="ADAL" clId="{3359D43F-2C66-264E-9ACB-2DC914B93E8A}" dt="2023-05-09T13:43:11.455" v="19" actId="2696"/>
        <pc:sldMkLst>
          <pc:docMk/>
          <pc:sldMk cId="1016928225" sldId="280"/>
        </pc:sldMkLst>
      </pc:sldChg>
      <pc:sldChg chg="del">
        <pc:chgData name="Carlos Murilo Romero Rocha" userId="34e6d122-f2cd-436d-ad64-6be9f01a7ae0" providerId="ADAL" clId="{3359D43F-2C66-264E-9ACB-2DC914B93E8A}" dt="2023-05-09T13:43:11.480" v="20" actId="2696"/>
        <pc:sldMkLst>
          <pc:docMk/>
          <pc:sldMk cId="484196823" sldId="281"/>
        </pc:sldMkLst>
      </pc:sldChg>
      <pc:sldChg chg="addSp delSp modSp add mod">
        <pc:chgData name="Carlos Murilo Romero Rocha" userId="34e6d122-f2cd-436d-ad64-6be9f01a7ae0" providerId="ADAL" clId="{3359D43F-2C66-264E-9ACB-2DC914B93E8A}" dt="2023-05-09T13:43:58.560" v="44" actId="20577"/>
        <pc:sldMkLst>
          <pc:docMk/>
          <pc:sldMk cId="2775973979" sldId="286"/>
        </pc:sldMkLst>
        <pc:spChg chg="mod">
          <ac:chgData name="Carlos Murilo Romero Rocha" userId="34e6d122-f2cd-436d-ad64-6be9f01a7ae0" providerId="ADAL" clId="{3359D43F-2C66-264E-9ACB-2DC914B93E8A}" dt="2023-05-09T13:43:58.560" v="44" actId="20577"/>
          <ac:spMkLst>
            <pc:docMk/>
            <pc:sldMk cId="2775973979" sldId="286"/>
            <ac:spMk id="2" creationId="{EACCFFC9-AFCB-54CE-D208-FCE8C7F52753}"/>
          </ac:spMkLst>
        </pc:spChg>
        <pc:spChg chg="del">
          <ac:chgData name="Carlos Murilo Romero Rocha" userId="34e6d122-f2cd-436d-ad64-6be9f01a7ae0" providerId="ADAL" clId="{3359D43F-2C66-264E-9ACB-2DC914B93E8A}" dt="2023-05-09T13:43:49.360" v="27" actId="478"/>
          <ac:spMkLst>
            <pc:docMk/>
            <pc:sldMk cId="2775973979" sldId="286"/>
            <ac:spMk id="3" creationId="{51313712-7CAE-7783-39F3-D5F4F4FB1437}"/>
          </ac:spMkLst>
        </pc:spChg>
        <pc:spChg chg="add del mod">
          <ac:chgData name="Carlos Murilo Romero Rocha" userId="34e6d122-f2cd-436d-ad64-6be9f01a7ae0" providerId="ADAL" clId="{3359D43F-2C66-264E-9ACB-2DC914B93E8A}" dt="2023-05-09T13:43:51.276" v="28" actId="478"/>
          <ac:spMkLst>
            <pc:docMk/>
            <pc:sldMk cId="2775973979" sldId="286"/>
            <ac:spMk id="5" creationId="{FDD085E3-6B4D-5EBA-03B7-8CB73D5F6652}"/>
          </ac:spMkLst>
        </pc:spChg>
      </pc:sldChg>
      <pc:sldChg chg="addSp delSp modSp add mod ord">
        <pc:chgData name="Carlos Murilo Romero Rocha" userId="34e6d122-f2cd-436d-ad64-6be9f01a7ae0" providerId="ADAL" clId="{3359D43F-2C66-264E-9ACB-2DC914B93E8A}" dt="2023-05-10T13:18:50.330" v="517" actId="1036"/>
        <pc:sldMkLst>
          <pc:docMk/>
          <pc:sldMk cId="3240854289" sldId="287"/>
        </pc:sldMkLst>
        <pc:spChg chg="add mod">
          <ac:chgData name="Carlos Murilo Romero Rocha" userId="34e6d122-f2cd-436d-ad64-6be9f01a7ae0" providerId="ADAL" clId="{3359D43F-2C66-264E-9ACB-2DC914B93E8A}" dt="2023-05-09T14:08:42.652" v="150" actId="1076"/>
          <ac:spMkLst>
            <pc:docMk/>
            <pc:sldMk cId="3240854289" sldId="287"/>
            <ac:spMk id="2" creationId="{B17EB060-3967-2401-5D4B-8F45242C4E98}"/>
          </ac:spMkLst>
        </pc:spChg>
        <pc:spChg chg="add del mod">
          <ac:chgData name="Carlos Murilo Romero Rocha" userId="34e6d122-f2cd-436d-ad64-6be9f01a7ae0" providerId="ADAL" clId="{3359D43F-2C66-264E-9ACB-2DC914B93E8A}" dt="2023-05-10T13:02:12.570" v="480" actId="478"/>
          <ac:spMkLst>
            <pc:docMk/>
            <pc:sldMk cId="3240854289" sldId="287"/>
            <ac:spMk id="3" creationId="{1D084174-B739-5649-E6B1-FC3A25617EDE}"/>
          </ac:spMkLst>
        </pc:spChg>
        <pc:spChg chg="mod">
          <ac:chgData name="Carlos Murilo Romero Rocha" userId="34e6d122-f2cd-436d-ad64-6be9f01a7ae0" providerId="ADAL" clId="{3359D43F-2C66-264E-9ACB-2DC914B93E8A}" dt="2023-05-09T13:46:56.359" v="67" actId="20577"/>
          <ac:spMkLst>
            <pc:docMk/>
            <pc:sldMk cId="3240854289" sldId="287"/>
            <ac:spMk id="4" creationId="{95B35046-9B92-4885-8706-668B0A082E42}"/>
          </ac:spMkLst>
        </pc:spChg>
        <pc:spChg chg="add del mod">
          <ac:chgData name="Carlos Murilo Romero Rocha" userId="34e6d122-f2cd-436d-ad64-6be9f01a7ae0" providerId="ADAL" clId="{3359D43F-2C66-264E-9ACB-2DC914B93E8A}" dt="2023-05-10T13:02:13.724" v="481" actId="478"/>
          <ac:spMkLst>
            <pc:docMk/>
            <pc:sldMk cId="3240854289" sldId="287"/>
            <ac:spMk id="6" creationId="{4C6E212E-B7B1-CA51-9549-BE2398468B95}"/>
          </ac:spMkLst>
        </pc:spChg>
        <pc:spChg chg="add mod">
          <ac:chgData name="Carlos Murilo Romero Rocha" userId="34e6d122-f2cd-436d-ad64-6be9f01a7ae0" providerId="ADAL" clId="{3359D43F-2C66-264E-9ACB-2DC914B93E8A}" dt="2023-05-10T13:18:50.330" v="517" actId="1036"/>
          <ac:spMkLst>
            <pc:docMk/>
            <pc:sldMk cId="3240854289" sldId="287"/>
            <ac:spMk id="7" creationId="{DAD0C59D-A5E0-4BA2-94F3-83B528975D71}"/>
          </ac:spMkLst>
        </pc:spChg>
        <pc:spChg chg="del">
          <ac:chgData name="Carlos Murilo Romero Rocha" userId="34e6d122-f2cd-436d-ad64-6be9f01a7ae0" providerId="ADAL" clId="{3359D43F-2C66-264E-9ACB-2DC914B93E8A}" dt="2023-05-09T13:47:02.171" v="71" actId="478"/>
          <ac:spMkLst>
            <pc:docMk/>
            <pc:sldMk cId="3240854289" sldId="287"/>
            <ac:spMk id="8" creationId="{C11B8E48-2DC3-BD1D-8850-796E1E6EE4A8}"/>
          </ac:spMkLst>
        </pc:spChg>
        <pc:spChg chg="del">
          <ac:chgData name="Carlos Murilo Romero Rocha" userId="34e6d122-f2cd-436d-ad64-6be9f01a7ae0" providerId="ADAL" clId="{3359D43F-2C66-264E-9ACB-2DC914B93E8A}" dt="2023-05-09T13:47:03.284" v="72" actId="478"/>
          <ac:spMkLst>
            <pc:docMk/>
            <pc:sldMk cId="3240854289" sldId="287"/>
            <ac:spMk id="9" creationId="{B3CEF577-51C0-6EBF-6809-317926925A5E}"/>
          </ac:spMkLst>
        </pc:spChg>
        <pc:spChg chg="add del mod">
          <ac:chgData name="Carlos Murilo Romero Rocha" userId="34e6d122-f2cd-436d-ad64-6be9f01a7ae0" providerId="ADAL" clId="{3359D43F-2C66-264E-9ACB-2DC914B93E8A}" dt="2023-05-09T14:11:38.425" v="179" actId="478"/>
          <ac:spMkLst>
            <pc:docMk/>
            <pc:sldMk cId="3240854289" sldId="287"/>
            <ac:spMk id="11" creationId="{854E7FDF-302A-8265-8AEA-9931A53EE09A}"/>
          </ac:spMkLst>
        </pc:spChg>
        <pc:spChg chg="add mod">
          <ac:chgData name="Carlos Murilo Romero Rocha" userId="34e6d122-f2cd-436d-ad64-6be9f01a7ae0" providerId="ADAL" clId="{3359D43F-2C66-264E-9ACB-2DC914B93E8A}" dt="2023-05-09T14:22:28.506" v="210" actId="14100"/>
          <ac:spMkLst>
            <pc:docMk/>
            <pc:sldMk cId="3240854289" sldId="287"/>
            <ac:spMk id="12" creationId="{C0D8BACA-61EB-3DF2-2C89-CBC001ADDADF}"/>
          </ac:spMkLst>
        </pc:spChg>
        <pc:picChg chg="del">
          <ac:chgData name="Carlos Murilo Romero Rocha" userId="34e6d122-f2cd-436d-ad64-6be9f01a7ae0" providerId="ADAL" clId="{3359D43F-2C66-264E-9ACB-2DC914B93E8A}" dt="2023-05-09T13:47:00.120" v="69" actId="478"/>
          <ac:picMkLst>
            <pc:docMk/>
            <pc:sldMk cId="3240854289" sldId="287"/>
            <ac:picMk id="3" creationId="{4B50D23E-3319-3431-CAB3-D35C7681036A}"/>
          </ac:picMkLst>
        </pc:picChg>
        <pc:picChg chg="add mod">
          <ac:chgData name="Carlos Murilo Romero Rocha" userId="34e6d122-f2cd-436d-ad64-6be9f01a7ae0" providerId="ADAL" clId="{3359D43F-2C66-264E-9ACB-2DC914B93E8A}" dt="2023-05-09T14:09:20.463" v="160" actId="1076"/>
          <ac:picMkLst>
            <pc:docMk/>
            <pc:sldMk cId="3240854289" sldId="287"/>
            <ac:picMk id="5" creationId="{AD171E7C-B6E3-4AB2-A014-13D6DBBAD790}"/>
          </ac:picMkLst>
        </pc:picChg>
        <pc:picChg chg="del">
          <ac:chgData name="Carlos Murilo Romero Rocha" userId="34e6d122-f2cd-436d-ad64-6be9f01a7ae0" providerId="ADAL" clId="{3359D43F-2C66-264E-9ACB-2DC914B93E8A}" dt="2023-05-09T13:46:58.164" v="68" actId="478"/>
          <ac:picMkLst>
            <pc:docMk/>
            <pc:sldMk cId="3240854289" sldId="287"/>
            <ac:picMk id="7" creationId="{10C47610-8691-7212-A2C3-2F0419C087C1}"/>
          </ac:picMkLst>
        </pc:picChg>
        <pc:picChg chg="add mod">
          <ac:chgData name="Carlos Murilo Romero Rocha" userId="34e6d122-f2cd-436d-ad64-6be9f01a7ae0" providerId="ADAL" clId="{3359D43F-2C66-264E-9ACB-2DC914B93E8A}" dt="2023-05-09T14:21:32.156" v="180" actId="1076"/>
          <ac:picMkLst>
            <pc:docMk/>
            <pc:sldMk cId="3240854289" sldId="287"/>
            <ac:picMk id="10" creationId="{DCEAC68E-A21D-42E6-6F7F-A284EFC2C78B}"/>
          </ac:picMkLst>
        </pc:picChg>
        <pc:picChg chg="del">
          <ac:chgData name="Carlos Murilo Romero Rocha" userId="34e6d122-f2cd-436d-ad64-6be9f01a7ae0" providerId="ADAL" clId="{3359D43F-2C66-264E-9ACB-2DC914B93E8A}" dt="2023-05-09T13:47:00.770" v="70" actId="478"/>
          <ac:picMkLst>
            <pc:docMk/>
            <pc:sldMk cId="3240854289" sldId="287"/>
            <ac:picMk id="1026" creationId="{A39CEF41-58F3-6759-C76C-03DB9EE36E4A}"/>
          </ac:picMkLst>
        </pc:picChg>
        <pc:picChg chg="add mod">
          <ac:chgData name="Carlos Murilo Romero Rocha" userId="34e6d122-f2cd-436d-ad64-6be9f01a7ae0" providerId="ADAL" clId="{3359D43F-2C66-264E-9ACB-2DC914B93E8A}" dt="2023-05-09T14:08:59.001" v="153" actId="1076"/>
          <ac:picMkLst>
            <pc:docMk/>
            <pc:sldMk cId="3240854289" sldId="287"/>
            <ac:picMk id="1028" creationId="{5B192BA6-4B7B-F7FA-47ED-A2331B56FFBF}"/>
          </ac:picMkLst>
        </pc:picChg>
      </pc:sldChg>
      <pc:sldChg chg="del">
        <pc:chgData name="Carlos Murilo Romero Rocha" userId="34e6d122-f2cd-436d-ad64-6be9f01a7ae0" providerId="ADAL" clId="{3359D43F-2C66-264E-9ACB-2DC914B93E8A}" dt="2023-05-09T13:43:17.454" v="25" actId="2696"/>
        <pc:sldMkLst>
          <pc:docMk/>
          <pc:sldMk cId="3977200028" sldId="287"/>
        </pc:sldMkLst>
      </pc:sldChg>
      <pc:sldChg chg="addSp delSp modSp add mod">
        <pc:chgData name="Carlos Murilo Romero Rocha" userId="34e6d122-f2cd-436d-ad64-6be9f01a7ae0" providerId="ADAL" clId="{3359D43F-2C66-264E-9ACB-2DC914B93E8A}" dt="2023-05-09T14:42:51.676" v="348" actId="1076"/>
        <pc:sldMkLst>
          <pc:docMk/>
          <pc:sldMk cId="691110899" sldId="288"/>
        </pc:sldMkLst>
        <pc:spChg chg="mod">
          <ac:chgData name="Carlos Murilo Romero Rocha" userId="34e6d122-f2cd-436d-ad64-6be9f01a7ae0" providerId="ADAL" clId="{3359D43F-2C66-264E-9ACB-2DC914B93E8A}" dt="2023-05-09T14:24:00.802" v="257"/>
          <ac:spMkLst>
            <pc:docMk/>
            <pc:sldMk cId="691110899" sldId="288"/>
            <ac:spMk id="2" creationId="{B17EB060-3967-2401-5D4B-8F45242C4E98}"/>
          </ac:spMkLst>
        </pc:spChg>
        <pc:spChg chg="mod">
          <ac:chgData name="Carlos Murilo Romero Rocha" userId="34e6d122-f2cd-436d-ad64-6be9f01a7ae0" providerId="ADAL" clId="{3359D43F-2C66-264E-9ACB-2DC914B93E8A}" dt="2023-05-09T14:23:12.493" v="243" actId="20577"/>
          <ac:spMkLst>
            <pc:docMk/>
            <pc:sldMk cId="691110899" sldId="288"/>
            <ac:spMk id="4" creationId="{95B35046-9B92-4885-8706-668B0A082E42}"/>
          </ac:spMkLst>
        </pc:spChg>
        <pc:spChg chg="add del">
          <ac:chgData name="Carlos Murilo Romero Rocha" userId="34e6d122-f2cd-436d-ad64-6be9f01a7ae0" providerId="ADAL" clId="{3359D43F-2C66-264E-9ACB-2DC914B93E8A}" dt="2023-05-09T14:36:16.152" v="303" actId="478"/>
          <ac:spMkLst>
            <pc:docMk/>
            <pc:sldMk cId="691110899" sldId="288"/>
            <ac:spMk id="7" creationId="{935F2399-D0B0-FE8A-2C8A-836D115FFB4A}"/>
          </ac:spMkLst>
        </pc:spChg>
        <pc:spChg chg="mod">
          <ac:chgData name="Carlos Murilo Romero Rocha" userId="34e6d122-f2cd-436d-ad64-6be9f01a7ae0" providerId="ADAL" clId="{3359D43F-2C66-264E-9ACB-2DC914B93E8A}" dt="2023-05-09T14:42:37.309" v="345" actId="1076"/>
          <ac:spMkLst>
            <pc:docMk/>
            <pc:sldMk cId="691110899" sldId="288"/>
            <ac:spMk id="12" creationId="{C0D8BACA-61EB-3DF2-2C89-CBC001ADDADF}"/>
          </ac:spMkLst>
        </pc:spChg>
        <pc:picChg chg="del">
          <ac:chgData name="Carlos Murilo Romero Rocha" userId="34e6d122-f2cd-436d-ad64-6be9f01a7ae0" providerId="ADAL" clId="{3359D43F-2C66-264E-9ACB-2DC914B93E8A}" dt="2023-05-09T14:24:04.382" v="258" actId="478"/>
          <ac:picMkLst>
            <pc:docMk/>
            <pc:sldMk cId="691110899" sldId="288"/>
            <ac:picMk id="5" creationId="{AD171E7C-B6E3-4AB2-A014-13D6DBBAD790}"/>
          </ac:picMkLst>
        </pc:picChg>
        <pc:picChg chg="add mod">
          <ac:chgData name="Carlos Murilo Romero Rocha" userId="34e6d122-f2cd-436d-ad64-6be9f01a7ae0" providerId="ADAL" clId="{3359D43F-2C66-264E-9ACB-2DC914B93E8A}" dt="2023-05-09T14:42:51.676" v="348" actId="1076"/>
          <ac:picMkLst>
            <pc:docMk/>
            <pc:sldMk cId="691110899" sldId="288"/>
            <ac:picMk id="6" creationId="{07D0E5F4-CD13-A7E1-EA40-C901EC5B2ED0}"/>
          </ac:picMkLst>
        </pc:picChg>
        <pc:picChg chg="del">
          <ac:chgData name="Carlos Murilo Romero Rocha" userId="34e6d122-f2cd-436d-ad64-6be9f01a7ae0" providerId="ADAL" clId="{3359D43F-2C66-264E-9ACB-2DC914B93E8A}" dt="2023-05-09T14:24:05.919" v="259" actId="478"/>
          <ac:picMkLst>
            <pc:docMk/>
            <pc:sldMk cId="691110899" sldId="288"/>
            <ac:picMk id="10" creationId="{DCEAC68E-A21D-42E6-6F7F-A284EFC2C78B}"/>
          </ac:picMkLst>
        </pc:picChg>
        <pc:picChg chg="del">
          <ac:chgData name="Carlos Murilo Romero Rocha" userId="34e6d122-f2cd-436d-ad64-6be9f01a7ae0" providerId="ADAL" clId="{3359D43F-2C66-264E-9ACB-2DC914B93E8A}" dt="2023-05-09T14:23:03.421" v="212" actId="478"/>
          <ac:picMkLst>
            <pc:docMk/>
            <pc:sldMk cId="691110899" sldId="288"/>
            <ac:picMk id="1028" creationId="{5B192BA6-4B7B-F7FA-47ED-A2331B56FFBF}"/>
          </ac:picMkLst>
        </pc:picChg>
        <pc:picChg chg="add del mod">
          <ac:chgData name="Carlos Murilo Romero Rocha" userId="34e6d122-f2cd-436d-ad64-6be9f01a7ae0" providerId="ADAL" clId="{3359D43F-2C66-264E-9ACB-2DC914B93E8A}" dt="2023-05-09T14:24:52.404" v="264" actId="478"/>
          <ac:picMkLst>
            <pc:docMk/>
            <pc:sldMk cId="691110899" sldId="288"/>
            <ac:picMk id="3074" creationId="{B1F5528B-7FC8-7873-D6CB-E65F3D45A204}"/>
          </ac:picMkLst>
        </pc:picChg>
        <pc:picChg chg="add del mod">
          <ac:chgData name="Carlos Murilo Romero Rocha" userId="34e6d122-f2cd-436d-ad64-6be9f01a7ae0" providerId="ADAL" clId="{3359D43F-2C66-264E-9ACB-2DC914B93E8A}" dt="2023-05-09T14:24:52.404" v="264" actId="478"/>
          <ac:picMkLst>
            <pc:docMk/>
            <pc:sldMk cId="691110899" sldId="288"/>
            <ac:picMk id="3076" creationId="{72CD0E82-F1D6-0C53-4116-61EEFA42F5AD}"/>
          </ac:picMkLst>
        </pc:picChg>
        <pc:picChg chg="add mod">
          <ac:chgData name="Carlos Murilo Romero Rocha" userId="34e6d122-f2cd-436d-ad64-6be9f01a7ae0" providerId="ADAL" clId="{3359D43F-2C66-264E-9ACB-2DC914B93E8A}" dt="2023-05-09T14:42:02.350" v="322" actId="1076"/>
          <ac:picMkLst>
            <pc:docMk/>
            <pc:sldMk cId="691110899" sldId="288"/>
            <ac:picMk id="3078" creationId="{54B61C4F-55F5-8ED6-28F8-00C73F0C1A91}"/>
          </ac:picMkLst>
        </pc:picChg>
        <pc:picChg chg="add del mod">
          <ac:chgData name="Carlos Murilo Romero Rocha" userId="34e6d122-f2cd-436d-ad64-6be9f01a7ae0" providerId="ADAL" clId="{3359D43F-2C66-264E-9ACB-2DC914B93E8A}" dt="2023-05-09T14:41:09.968" v="306" actId="478"/>
          <ac:picMkLst>
            <pc:docMk/>
            <pc:sldMk cId="691110899" sldId="288"/>
            <ac:picMk id="3080" creationId="{91D14752-98BB-C95F-116F-664E561650A9}"/>
          </ac:picMkLst>
        </pc:picChg>
        <pc:picChg chg="add mod">
          <ac:chgData name="Carlos Murilo Romero Rocha" userId="34e6d122-f2cd-436d-ad64-6be9f01a7ae0" providerId="ADAL" clId="{3359D43F-2C66-264E-9ACB-2DC914B93E8A}" dt="2023-05-09T14:42:14.634" v="337" actId="1037"/>
          <ac:picMkLst>
            <pc:docMk/>
            <pc:sldMk cId="691110899" sldId="288"/>
            <ac:picMk id="3082" creationId="{82FD7C24-CDB5-79B8-C35D-79162C750D97}"/>
          </ac:picMkLst>
        </pc:picChg>
      </pc:sldChg>
      <pc:sldChg chg="addSp delSp modSp add mod">
        <pc:chgData name="Carlos Murilo Romero Rocha" userId="34e6d122-f2cd-436d-ad64-6be9f01a7ae0" providerId="ADAL" clId="{3359D43F-2C66-264E-9ACB-2DC914B93E8A}" dt="2023-05-10T12:09:12.680" v="471" actId="1037"/>
        <pc:sldMkLst>
          <pc:docMk/>
          <pc:sldMk cId="1700910979" sldId="289"/>
        </pc:sldMkLst>
        <pc:spChg chg="mod">
          <ac:chgData name="Carlos Murilo Romero Rocha" userId="34e6d122-f2cd-436d-ad64-6be9f01a7ae0" providerId="ADAL" clId="{3359D43F-2C66-264E-9ACB-2DC914B93E8A}" dt="2023-05-10T11:58:20.461" v="369" actId="20577"/>
          <ac:spMkLst>
            <pc:docMk/>
            <pc:sldMk cId="1700910979" sldId="289"/>
            <ac:spMk id="4" creationId="{95B35046-9B92-4885-8706-668B0A082E42}"/>
          </ac:spMkLst>
        </pc:spChg>
        <pc:spChg chg="add mod">
          <ac:chgData name="Carlos Murilo Romero Rocha" userId="34e6d122-f2cd-436d-ad64-6be9f01a7ae0" providerId="ADAL" clId="{3359D43F-2C66-264E-9ACB-2DC914B93E8A}" dt="2023-05-10T11:59:01.680" v="392" actId="20577"/>
          <ac:spMkLst>
            <pc:docMk/>
            <pc:sldMk cId="1700910979" sldId="289"/>
            <ac:spMk id="5" creationId="{B9BA9FB4-EC9A-B8CE-F1FC-066B04F8555C}"/>
          </ac:spMkLst>
        </pc:spChg>
        <pc:spChg chg="add del mod">
          <ac:chgData name="Carlos Murilo Romero Rocha" userId="34e6d122-f2cd-436d-ad64-6be9f01a7ae0" providerId="ADAL" clId="{3359D43F-2C66-264E-9ACB-2DC914B93E8A}" dt="2023-05-10T11:59:07.350" v="395"/>
          <ac:spMkLst>
            <pc:docMk/>
            <pc:sldMk cId="1700910979" sldId="289"/>
            <ac:spMk id="6" creationId="{676769A2-6306-4CAB-39C6-6A72410841B2}"/>
          </ac:spMkLst>
        </pc:spChg>
        <pc:spChg chg="del mod">
          <ac:chgData name="Carlos Murilo Romero Rocha" userId="34e6d122-f2cd-436d-ad64-6be9f01a7ae0" providerId="ADAL" clId="{3359D43F-2C66-264E-9ACB-2DC914B93E8A}" dt="2023-05-10T11:58:25.707" v="374" actId="478"/>
          <ac:spMkLst>
            <pc:docMk/>
            <pc:sldMk cId="1700910979" sldId="289"/>
            <ac:spMk id="8" creationId="{C11B8E48-2DC3-BD1D-8850-796E1E6EE4A8}"/>
          </ac:spMkLst>
        </pc:spChg>
        <pc:spChg chg="del">
          <ac:chgData name="Carlos Murilo Romero Rocha" userId="34e6d122-f2cd-436d-ad64-6be9f01a7ae0" providerId="ADAL" clId="{3359D43F-2C66-264E-9ACB-2DC914B93E8A}" dt="2023-05-10T11:58:26.715" v="375" actId="478"/>
          <ac:spMkLst>
            <pc:docMk/>
            <pc:sldMk cId="1700910979" sldId="289"/>
            <ac:spMk id="9" creationId="{B3CEF577-51C0-6EBF-6809-317926925A5E}"/>
          </ac:spMkLst>
        </pc:spChg>
        <pc:spChg chg="add mod">
          <ac:chgData name="Carlos Murilo Romero Rocha" userId="34e6d122-f2cd-436d-ad64-6be9f01a7ae0" providerId="ADAL" clId="{3359D43F-2C66-264E-9ACB-2DC914B93E8A}" dt="2023-05-10T12:09:06.922" v="453" actId="1076"/>
          <ac:spMkLst>
            <pc:docMk/>
            <pc:sldMk cId="1700910979" sldId="289"/>
            <ac:spMk id="10" creationId="{FAC3D9B5-2754-8F4A-3DDB-9083B85AA3C6}"/>
          </ac:spMkLst>
        </pc:spChg>
        <pc:spChg chg="add mod">
          <ac:chgData name="Carlos Murilo Romero Rocha" userId="34e6d122-f2cd-436d-ad64-6be9f01a7ae0" providerId="ADAL" clId="{3359D43F-2C66-264E-9ACB-2DC914B93E8A}" dt="2023-05-10T12:09:12.680" v="471" actId="1037"/>
          <ac:spMkLst>
            <pc:docMk/>
            <pc:sldMk cId="1700910979" sldId="289"/>
            <ac:spMk id="11" creationId="{BF713BAF-E07E-9FF2-B43A-7147706591DD}"/>
          </ac:spMkLst>
        </pc:spChg>
        <pc:picChg chg="add mod">
          <ac:chgData name="Carlos Murilo Romero Rocha" userId="34e6d122-f2cd-436d-ad64-6be9f01a7ae0" providerId="ADAL" clId="{3359D43F-2C66-264E-9ACB-2DC914B93E8A}" dt="2023-05-10T11:58:38.931" v="379" actId="1076"/>
          <ac:picMkLst>
            <pc:docMk/>
            <pc:sldMk cId="1700910979" sldId="289"/>
            <ac:picMk id="2" creationId="{4E99C05E-CA51-305F-6E6B-911E0E4ED8A7}"/>
          </ac:picMkLst>
        </pc:picChg>
        <pc:picChg chg="del">
          <ac:chgData name="Carlos Murilo Romero Rocha" userId="34e6d122-f2cd-436d-ad64-6be9f01a7ae0" providerId="ADAL" clId="{3359D43F-2C66-264E-9ACB-2DC914B93E8A}" dt="2023-05-10T11:58:23.758" v="371" actId="478"/>
          <ac:picMkLst>
            <pc:docMk/>
            <pc:sldMk cId="1700910979" sldId="289"/>
            <ac:picMk id="3" creationId="{4B50D23E-3319-3431-CAB3-D35C7681036A}"/>
          </ac:picMkLst>
        </pc:picChg>
        <pc:picChg chg="del">
          <ac:chgData name="Carlos Murilo Romero Rocha" userId="34e6d122-f2cd-436d-ad64-6be9f01a7ae0" providerId="ADAL" clId="{3359D43F-2C66-264E-9ACB-2DC914B93E8A}" dt="2023-05-10T11:58:23.057" v="370" actId="478"/>
          <ac:picMkLst>
            <pc:docMk/>
            <pc:sldMk cId="1700910979" sldId="289"/>
            <ac:picMk id="7" creationId="{10C47610-8691-7212-A2C3-2F0419C087C1}"/>
          </ac:picMkLst>
        </pc:picChg>
        <pc:picChg chg="del">
          <ac:chgData name="Carlos Murilo Romero Rocha" userId="34e6d122-f2cd-436d-ad64-6be9f01a7ae0" providerId="ADAL" clId="{3359D43F-2C66-264E-9ACB-2DC914B93E8A}" dt="2023-05-10T11:58:24.425" v="372" actId="478"/>
          <ac:picMkLst>
            <pc:docMk/>
            <pc:sldMk cId="1700910979" sldId="289"/>
            <ac:picMk id="1026" creationId="{A39CEF41-58F3-6759-C76C-03DB9EE36E4A}"/>
          </ac:picMkLst>
        </pc:picChg>
        <pc:picChg chg="add mod">
          <ac:chgData name="Carlos Murilo Romero Rocha" userId="34e6d122-f2cd-436d-ad64-6be9f01a7ae0" providerId="ADAL" clId="{3359D43F-2C66-264E-9ACB-2DC914B93E8A}" dt="2023-05-10T12:08:40.304" v="451" actId="1076"/>
          <ac:picMkLst>
            <pc:docMk/>
            <pc:sldMk cId="1700910979" sldId="289"/>
            <ac:picMk id="1028" creationId="{6D341795-3409-3886-CF97-81FAE10CBE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1866999-EA1A-5D4E-A54C-32B05219E4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9114" y="1700647"/>
            <a:ext cx="3334964" cy="35592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58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70" y="2022475"/>
            <a:ext cx="46024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Afbeelding 1">
            <a:extLst>
              <a:ext uri="{FF2B5EF4-FFF2-40B4-BE49-F238E27FC236}">
                <a16:creationId xmlns:a16="http://schemas.microsoft.com/office/drawing/2014/main" id="{071BA0D4-0B93-479D-85E8-08D60C517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1925617"/>
            <a:ext cx="191697" cy="191697"/>
          </a:xfrm>
          <a:prstGeom prst="rect">
            <a:avLst/>
          </a:prstGeom>
        </p:spPr>
      </p:pic>
      <p:pic>
        <p:nvPicPr>
          <p:cNvPr id="13" name="Afbeelding 11">
            <a:extLst>
              <a:ext uri="{FF2B5EF4-FFF2-40B4-BE49-F238E27FC236}">
                <a16:creationId xmlns:a16="http://schemas.microsoft.com/office/drawing/2014/main" id="{FA5003EA-07F9-4F25-A16B-DD53E728F8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3162746"/>
            <a:ext cx="191697" cy="191697"/>
          </a:xfrm>
          <a:prstGeom prst="rect">
            <a:avLst/>
          </a:prstGeom>
        </p:spPr>
      </p:pic>
      <p:pic>
        <p:nvPicPr>
          <p:cNvPr id="14" name="Afbeelding 12">
            <a:extLst>
              <a:ext uri="{FF2B5EF4-FFF2-40B4-BE49-F238E27FC236}">
                <a16:creationId xmlns:a16="http://schemas.microsoft.com/office/drawing/2014/main" id="{EA323091-C82C-4E4C-90C9-DB5E85A1AC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71044" y="4389118"/>
            <a:ext cx="191697" cy="191697"/>
          </a:xfrm>
          <a:prstGeom prst="rect">
            <a:avLst/>
          </a:prstGeom>
        </p:spPr>
      </p:pic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4E29CA66-CB24-0949-A555-88562E3621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2" y="1858211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0C5C2877-54AF-AF42-BEE7-797EFC6326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2" y="3100603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2E443700-FF5F-1A4A-95F6-0E656D4F86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9852" y="4326938"/>
            <a:ext cx="4602478" cy="924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9788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Let’s stay</a:t>
            </a:r>
            <a:br>
              <a:rPr lang="en-US" dirty="0"/>
            </a:br>
            <a:r>
              <a:rPr lang="en-US" dirty="0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www.eScienceCenter.nl</a:t>
            </a:r>
            <a:endParaRPr lang="nl-NL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info@esciencecenter.com</a:t>
            </a:r>
            <a:endParaRPr lang="nl-NL" dirty="0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418016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766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42FC0228-9E95-8343-95E7-721F4D7F7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/>
              <a:t>Click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edit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04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054" y="2457485"/>
            <a:ext cx="5172860" cy="52511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054" y="2988125"/>
            <a:ext cx="5172860" cy="538843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8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0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53DF0-B3E3-4CA0-901B-3E9940F7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C2B6-AE5B-4C95-AFBB-4E4C0CAE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9343F-3D17-496B-B837-C1FFB896E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30EFB-AB28-4A68-9CF2-24FEA7CF3D98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3BB4-6034-4D3F-9DBD-01318052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1F1FB-D371-4F1E-A37C-3BD40CF8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7" r:id="rId4"/>
    <p:sldLayoutId id="2147483663" r:id="rId5"/>
    <p:sldLayoutId id="2147483650" r:id="rId6"/>
    <p:sldLayoutId id="2147483671" r:id="rId7"/>
    <p:sldLayoutId id="2147483670" r:id="rId8"/>
    <p:sldLayoutId id="2147483661" r:id="rId9"/>
    <p:sldLayoutId id="2147483664" r:id="rId10"/>
    <p:sldLayoutId id="2147483668" r:id="rId11"/>
    <p:sldLayoutId id="2147483665" r:id="rId12"/>
    <p:sldLayoutId id="2147483669" r:id="rId13"/>
    <p:sldLayoutId id="214748366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D5B28-127B-ED49-9A36-ACDB07742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nl-NL" dirty="0"/>
              <a:t> on Quantum Gates – Part II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B0C25BD-626E-7645-8979-9474FF641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l-NL" dirty="0"/>
              <a:t>Quantum Computing SIG - </a:t>
            </a:r>
            <a:r>
              <a:rPr lang="en-GB" dirty="0"/>
              <a:t>May 11</a:t>
            </a:r>
            <a:r>
              <a:rPr lang="en-GB" baseline="30000" dirty="0"/>
              <a:t>th</a:t>
            </a:r>
            <a:r>
              <a:rPr lang="en-GB" dirty="0"/>
              <a:t> 2023</a:t>
            </a:r>
          </a:p>
          <a:p>
            <a:r>
              <a:rPr lang="en-GB" dirty="0"/>
              <a:t>Carlos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51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See you next SIG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info@esciencecenter.nl</a:t>
            </a:r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67317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 as vectors; Gates as matrices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EA770-4433-6DE4-C473-1A9E8E798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8" t="39075" r="25890" b="17592"/>
          <a:stretch/>
        </p:blipFill>
        <p:spPr>
          <a:xfrm>
            <a:off x="5415968" y="1333500"/>
            <a:ext cx="5054599" cy="5400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EAE8-2123-2A12-186D-FDC599219471}"/>
                  </a:ext>
                </a:extLst>
              </p:cNvPr>
              <p:cNvSpPr txBox="1"/>
              <p:nvPr/>
            </p:nvSpPr>
            <p:spPr>
              <a:xfrm>
                <a:off x="414869" y="2306785"/>
                <a:ext cx="1754135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D2EAE8-2123-2A12-186D-FDC599219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9" y="2306785"/>
                <a:ext cx="1754135" cy="935641"/>
              </a:xfrm>
              <a:prstGeom prst="rect">
                <a:avLst/>
              </a:prstGeom>
              <a:blipFill>
                <a:blip r:embed="rId3"/>
                <a:stretch>
                  <a:fillRect l="-18705" t="-60000" b="-112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D9486-FAA6-AB63-4042-A9642C71EC85}"/>
                  </a:ext>
                </a:extLst>
              </p:cNvPr>
              <p:cNvSpPr txBox="1"/>
              <p:nvPr/>
            </p:nvSpPr>
            <p:spPr>
              <a:xfrm>
                <a:off x="3164802" y="2306785"/>
                <a:ext cx="1754135" cy="935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|1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D9486-FAA6-AB63-4042-A9642C71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02" y="2306785"/>
                <a:ext cx="1754135" cy="935641"/>
              </a:xfrm>
              <a:prstGeom prst="rect">
                <a:avLst/>
              </a:prstGeom>
              <a:blipFill>
                <a:blip r:embed="rId4"/>
                <a:stretch>
                  <a:fillRect l="-19424" t="-60000" b="-112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28B945-0EDB-1512-D578-7B1643A76E83}"/>
                  </a:ext>
                </a:extLst>
              </p:cNvPr>
              <p:cNvSpPr txBox="1"/>
              <p:nvPr/>
            </p:nvSpPr>
            <p:spPr>
              <a:xfrm>
                <a:off x="431797" y="4578260"/>
                <a:ext cx="4436023" cy="94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32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nl-NL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nl-NL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NL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28B945-0EDB-1512-D578-7B1643A7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7" y="4578260"/>
                <a:ext cx="4436023" cy="943400"/>
              </a:xfrm>
              <a:prstGeom prst="rect">
                <a:avLst/>
              </a:prstGeom>
              <a:blipFill>
                <a:blip r:embed="rId5"/>
                <a:stretch>
                  <a:fillRect l="-7143" t="-66667" b="-105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DE52E7F0-CE37-DB40-21D8-E1404B6BD2DC}"/>
              </a:ext>
            </a:extLst>
          </p:cNvPr>
          <p:cNvSpPr/>
          <p:nvPr/>
        </p:nvSpPr>
        <p:spPr>
          <a:xfrm>
            <a:off x="10470567" y="1671782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8A8B8-6952-9767-7B0E-CE947636102A}"/>
              </a:ext>
            </a:extLst>
          </p:cNvPr>
          <p:cNvSpPr txBox="1"/>
          <p:nvPr/>
        </p:nvSpPr>
        <p:spPr>
          <a:xfrm>
            <a:off x="10718850" y="233075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Pauli X, Y, 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BE658E-50A5-DD8A-A45F-65A6E6821E30}"/>
              </a:ext>
            </a:extLst>
          </p:cNvPr>
          <p:cNvSpPr txBox="1"/>
          <p:nvPr/>
        </p:nvSpPr>
        <p:spPr>
          <a:xfrm>
            <a:off x="10452150" y="370235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Hadamard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DEA47F5-3903-BECA-5206-7BC9CDA59515}"/>
              </a:ext>
            </a:extLst>
          </p:cNvPr>
          <p:cNvSpPr/>
          <p:nvPr/>
        </p:nvSpPr>
        <p:spPr>
          <a:xfrm>
            <a:off x="10470567" y="4656282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2CAFC-9278-5450-5F75-B0599244C445}"/>
              </a:ext>
            </a:extLst>
          </p:cNvPr>
          <p:cNvSpPr txBox="1"/>
          <p:nvPr/>
        </p:nvSpPr>
        <p:spPr>
          <a:xfrm>
            <a:off x="10718850" y="531525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Rotation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F052BE-1710-4298-1B6D-9578DEB1A1D0}"/>
              </a:ext>
            </a:extLst>
          </p:cNvPr>
          <p:cNvSpPr txBox="1"/>
          <p:nvPr/>
        </p:nvSpPr>
        <p:spPr>
          <a:xfrm>
            <a:off x="1721433" y="166717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Basis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5B2FF-0ED3-B8EA-889B-0DF79BCF1BBE}"/>
              </a:ext>
            </a:extLst>
          </p:cNvPr>
          <p:cNvSpPr txBox="1"/>
          <p:nvPr/>
        </p:nvSpPr>
        <p:spPr>
          <a:xfrm>
            <a:off x="1606092" y="3911506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Superposition</a:t>
            </a:r>
          </a:p>
        </p:txBody>
      </p:sp>
    </p:spTree>
    <p:extLst>
      <p:ext uri="{BB962C8B-B14F-4D97-AF65-F5344CB8AC3E}">
        <p14:creationId xmlns:p14="http://schemas.microsoft.com/office/powerpoint/2010/main" val="28259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Two-qubit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8AA5-0137-BE7B-0451-BCE872A79528}"/>
                  </a:ext>
                </a:extLst>
              </p:cNvPr>
              <p:cNvSpPr txBox="1"/>
              <p:nvPr/>
            </p:nvSpPr>
            <p:spPr>
              <a:xfrm>
                <a:off x="5476520" y="587937"/>
                <a:ext cx="6606296" cy="1289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N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NL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nl-NL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|1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"/>
                          <m:endChr m:val="⟩"/>
                          <m:ctrlPr>
                            <a:rPr lang="en-N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nl-N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L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8AA5-0137-BE7B-0451-BCE872A79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520" y="587937"/>
                <a:ext cx="6606296" cy="1289327"/>
              </a:xfrm>
              <a:prstGeom prst="rect">
                <a:avLst/>
              </a:prstGeom>
              <a:blipFill>
                <a:blip r:embed="rId2"/>
                <a:stretch>
                  <a:fillRect l="-1344" t="-13725" b="-3823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3D0C9D-9496-D76A-68BB-B7295207D1F0}"/>
              </a:ext>
            </a:extLst>
          </p:cNvPr>
          <p:cNvSpPr txBox="1"/>
          <p:nvPr/>
        </p:nvSpPr>
        <p:spPr>
          <a:xfrm>
            <a:off x="7428461" y="418489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b="1" dirty="0">
                <a:solidFill>
                  <a:schemeClr val="accent1"/>
                </a:solidFill>
              </a:rPr>
              <a:t>Superposition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8D7C10-0644-8484-861F-5D35D9A7E0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9" t="30194" r="20618" b="37567"/>
          <a:stretch/>
        </p:blipFill>
        <p:spPr>
          <a:xfrm>
            <a:off x="929071" y="1860136"/>
            <a:ext cx="6390206" cy="48830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19D2A2-3415-E4A1-44B4-456902905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3" t="10275" r="3421" b="51445"/>
          <a:stretch/>
        </p:blipFill>
        <p:spPr bwMode="auto">
          <a:xfrm>
            <a:off x="7564112" y="4786411"/>
            <a:ext cx="4367155" cy="16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80BD44-8B93-446A-8DDB-B7296A46337B}"/>
              </a:ext>
            </a:extLst>
          </p:cNvPr>
          <p:cNvSpPr txBox="1"/>
          <p:nvPr/>
        </p:nvSpPr>
        <p:spPr>
          <a:xfrm>
            <a:off x="8535591" y="3940900"/>
            <a:ext cx="2440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Example:</a:t>
            </a:r>
          </a:p>
          <a:p>
            <a:pPr algn="ctr"/>
            <a:r>
              <a:rPr lang="en-NL" sz="2400" b="1" dirty="0">
                <a:solidFill>
                  <a:schemeClr val="accent1"/>
                </a:solidFill>
              </a:rPr>
              <a:t>Truth table of CX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E6396B-55A9-F832-3B75-54EFA2F75084}"/>
              </a:ext>
            </a:extLst>
          </p:cNvPr>
          <p:cNvSpPr/>
          <p:nvPr/>
        </p:nvSpPr>
        <p:spPr>
          <a:xfrm>
            <a:off x="7436115" y="1877264"/>
            <a:ext cx="248283" cy="1687278"/>
          </a:xfrm>
          <a:prstGeom prst="righ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1C0024-A30C-64B4-50B7-D2DC90FA5E2D}"/>
              </a:ext>
            </a:extLst>
          </p:cNvPr>
          <p:cNvSpPr txBox="1"/>
          <p:nvPr/>
        </p:nvSpPr>
        <p:spPr>
          <a:xfrm>
            <a:off x="7684398" y="2536237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FF0000"/>
                </a:solidFill>
              </a:rPr>
              <a:t>Controlled NOT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3DA74-5A9C-14EF-0172-99D0D1D1A7A0}"/>
              </a:ext>
            </a:extLst>
          </p:cNvPr>
          <p:cNvSpPr/>
          <p:nvPr/>
        </p:nvSpPr>
        <p:spPr>
          <a:xfrm>
            <a:off x="7903932" y="5814716"/>
            <a:ext cx="3809097" cy="639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175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multi-qubit gates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0D23E-3319-3431-CAB3-D35C76810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t="61587" r="20650" b="23387"/>
          <a:stretch/>
        </p:blipFill>
        <p:spPr>
          <a:xfrm>
            <a:off x="812799" y="3470046"/>
            <a:ext cx="6360201" cy="2269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47610-8691-7212-A2C3-2F0419C08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26878" r="20649" b="62328"/>
          <a:stretch/>
        </p:blipFill>
        <p:spPr>
          <a:xfrm>
            <a:off x="856341" y="1560062"/>
            <a:ext cx="6255658" cy="1611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1B8E48-2DC3-BD1D-8850-796E1E6EE4A8}"/>
              </a:ext>
            </a:extLst>
          </p:cNvPr>
          <p:cNvSpPr txBox="1"/>
          <p:nvPr/>
        </p:nvSpPr>
        <p:spPr>
          <a:xfrm>
            <a:off x="7474073" y="2200195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Truth table of Toffoli or CCNOT</a:t>
            </a:r>
          </a:p>
        </p:txBody>
      </p:sp>
      <p:pic>
        <p:nvPicPr>
          <p:cNvPr id="1026" name="Picture 2" descr="Truth table and quantum circuit of Toffoli gate.">
            <a:extLst>
              <a:ext uri="{FF2B5EF4-FFF2-40B4-BE49-F238E27FC236}">
                <a16:creationId xmlns:a16="http://schemas.microsoft.com/office/drawing/2014/main" id="{A39CEF41-58F3-6759-C76C-03DB9EE36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" r="62522"/>
          <a:stretch/>
        </p:blipFill>
        <p:spPr bwMode="auto">
          <a:xfrm>
            <a:off x="8244112" y="2649057"/>
            <a:ext cx="2873829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CEF577-51C0-6EBF-6809-317926925A5E}"/>
              </a:ext>
            </a:extLst>
          </p:cNvPr>
          <p:cNvSpPr/>
          <p:nvPr/>
        </p:nvSpPr>
        <p:spPr>
          <a:xfrm>
            <a:off x="8513532" y="5363936"/>
            <a:ext cx="2343153" cy="717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69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definitions</a:t>
            </a:r>
          </a:p>
        </p:txBody>
      </p:sp>
      <p:pic>
        <p:nvPicPr>
          <p:cNvPr id="2" name="Picture 2" descr="Einstein Relatively Easy - C-NOT gate, Bell State and Entanglement">
            <a:extLst>
              <a:ext uri="{FF2B5EF4-FFF2-40B4-BE49-F238E27FC236}">
                <a16:creationId xmlns:a16="http://schemas.microsoft.com/office/drawing/2014/main" id="{4E99C05E-CA51-305F-6E6B-911E0E4E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9" y="4285343"/>
            <a:ext cx="7064385" cy="270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A9FB4-EC9A-B8CE-F1FC-066B04F8555C}"/>
              </a:ext>
            </a:extLst>
          </p:cNvPr>
          <p:cNvSpPr txBox="1"/>
          <p:nvPr/>
        </p:nvSpPr>
        <p:spPr>
          <a:xfrm>
            <a:off x="3530369" y="4054510"/>
            <a:ext cx="158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Bell states</a:t>
            </a:r>
          </a:p>
        </p:txBody>
      </p:sp>
      <p:pic>
        <p:nvPicPr>
          <p:cNvPr id="1028" name="Picture 4" descr="1.&#10;Prove the following quantum circuit identities:&#10;a.&#10;b.">
            <a:extLst>
              <a:ext uri="{FF2B5EF4-FFF2-40B4-BE49-F238E27FC236}">
                <a16:creationId xmlns:a16="http://schemas.microsoft.com/office/drawing/2014/main" id="{6D341795-3409-3886-CF97-81FAE10C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308" y="196096"/>
            <a:ext cx="4268151" cy="408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3D9B5-2754-8F4A-3DDB-9083B85AA3C6}"/>
              </a:ext>
            </a:extLst>
          </p:cNvPr>
          <p:cNvSpPr txBox="1"/>
          <p:nvPr/>
        </p:nvSpPr>
        <p:spPr>
          <a:xfrm>
            <a:off x="1056591" y="2467063"/>
            <a:ext cx="2727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2400" b="1" dirty="0">
                <a:solidFill>
                  <a:schemeClr val="accent1"/>
                </a:solidFill>
              </a:rPr>
              <a:t>Curcuit Identitites: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13BAF-E07E-9FF2-B43A-7147706591DD}"/>
              </a:ext>
            </a:extLst>
          </p:cNvPr>
          <p:cNvSpPr txBox="1"/>
          <p:nvPr/>
        </p:nvSpPr>
        <p:spPr>
          <a:xfrm>
            <a:off x="4453667" y="1914861"/>
            <a:ext cx="15937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HXH = Z</a:t>
            </a:r>
          </a:p>
          <a:p>
            <a:r>
              <a:rPr lang="en-US" sz="3200" dirty="0"/>
              <a:t>HYH = -Y</a:t>
            </a:r>
          </a:p>
          <a:p>
            <a:r>
              <a:rPr lang="en-US" sz="3200" dirty="0"/>
              <a:t>HZH = X</a:t>
            </a:r>
          </a:p>
        </p:txBody>
      </p:sp>
    </p:spTree>
    <p:extLst>
      <p:ext uri="{BB962C8B-B14F-4D97-AF65-F5344CB8AC3E}">
        <p14:creationId xmlns:p14="http://schemas.microsoft.com/office/powerpoint/2010/main" val="17009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FC9-AFCB-54CE-D208-FCE8C7F5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LAB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13712-7CAE-7783-39F3-D5F4F4FB1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play with a few quantum gates using IBM quantum composer</a:t>
            </a:r>
          </a:p>
          <a:p>
            <a:pPr marL="0" indent="0" algn="ctr">
              <a:buNone/>
            </a:pPr>
            <a:r>
              <a:rPr lang="en-US" dirty="0"/>
              <a:t>(https://quantum-</a:t>
            </a:r>
            <a:r>
              <a:rPr lang="en-US" dirty="0" err="1"/>
              <a:t>computing.ibm.com</a:t>
            </a:r>
            <a:r>
              <a:rPr lang="en-US" dirty="0"/>
              <a:t>/composer)</a:t>
            </a:r>
          </a:p>
        </p:txBody>
      </p:sp>
    </p:spTree>
    <p:extLst>
      <p:ext uri="{BB962C8B-B14F-4D97-AF65-F5344CB8AC3E}">
        <p14:creationId xmlns:p14="http://schemas.microsoft.com/office/powerpoint/2010/main" val="151302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FFC9-AFCB-54CE-D208-FCE8C7F52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Applications</a:t>
            </a:r>
            <a:br>
              <a:rPr lang="en-US" sz="6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7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Superdense coding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EB060-3967-2401-5D4B-8F45242C4E98}"/>
              </a:ext>
            </a:extLst>
          </p:cNvPr>
          <p:cNvSpPr txBox="1"/>
          <p:nvPr/>
        </p:nvSpPr>
        <p:spPr>
          <a:xfrm>
            <a:off x="-1638749" y="1229023"/>
            <a:ext cx="1098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IBM Plex Sans" panose="020F0502020204030204" pitchFamily="34" charset="0"/>
              </a:rPr>
              <a:t>t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IBM Plex Sans" panose="020F0502020204030204" pitchFamily="34" charset="0"/>
              </a:rPr>
              <a:t>ransmit two classical bits using one qubit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2" descr="On superdense coding – Quantum Bits">
            <a:extLst>
              <a:ext uri="{FF2B5EF4-FFF2-40B4-BE49-F238E27FC236}">
                <a16:creationId xmlns:a16="http://schemas.microsoft.com/office/drawing/2014/main" id="{AD171E7C-B6E3-4AB2-A014-13D6DBB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26" y="2267593"/>
            <a:ext cx="7745003" cy="300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192BA6-4B7B-F7FA-47ED-A2331B56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10" y="75364"/>
            <a:ext cx="5192919" cy="240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DCEAC68E-A21D-42E6-6F7F-A284EFC2C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74" y="3429000"/>
            <a:ext cx="3517900" cy="316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8BACA-61EB-3DF2-2C89-CBC001ADDADF}"/>
              </a:ext>
            </a:extLst>
          </p:cNvPr>
          <p:cNvSpPr txBox="1"/>
          <p:nvPr/>
        </p:nvSpPr>
        <p:spPr>
          <a:xfrm>
            <a:off x="9148085" y="2967335"/>
            <a:ext cx="220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Alice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0C59D-A5E0-4BA2-94F3-83B528975D71}"/>
              </a:ext>
            </a:extLst>
          </p:cNvPr>
          <p:cNvSpPr txBox="1"/>
          <p:nvPr/>
        </p:nvSpPr>
        <p:spPr>
          <a:xfrm>
            <a:off x="9558164" y="48295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085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7D0E5F4-CD13-A7E1-EA40-C901EC5B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59" y="5041900"/>
            <a:ext cx="1928823" cy="18161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5B35046-9B92-4885-8706-668B0A08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teleportation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EB060-3967-2401-5D4B-8F45242C4E98}"/>
              </a:ext>
            </a:extLst>
          </p:cNvPr>
          <p:cNvSpPr txBox="1"/>
          <p:nvPr/>
        </p:nvSpPr>
        <p:spPr>
          <a:xfrm>
            <a:off x="-1638749" y="1229023"/>
            <a:ext cx="10983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  <a:latin typeface="IBM Plex Sans" panose="020F0502020204030204" pitchFamily="34" charset="0"/>
              </a:rPr>
              <a:t>t</a:t>
            </a:r>
            <a:r>
              <a:rPr lang="en-GB" sz="2400" b="0" i="0" dirty="0">
                <a:solidFill>
                  <a:srgbClr val="FF0000"/>
                </a:solidFill>
                <a:effectLst/>
                <a:latin typeface="IBM Plex Sans" panose="020F0502020204030204" pitchFamily="34" charset="0"/>
              </a:rPr>
              <a:t>ransmit one qubit using two classical bits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8BACA-61EB-3DF2-2C89-CBC001ADDADF}"/>
              </a:ext>
            </a:extLst>
          </p:cNvPr>
          <p:cNvSpPr txBox="1"/>
          <p:nvPr/>
        </p:nvSpPr>
        <p:spPr>
          <a:xfrm>
            <a:off x="9986285" y="5619254"/>
            <a:ext cx="2205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Bob operation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4B61C4F-55F5-8ED6-28F8-00C73F0C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12" y="-388276"/>
            <a:ext cx="3480188" cy="32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Quantum Teleportation - qiskit on a real computer | The Startup">
            <a:extLst>
              <a:ext uri="{FF2B5EF4-FFF2-40B4-BE49-F238E27FC236}">
                <a16:creationId xmlns:a16="http://schemas.microsoft.com/office/drawing/2014/main" id="{82FD7C24-CDB5-79B8-C35D-79162C750D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52"/>
          <a:stretch/>
        </p:blipFill>
        <p:spPr bwMode="auto">
          <a:xfrm>
            <a:off x="43543" y="2498875"/>
            <a:ext cx="12192000" cy="25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1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ienc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Custom 2">
      <a:majorFont>
        <a:latin typeface="Nunito"/>
        <a:ea typeface=""/>
        <a:cs typeface=""/>
      </a:majorFont>
      <a:minorFont>
        <a:latin typeface="Assista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4B7504ED68345BE9FCDC509D9CFC8" ma:contentTypeVersion="10" ma:contentTypeDescription="Create a new document." ma:contentTypeScope="" ma:versionID="5a1a7b0f770beb54764b15d43aa953b2">
  <xsd:schema xmlns:xsd="http://www.w3.org/2001/XMLSchema" xmlns:xs="http://www.w3.org/2001/XMLSchema" xmlns:p="http://schemas.microsoft.com/office/2006/metadata/properties" xmlns:ns2="6f06fa5a-90cf-43a2-82b6-2b627dc0e2df" xmlns:ns3="1689afee-6346-4778-ba81-7e1f775636f0" targetNamespace="http://schemas.microsoft.com/office/2006/metadata/properties" ma:root="true" ma:fieldsID="b4da3a4b8e9d1e021ba249f0c8e9bb9c" ns2:_="" ns3:_="">
    <xsd:import namespace="6f06fa5a-90cf-43a2-82b6-2b627dc0e2df"/>
    <xsd:import namespace="1689afee-6346-4778-ba81-7e1f775636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06fa5a-90cf-43a2-82b6-2b627dc0e2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0ad629c-0c64-4cfd-a7c6-02f1c6e495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89afee-6346-4778-ba81-7e1f775636f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59fa242-7911-4a94-9d04-5686ff581d7e}" ma:internalName="TaxCatchAll" ma:showField="CatchAllData" ma:web="1689afee-6346-4778-ba81-7e1f775636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89afee-6346-4778-ba81-7e1f775636f0" xsi:nil="true"/>
    <lcf76f155ced4ddcb4097134ff3c332f xmlns="6f06fa5a-90cf-43a2-82b6-2b627dc0e2d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101DAA-021D-4B4C-B9D9-ABDA86A87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06fa5a-90cf-43a2-82b6-2b627dc0e2df"/>
    <ds:schemaRef ds:uri="1689afee-6346-4778-ba81-7e1f775636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FF6FBF-B4F4-49AD-A88B-091F94ABFAFA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89afee-6346-4778-ba81-7e1f775636f0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6f06fa5a-90cf-43a2-82b6-2b627dc0e2df"/>
  </ds:schemaRefs>
</ds:datastoreItem>
</file>

<file path=customXml/itemProps3.xml><?xml version="1.0" encoding="utf-8"?>
<ds:datastoreItem xmlns:ds="http://schemas.openxmlformats.org/officeDocument/2006/customXml" ds:itemID="{B72CECC3-7DC2-48A3-A34C-CF77ADEDD2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171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</vt:lpstr>
      <vt:lpstr>Assistant</vt:lpstr>
      <vt:lpstr>Arial</vt:lpstr>
      <vt:lpstr>IBM Plex Sans</vt:lpstr>
      <vt:lpstr>Cambria Math</vt:lpstr>
      <vt:lpstr>Office Theme</vt:lpstr>
      <vt:lpstr>Overview on Quantum Gates – Part II</vt:lpstr>
      <vt:lpstr>Qubits as vectors; Gates as matrices</vt:lpstr>
      <vt:lpstr>Two-qubit gates</vt:lpstr>
      <vt:lpstr>Other multi-qubit gates</vt:lpstr>
      <vt:lpstr>Useful definitions</vt:lpstr>
      <vt:lpstr>LAB </vt:lpstr>
      <vt:lpstr>Applications </vt:lpstr>
      <vt:lpstr>Superdense coding </vt:lpstr>
      <vt:lpstr>Quantum teleportation</vt:lpstr>
      <vt:lpstr>See you next SIG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creator>Ben van Werkhoven</dc:creator>
  <cp:lastModifiedBy>Carlos Murilo Romero Rocha</cp:lastModifiedBy>
  <cp:revision>139</cp:revision>
  <dcterms:created xsi:type="dcterms:W3CDTF">2021-07-14T12:30:17Z</dcterms:created>
  <dcterms:modified xsi:type="dcterms:W3CDTF">2023-05-10T13:18:55Z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0x0101007794B7504ED68345BE9FCDC509D9CFC8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bool>false</vt:bool>
  </property>
  <property fmtid="{D5CDD505-2E9C-101B-9397-08002B2CF9AE}" pid="11" name="TriggerFlowInfo">
    <vt:lpwstr/>
  </property>
</Properties>
</file>