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692" r:id="rId3"/>
  </p:sldMasterIdLst>
  <p:notesMasterIdLst>
    <p:notesMasterId r:id="rId21"/>
  </p:notesMasterIdLst>
  <p:sldIdLst>
    <p:sldId id="349" r:id="rId4"/>
    <p:sldId id="355" r:id="rId5"/>
    <p:sldId id="356" r:id="rId6"/>
    <p:sldId id="353" r:id="rId7"/>
    <p:sldId id="369" r:id="rId8"/>
    <p:sldId id="370" r:id="rId9"/>
    <p:sldId id="371" r:id="rId10"/>
    <p:sldId id="372" r:id="rId11"/>
    <p:sldId id="373" r:id="rId12"/>
    <p:sldId id="359" r:id="rId13"/>
    <p:sldId id="374" r:id="rId14"/>
    <p:sldId id="375" r:id="rId15"/>
    <p:sldId id="376" r:id="rId16"/>
    <p:sldId id="377" r:id="rId17"/>
    <p:sldId id="365" r:id="rId18"/>
    <p:sldId id="366" r:id="rId19"/>
    <p:sldId id="3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E2789-06A8-485F-B465-92FA1EF7CB82}" v="19" dt="2021-06-22T09:13:27.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115" d="100"/>
          <a:sy n="115" d="100"/>
        </p:scale>
        <p:origin x="258" y="84"/>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3"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rod Levkovits" userId="066c04c9-4fc0-40bc-a219-4017a16f6819" providerId="ADAL" clId="{1CDE2789-06A8-485F-B465-92FA1EF7CB82}"/>
    <pc:docChg chg="undo custSel modSld sldOrd">
      <pc:chgData name="Nimrod Levkovits" userId="066c04c9-4fc0-40bc-a219-4017a16f6819" providerId="ADAL" clId="{1CDE2789-06A8-485F-B465-92FA1EF7CB82}" dt="2021-06-22T09:13:27.027" v="1754" actId="20578"/>
      <pc:docMkLst>
        <pc:docMk/>
      </pc:docMkLst>
      <pc:sldChg chg="addSp delSp modSp mod ord">
        <pc:chgData name="Nimrod Levkovits" userId="066c04c9-4fc0-40bc-a219-4017a16f6819" providerId="ADAL" clId="{1CDE2789-06A8-485F-B465-92FA1EF7CB82}" dt="2021-06-22T06:28:48.730" v="1752" actId="20577"/>
        <pc:sldMkLst>
          <pc:docMk/>
          <pc:sldMk cId="2737942562" sldId="298"/>
        </pc:sldMkLst>
        <pc:spChg chg="mod">
          <ac:chgData name="Nimrod Levkovits" userId="066c04c9-4fc0-40bc-a219-4017a16f6819" providerId="ADAL" clId="{1CDE2789-06A8-485F-B465-92FA1EF7CB82}" dt="2021-06-22T06:11:03.544" v="885" actId="122"/>
          <ac:spMkLst>
            <pc:docMk/>
            <pc:sldMk cId="2737942562" sldId="298"/>
            <ac:spMk id="2" creationId="{D735F7F3-C1B5-4B60-A00A-4EB618DDFB5A}"/>
          </ac:spMkLst>
        </pc:spChg>
        <pc:spChg chg="mod">
          <ac:chgData name="Nimrod Levkovits" userId="066c04c9-4fc0-40bc-a219-4017a16f6819" providerId="ADAL" clId="{1CDE2789-06A8-485F-B465-92FA1EF7CB82}" dt="2021-06-22T06:28:36.569" v="1743" actId="20578"/>
          <ac:spMkLst>
            <pc:docMk/>
            <pc:sldMk cId="2737942562" sldId="298"/>
            <ac:spMk id="22" creationId="{E95ED302-70CC-4438-AD9D-1DF6FF3E90E7}"/>
          </ac:spMkLst>
        </pc:spChg>
        <pc:spChg chg="del">
          <ac:chgData name="Nimrod Levkovits" userId="066c04c9-4fc0-40bc-a219-4017a16f6819" providerId="ADAL" clId="{1CDE2789-06A8-485F-B465-92FA1EF7CB82}" dt="2021-06-21T13:38:03.536" v="602" actId="478"/>
          <ac:spMkLst>
            <pc:docMk/>
            <pc:sldMk cId="2737942562" sldId="298"/>
            <ac:spMk id="23" creationId="{2C7A6CE2-B6F8-44C7-91AB-AF4C8275AEE3}"/>
          </ac:spMkLst>
        </pc:spChg>
        <pc:spChg chg="mod">
          <ac:chgData name="Nimrod Levkovits" userId="066c04c9-4fc0-40bc-a219-4017a16f6819" providerId="ADAL" clId="{1CDE2789-06A8-485F-B465-92FA1EF7CB82}" dt="2021-06-22T06:28:36.569" v="1743" actId="20578"/>
          <ac:spMkLst>
            <pc:docMk/>
            <pc:sldMk cId="2737942562" sldId="298"/>
            <ac:spMk id="24" creationId="{02989846-3A04-48C2-AD47-18FB1D88315D}"/>
          </ac:spMkLst>
        </pc:spChg>
        <pc:spChg chg="mod">
          <ac:chgData name="Nimrod Levkovits" userId="066c04c9-4fc0-40bc-a219-4017a16f6819" providerId="ADAL" clId="{1CDE2789-06A8-485F-B465-92FA1EF7CB82}" dt="2021-06-22T06:28:48.730" v="1752" actId="20577"/>
          <ac:spMkLst>
            <pc:docMk/>
            <pc:sldMk cId="2737942562" sldId="298"/>
            <ac:spMk id="25" creationId="{D9546ADF-DEF4-44C0-88B4-C302E1D6C1B3}"/>
          </ac:spMkLst>
        </pc:spChg>
        <pc:spChg chg="mod">
          <ac:chgData name="Nimrod Levkovits" userId="066c04c9-4fc0-40bc-a219-4017a16f6819" providerId="ADAL" clId="{1CDE2789-06A8-485F-B465-92FA1EF7CB82}" dt="2021-06-22T06:28:36.569" v="1743" actId="20578"/>
          <ac:spMkLst>
            <pc:docMk/>
            <pc:sldMk cId="2737942562" sldId="298"/>
            <ac:spMk id="26" creationId="{40EA65E0-E227-49DA-9D05-77BE99BCB7DF}"/>
          </ac:spMkLst>
        </pc:spChg>
        <pc:spChg chg="del">
          <ac:chgData name="Nimrod Levkovits" userId="066c04c9-4fc0-40bc-a219-4017a16f6819" providerId="ADAL" clId="{1CDE2789-06A8-485F-B465-92FA1EF7CB82}" dt="2021-06-21T13:38:06.944" v="603" actId="478"/>
          <ac:spMkLst>
            <pc:docMk/>
            <pc:sldMk cId="2737942562" sldId="298"/>
            <ac:spMk id="27" creationId="{4B2E23C9-9E16-4A44-BC7F-3E178638B9FA}"/>
          </ac:spMkLst>
        </pc:spChg>
        <pc:spChg chg="del">
          <ac:chgData name="Nimrod Levkovits" userId="066c04c9-4fc0-40bc-a219-4017a16f6819" providerId="ADAL" clId="{1CDE2789-06A8-485F-B465-92FA1EF7CB82}" dt="2021-06-21T13:38:09.158" v="604" actId="478"/>
          <ac:spMkLst>
            <pc:docMk/>
            <pc:sldMk cId="2737942562" sldId="298"/>
            <ac:spMk id="28" creationId="{06CA8238-1FD1-47C4-B176-02B33BE6CA2E}"/>
          </ac:spMkLst>
        </pc:spChg>
        <pc:spChg chg="del">
          <ac:chgData name="Nimrod Levkovits" userId="066c04c9-4fc0-40bc-a219-4017a16f6819" providerId="ADAL" clId="{1CDE2789-06A8-485F-B465-92FA1EF7CB82}" dt="2021-06-21T13:37:09.312" v="596" actId="478"/>
          <ac:spMkLst>
            <pc:docMk/>
            <pc:sldMk cId="2737942562" sldId="298"/>
            <ac:spMk id="29" creationId="{B904D0DB-87A7-46D2-9BF0-DB9F7568F47B}"/>
          </ac:spMkLst>
        </pc:spChg>
        <pc:spChg chg="del mod">
          <ac:chgData name="Nimrod Levkovits" userId="066c04c9-4fc0-40bc-a219-4017a16f6819" providerId="ADAL" clId="{1CDE2789-06A8-485F-B465-92FA1EF7CB82}" dt="2021-06-21T13:43:33.359" v="690" actId="478"/>
          <ac:spMkLst>
            <pc:docMk/>
            <pc:sldMk cId="2737942562" sldId="298"/>
            <ac:spMk id="30" creationId="{EF0F8032-69DE-4E08-9D23-50418AFE0207}"/>
          </ac:spMkLst>
        </pc:spChg>
        <pc:spChg chg="add del mod">
          <ac:chgData name="Nimrod Levkovits" userId="066c04c9-4fc0-40bc-a219-4017a16f6819" providerId="ADAL" clId="{1CDE2789-06A8-485F-B465-92FA1EF7CB82}" dt="2021-06-21T13:40:34.604" v="640" actId="478"/>
          <ac:spMkLst>
            <pc:docMk/>
            <pc:sldMk cId="2737942562" sldId="298"/>
            <ac:spMk id="31" creationId="{F7B331B3-FDA0-4EB7-B756-7962117B5F07}"/>
          </ac:spMkLst>
        </pc:spChg>
        <pc:spChg chg="add del mod">
          <ac:chgData name="Nimrod Levkovits" userId="066c04c9-4fc0-40bc-a219-4017a16f6819" providerId="ADAL" clId="{1CDE2789-06A8-485F-B465-92FA1EF7CB82}" dt="2021-06-21T13:43:31.877" v="689" actId="478"/>
          <ac:spMkLst>
            <pc:docMk/>
            <pc:sldMk cId="2737942562" sldId="298"/>
            <ac:spMk id="32" creationId="{FB8E7E0B-D8B4-427A-B560-035BD5EFED7E}"/>
          </ac:spMkLst>
        </pc:spChg>
        <pc:spChg chg="add del mod">
          <ac:chgData name="Nimrod Levkovits" userId="066c04c9-4fc0-40bc-a219-4017a16f6819" providerId="ADAL" clId="{1CDE2789-06A8-485F-B465-92FA1EF7CB82}" dt="2021-06-21T13:42:24.870" v="674"/>
          <ac:spMkLst>
            <pc:docMk/>
            <pc:sldMk cId="2737942562" sldId="298"/>
            <ac:spMk id="35" creationId="{B077D776-2BF2-42D5-B3CB-2FC5A21950C9}"/>
          </ac:spMkLst>
        </pc:spChg>
        <pc:spChg chg="add del mod">
          <ac:chgData name="Nimrod Levkovits" userId="066c04c9-4fc0-40bc-a219-4017a16f6819" providerId="ADAL" clId="{1CDE2789-06A8-485F-B465-92FA1EF7CB82}" dt="2021-06-21T13:42:24.870" v="674"/>
          <ac:spMkLst>
            <pc:docMk/>
            <pc:sldMk cId="2737942562" sldId="298"/>
            <ac:spMk id="36" creationId="{E5DC0935-9684-4ECF-AF12-E1364BE4465D}"/>
          </ac:spMkLst>
        </pc:spChg>
        <pc:spChg chg="add mod">
          <ac:chgData name="Nimrod Levkovits" userId="066c04c9-4fc0-40bc-a219-4017a16f6819" providerId="ADAL" clId="{1CDE2789-06A8-485F-B465-92FA1EF7CB82}" dt="2021-06-21T13:43:47.516" v="697" actId="20577"/>
          <ac:spMkLst>
            <pc:docMk/>
            <pc:sldMk cId="2737942562" sldId="298"/>
            <ac:spMk id="37" creationId="{7E050297-26E5-47F8-936C-923CDD733BB4}"/>
          </ac:spMkLst>
        </pc:spChg>
        <pc:spChg chg="add mod">
          <ac:chgData name="Nimrod Levkovits" userId="066c04c9-4fc0-40bc-a219-4017a16f6819" providerId="ADAL" clId="{1CDE2789-06A8-485F-B465-92FA1EF7CB82}" dt="2021-06-22T06:20:45.445" v="1741" actId="20577"/>
          <ac:spMkLst>
            <pc:docMk/>
            <pc:sldMk cId="2737942562" sldId="298"/>
            <ac:spMk id="38" creationId="{CEBA0254-14C4-4607-B4AB-162F0AE2127C}"/>
          </ac:spMkLst>
        </pc:spChg>
        <pc:spChg chg="add mod">
          <ac:chgData name="Nimrod Levkovits" userId="066c04c9-4fc0-40bc-a219-4017a16f6819" providerId="ADAL" clId="{1CDE2789-06A8-485F-B465-92FA1EF7CB82}" dt="2021-06-21T13:54:54.408" v="700" actId="1076"/>
          <ac:spMkLst>
            <pc:docMk/>
            <pc:sldMk cId="2737942562" sldId="298"/>
            <ac:spMk id="39" creationId="{935F1A5E-A0CD-45A7-A76F-559EE415BBE2}"/>
          </ac:spMkLst>
        </pc:spChg>
        <pc:spChg chg="add mod">
          <ac:chgData name="Nimrod Levkovits" userId="066c04c9-4fc0-40bc-a219-4017a16f6819" providerId="ADAL" clId="{1CDE2789-06A8-485F-B465-92FA1EF7CB82}" dt="2021-06-21T13:54:57.767" v="702" actId="1076"/>
          <ac:spMkLst>
            <pc:docMk/>
            <pc:sldMk cId="2737942562" sldId="298"/>
            <ac:spMk id="40" creationId="{74439F7E-10D4-4E33-9282-D32CFD9DE6FF}"/>
          </ac:spMkLst>
        </pc:spChg>
        <pc:spChg chg="add mod">
          <ac:chgData name="Nimrod Levkovits" userId="066c04c9-4fc0-40bc-a219-4017a16f6819" providerId="ADAL" clId="{1CDE2789-06A8-485F-B465-92FA1EF7CB82}" dt="2021-06-21T13:55:45.168" v="711" actId="14100"/>
          <ac:spMkLst>
            <pc:docMk/>
            <pc:sldMk cId="2737942562" sldId="298"/>
            <ac:spMk id="41" creationId="{A30CD6E9-D676-4364-BBA2-1BAE4BB5409D}"/>
          </ac:spMkLst>
        </pc:spChg>
        <pc:spChg chg="add mod">
          <ac:chgData name="Nimrod Levkovits" userId="066c04c9-4fc0-40bc-a219-4017a16f6819" providerId="ADAL" clId="{1CDE2789-06A8-485F-B465-92FA1EF7CB82}" dt="2021-06-21T13:55:43.031" v="710" actId="14100"/>
          <ac:spMkLst>
            <pc:docMk/>
            <pc:sldMk cId="2737942562" sldId="298"/>
            <ac:spMk id="42" creationId="{C7E612A0-9C04-4943-9604-5F6CC9B9CAF6}"/>
          </ac:spMkLst>
        </pc:spChg>
        <pc:grpChg chg="mod">
          <ac:chgData name="Nimrod Levkovits" userId="066c04c9-4fc0-40bc-a219-4017a16f6819" providerId="ADAL" clId="{1CDE2789-06A8-485F-B465-92FA1EF7CB82}" dt="2021-06-22T06:28:36.569" v="1743" actId="20578"/>
          <ac:grpSpMkLst>
            <pc:docMk/>
            <pc:sldMk cId="2737942562" sldId="298"/>
            <ac:grpSpMk id="21" creationId="{F6F5CF0F-D322-43CD-B7F3-8AC33952E440}"/>
          </ac:grpSpMkLst>
        </pc:grpChg>
        <pc:picChg chg="add del mod">
          <ac:chgData name="Nimrod Levkovits" userId="066c04c9-4fc0-40bc-a219-4017a16f6819" providerId="ADAL" clId="{1CDE2789-06A8-485F-B465-92FA1EF7CB82}" dt="2021-06-21T13:44:47.188" v="698" actId="478"/>
          <ac:picMkLst>
            <pc:docMk/>
            <pc:sldMk cId="2737942562" sldId="298"/>
            <ac:picMk id="34" creationId="{B8A63926-A87B-49FE-8110-DBA01ACCCD10}"/>
          </ac:picMkLst>
        </pc:picChg>
        <pc:picChg chg="add mod">
          <ac:chgData name="Nimrod Levkovits" userId="066c04c9-4fc0-40bc-a219-4017a16f6819" providerId="ADAL" clId="{1CDE2789-06A8-485F-B465-92FA1EF7CB82}" dt="2021-06-21T13:58:15.984" v="715" actId="1076"/>
          <ac:picMkLst>
            <pc:docMk/>
            <pc:sldMk cId="2737942562" sldId="298"/>
            <ac:picMk id="43" creationId="{A4FB1083-750B-49A2-B551-EB15E93EAEE3}"/>
          </ac:picMkLst>
        </pc:picChg>
      </pc:sldChg>
      <pc:sldChg chg="addSp delSp modSp mod">
        <pc:chgData name="Nimrod Levkovits" userId="066c04c9-4fc0-40bc-a219-4017a16f6819" providerId="ADAL" clId="{1CDE2789-06A8-485F-B465-92FA1EF7CB82}" dt="2021-06-21T13:57:52.859" v="713" actId="21"/>
        <pc:sldMkLst>
          <pc:docMk/>
          <pc:sldMk cId="486176497" sldId="306"/>
        </pc:sldMkLst>
        <pc:picChg chg="add del mod">
          <ac:chgData name="Nimrod Levkovits" userId="066c04c9-4fc0-40bc-a219-4017a16f6819" providerId="ADAL" clId="{1CDE2789-06A8-485F-B465-92FA1EF7CB82}" dt="2021-06-21T13:57:52.859" v="713" actId="21"/>
          <ac:picMkLst>
            <pc:docMk/>
            <pc:sldMk cId="486176497" sldId="306"/>
            <ac:picMk id="4" creationId="{77EC4A7C-8835-469E-A05F-522C3376801B}"/>
          </ac:picMkLst>
        </pc:picChg>
      </pc:sldChg>
      <pc:sldChg chg="ord">
        <pc:chgData name="Nimrod Levkovits" userId="066c04c9-4fc0-40bc-a219-4017a16f6819" providerId="ADAL" clId="{1CDE2789-06A8-485F-B465-92FA1EF7CB82}" dt="2021-06-21T14:07:24.713" v="727"/>
        <pc:sldMkLst>
          <pc:docMk/>
          <pc:sldMk cId="3423133475" sldId="307"/>
        </pc:sldMkLst>
      </pc:sldChg>
      <pc:sldChg chg="addSp delSp modSp mod ord">
        <pc:chgData name="Nimrod Levkovits" userId="066c04c9-4fc0-40bc-a219-4017a16f6819" providerId="ADAL" clId="{1CDE2789-06A8-485F-B465-92FA1EF7CB82}" dt="2021-06-22T08:15:34.184" v="1753" actId="14100"/>
        <pc:sldMkLst>
          <pc:docMk/>
          <pc:sldMk cId="4201278032" sldId="309"/>
        </pc:sldMkLst>
        <pc:spChg chg="mod">
          <ac:chgData name="Nimrod Levkovits" userId="066c04c9-4fc0-40bc-a219-4017a16f6819" providerId="ADAL" clId="{1CDE2789-06A8-485F-B465-92FA1EF7CB82}" dt="2021-06-22T06:07:00.671" v="858" actId="14100"/>
          <ac:spMkLst>
            <pc:docMk/>
            <pc:sldMk cId="4201278032" sldId="309"/>
            <ac:spMk id="51" creationId="{69C23E5E-EECC-49ED-9E9B-5A4F4A9B35F9}"/>
          </ac:spMkLst>
        </pc:spChg>
        <pc:spChg chg="mod">
          <ac:chgData name="Nimrod Levkovits" userId="066c04c9-4fc0-40bc-a219-4017a16f6819" providerId="ADAL" clId="{1CDE2789-06A8-485F-B465-92FA1EF7CB82}" dt="2021-06-22T06:07:06.111" v="859" actId="14100"/>
          <ac:spMkLst>
            <pc:docMk/>
            <pc:sldMk cId="4201278032" sldId="309"/>
            <ac:spMk id="52" creationId="{C284A768-ED3B-4C6C-A339-8F6E0CF72975}"/>
          </ac:spMkLst>
        </pc:spChg>
        <pc:spChg chg="mod">
          <ac:chgData name="Nimrod Levkovits" userId="066c04c9-4fc0-40bc-a219-4017a16f6819" providerId="ADAL" clId="{1CDE2789-06A8-485F-B465-92FA1EF7CB82}" dt="2021-06-22T06:06:56.366" v="857" actId="1076"/>
          <ac:spMkLst>
            <pc:docMk/>
            <pc:sldMk cId="4201278032" sldId="309"/>
            <ac:spMk id="58" creationId="{CA226F05-B9F0-4C54-9315-B8E9E07BD16D}"/>
          </ac:spMkLst>
        </pc:spChg>
        <pc:spChg chg="add mod">
          <ac:chgData name="Nimrod Levkovits" userId="066c04c9-4fc0-40bc-a219-4017a16f6819" providerId="ADAL" clId="{1CDE2789-06A8-485F-B465-92FA1EF7CB82}" dt="2021-06-22T08:15:34.184" v="1753" actId="14100"/>
          <ac:spMkLst>
            <pc:docMk/>
            <pc:sldMk cId="4201278032" sldId="309"/>
            <ac:spMk id="68" creationId="{2D848881-FE4E-4E36-A0F5-063150208A24}"/>
          </ac:spMkLst>
        </pc:spChg>
        <pc:spChg chg="add mod">
          <ac:chgData name="Nimrod Levkovits" userId="066c04c9-4fc0-40bc-a219-4017a16f6819" providerId="ADAL" clId="{1CDE2789-06A8-485F-B465-92FA1EF7CB82}" dt="2021-06-22T06:07:19.504" v="861" actId="14100"/>
          <ac:spMkLst>
            <pc:docMk/>
            <pc:sldMk cId="4201278032" sldId="309"/>
            <ac:spMk id="69" creationId="{956C4BFC-12ED-4F0A-A2B4-200DA119CFDD}"/>
          </ac:spMkLst>
        </pc:spChg>
        <pc:spChg chg="mod">
          <ac:chgData name="Nimrod Levkovits" userId="066c04c9-4fc0-40bc-a219-4017a16f6819" providerId="ADAL" clId="{1CDE2789-06A8-485F-B465-92FA1EF7CB82}" dt="2021-06-22T06:07:51.495" v="862" actId="1076"/>
          <ac:spMkLst>
            <pc:docMk/>
            <pc:sldMk cId="4201278032" sldId="309"/>
            <ac:spMk id="71" creationId="{3488D99D-F21B-4558-9FDA-75BA61085D05}"/>
          </ac:spMkLst>
        </pc:spChg>
        <pc:spChg chg="mod">
          <ac:chgData name="Nimrod Levkovits" userId="066c04c9-4fc0-40bc-a219-4017a16f6819" providerId="ADAL" clId="{1CDE2789-06A8-485F-B465-92FA1EF7CB82}" dt="2021-06-22T06:05:41.575" v="827" actId="1076"/>
          <ac:spMkLst>
            <pc:docMk/>
            <pc:sldMk cId="4201278032" sldId="309"/>
            <ac:spMk id="117" creationId="{7C84A273-0B0E-408C-8887-629AD325CC2A}"/>
          </ac:spMkLst>
        </pc:spChg>
        <pc:spChg chg="del">
          <ac:chgData name="Nimrod Levkovits" userId="066c04c9-4fc0-40bc-a219-4017a16f6819" providerId="ADAL" clId="{1CDE2789-06A8-485F-B465-92FA1EF7CB82}" dt="2021-06-22T05:30:37.737" v="780" actId="478"/>
          <ac:spMkLst>
            <pc:docMk/>
            <pc:sldMk cId="4201278032" sldId="309"/>
            <ac:spMk id="118" creationId="{07187BDA-2D8D-4432-ACF3-42CFC77A56D8}"/>
          </ac:spMkLst>
        </pc:spChg>
        <pc:spChg chg="mod">
          <ac:chgData name="Nimrod Levkovits" userId="066c04c9-4fc0-40bc-a219-4017a16f6819" providerId="ADAL" clId="{1CDE2789-06A8-485F-B465-92FA1EF7CB82}" dt="2021-06-22T06:05:41.575" v="827" actId="1076"/>
          <ac:spMkLst>
            <pc:docMk/>
            <pc:sldMk cId="4201278032" sldId="309"/>
            <ac:spMk id="119" creationId="{1815406A-A6F5-43D4-9C89-CEFB151A3CA4}"/>
          </ac:spMkLst>
        </pc:spChg>
        <pc:spChg chg="del">
          <ac:chgData name="Nimrod Levkovits" userId="066c04c9-4fc0-40bc-a219-4017a16f6819" providerId="ADAL" clId="{1CDE2789-06A8-485F-B465-92FA1EF7CB82}" dt="2021-06-21T13:20:04.237" v="416" actId="478"/>
          <ac:spMkLst>
            <pc:docMk/>
            <pc:sldMk cId="4201278032" sldId="309"/>
            <ac:spMk id="120" creationId="{2F7E6706-31CE-4E33-9B80-F7657F945EBC}"/>
          </ac:spMkLst>
        </pc:spChg>
        <pc:spChg chg="del">
          <ac:chgData name="Nimrod Levkovits" userId="066c04c9-4fc0-40bc-a219-4017a16f6819" providerId="ADAL" clId="{1CDE2789-06A8-485F-B465-92FA1EF7CB82}" dt="2021-06-21T13:20:04.237" v="416" actId="478"/>
          <ac:spMkLst>
            <pc:docMk/>
            <pc:sldMk cId="4201278032" sldId="309"/>
            <ac:spMk id="121" creationId="{EE7E90E8-5EAC-44A6-B244-0844F80A59B4}"/>
          </ac:spMkLst>
        </pc:spChg>
        <pc:spChg chg="del">
          <ac:chgData name="Nimrod Levkovits" userId="066c04c9-4fc0-40bc-a219-4017a16f6819" providerId="ADAL" clId="{1CDE2789-06A8-485F-B465-92FA1EF7CB82}" dt="2021-06-21T13:20:04.237" v="416" actId="478"/>
          <ac:spMkLst>
            <pc:docMk/>
            <pc:sldMk cId="4201278032" sldId="309"/>
            <ac:spMk id="122" creationId="{1D70B610-E383-4CB0-8B3B-488E70CBA335}"/>
          </ac:spMkLst>
        </pc:spChg>
        <pc:spChg chg="del">
          <ac:chgData name="Nimrod Levkovits" userId="066c04c9-4fc0-40bc-a219-4017a16f6819" providerId="ADAL" clId="{1CDE2789-06A8-485F-B465-92FA1EF7CB82}" dt="2021-06-21T13:20:04.237" v="416" actId="478"/>
          <ac:spMkLst>
            <pc:docMk/>
            <pc:sldMk cId="4201278032" sldId="309"/>
            <ac:spMk id="123" creationId="{BEEB6339-1327-4766-A308-D12BC0989075}"/>
          </ac:spMkLst>
        </pc:spChg>
        <pc:spChg chg="del">
          <ac:chgData name="Nimrod Levkovits" userId="066c04c9-4fc0-40bc-a219-4017a16f6819" providerId="ADAL" clId="{1CDE2789-06A8-485F-B465-92FA1EF7CB82}" dt="2021-06-21T13:20:04.237" v="416" actId="478"/>
          <ac:spMkLst>
            <pc:docMk/>
            <pc:sldMk cId="4201278032" sldId="309"/>
            <ac:spMk id="124" creationId="{8F4E729D-0976-4184-BCC2-140D2C0F48D0}"/>
          </ac:spMkLst>
        </pc:spChg>
        <pc:spChg chg="del">
          <ac:chgData name="Nimrod Levkovits" userId="066c04c9-4fc0-40bc-a219-4017a16f6819" providerId="ADAL" clId="{1CDE2789-06A8-485F-B465-92FA1EF7CB82}" dt="2021-06-21T13:20:04.237" v="416" actId="478"/>
          <ac:spMkLst>
            <pc:docMk/>
            <pc:sldMk cId="4201278032" sldId="309"/>
            <ac:spMk id="125" creationId="{D6BF17CA-5E0B-4839-9FBE-9769E9512D0B}"/>
          </ac:spMkLst>
        </pc:spChg>
        <pc:grpChg chg="mod">
          <ac:chgData name="Nimrod Levkovits" userId="066c04c9-4fc0-40bc-a219-4017a16f6819" providerId="ADAL" clId="{1CDE2789-06A8-485F-B465-92FA1EF7CB82}" dt="2021-06-22T06:06:48.766" v="856" actId="1076"/>
          <ac:grpSpMkLst>
            <pc:docMk/>
            <pc:sldMk cId="4201278032" sldId="309"/>
            <ac:grpSpMk id="4" creationId="{7FC0DADC-CEA0-45C4-8DB3-CD1BDB15E17B}"/>
          </ac:grpSpMkLst>
        </pc:grpChg>
        <pc:grpChg chg="mod">
          <ac:chgData name="Nimrod Levkovits" userId="066c04c9-4fc0-40bc-a219-4017a16f6819" providerId="ADAL" clId="{1CDE2789-06A8-485F-B465-92FA1EF7CB82}" dt="2021-06-22T06:06:39.262" v="854" actId="1076"/>
          <ac:grpSpMkLst>
            <pc:docMk/>
            <pc:sldMk cId="4201278032" sldId="309"/>
            <ac:grpSpMk id="48" creationId="{04CC8433-6A29-4D08-A882-DF31D683DDC0}"/>
          </ac:grpSpMkLst>
        </pc:grpChg>
      </pc:sldChg>
      <pc:sldChg chg="addSp delSp modSp mod ord">
        <pc:chgData name="Nimrod Levkovits" userId="066c04c9-4fc0-40bc-a219-4017a16f6819" providerId="ADAL" clId="{1CDE2789-06A8-485F-B465-92FA1EF7CB82}" dt="2021-06-22T06:10:51.735" v="880" actId="1076"/>
        <pc:sldMkLst>
          <pc:docMk/>
          <pc:sldMk cId="1557309788" sldId="310"/>
        </pc:sldMkLst>
        <pc:spChg chg="del mod">
          <ac:chgData name="Nimrod Levkovits" userId="066c04c9-4fc0-40bc-a219-4017a16f6819" providerId="ADAL" clId="{1CDE2789-06A8-485F-B465-92FA1EF7CB82}" dt="2021-06-21T13:39:12.707" v="611" actId="478"/>
          <ac:spMkLst>
            <pc:docMk/>
            <pc:sldMk cId="1557309788" sldId="310"/>
            <ac:spMk id="2" creationId="{D735F7F3-C1B5-4B60-A00A-4EB618DDFB5A}"/>
          </ac:spMkLst>
        </pc:spChg>
        <pc:spChg chg="del mod">
          <ac:chgData name="Nimrod Levkovits" userId="066c04c9-4fc0-40bc-a219-4017a16f6819" providerId="ADAL" clId="{1CDE2789-06A8-485F-B465-92FA1EF7CB82}" dt="2021-06-21T13:39:06.895" v="608" actId="478"/>
          <ac:spMkLst>
            <pc:docMk/>
            <pc:sldMk cId="1557309788" sldId="310"/>
            <ac:spMk id="57" creationId="{B32D70F0-F5AD-417D-A95D-1EBA385A7C8E}"/>
          </ac:spMkLst>
        </pc:spChg>
        <pc:spChg chg="del mod">
          <ac:chgData name="Nimrod Levkovits" userId="066c04c9-4fc0-40bc-a219-4017a16f6819" providerId="ADAL" clId="{1CDE2789-06A8-485F-B465-92FA1EF7CB82}" dt="2021-06-21T13:39:06.895" v="608" actId="478"/>
          <ac:spMkLst>
            <pc:docMk/>
            <pc:sldMk cId="1557309788" sldId="310"/>
            <ac:spMk id="58" creationId="{C81F1D8B-6785-4299-836F-AD06C303E29A}"/>
          </ac:spMkLst>
        </pc:spChg>
        <pc:spChg chg="del">
          <ac:chgData name="Nimrod Levkovits" userId="066c04c9-4fc0-40bc-a219-4017a16f6819" providerId="ADAL" clId="{1CDE2789-06A8-485F-B465-92FA1EF7CB82}" dt="2021-06-21T13:39:06.895" v="608" actId="478"/>
          <ac:spMkLst>
            <pc:docMk/>
            <pc:sldMk cId="1557309788" sldId="310"/>
            <ac:spMk id="59" creationId="{854BAF18-ACF0-45F8-8219-9AF6178B3728}"/>
          </ac:spMkLst>
        </pc:spChg>
        <pc:spChg chg="del">
          <ac:chgData name="Nimrod Levkovits" userId="066c04c9-4fc0-40bc-a219-4017a16f6819" providerId="ADAL" clId="{1CDE2789-06A8-485F-B465-92FA1EF7CB82}" dt="2021-06-21T13:39:06.895" v="608" actId="478"/>
          <ac:spMkLst>
            <pc:docMk/>
            <pc:sldMk cId="1557309788" sldId="310"/>
            <ac:spMk id="60" creationId="{928F208C-AF91-44B8-8CAF-FB65B03B43B8}"/>
          </ac:spMkLst>
        </pc:spChg>
        <pc:spChg chg="del">
          <ac:chgData name="Nimrod Levkovits" userId="066c04c9-4fc0-40bc-a219-4017a16f6819" providerId="ADAL" clId="{1CDE2789-06A8-485F-B465-92FA1EF7CB82}" dt="2021-06-21T13:39:06.895" v="608" actId="478"/>
          <ac:spMkLst>
            <pc:docMk/>
            <pc:sldMk cId="1557309788" sldId="310"/>
            <ac:spMk id="61" creationId="{719E49F3-20EF-4E74-B4FE-DDD668F41774}"/>
          </ac:spMkLst>
        </pc:spChg>
        <pc:spChg chg="del">
          <ac:chgData name="Nimrod Levkovits" userId="066c04c9-4fc0-40bc-a219-4017a16f6819" providerId="ADAL" clId="{1CDE2789-06A8-485F-B465-92FA1EF7CB82}" dt="2021-06-21T13:39:06.895" v="608" actId="478"/>
          <ac:spMkLst>
            <pc:docMk/>
            <pc:sldMk cId="1557309788" sldId="310"/>
            <ac:spMk id="62" creationId="{3F18A70B-5854-4E91-ADFC-AD93420AACD9}"/>
          </ac:spMkLst>
        </pc:spChg>
        <pc:spChg chg="del">
          <ac:chgData name="Nimrod Levkovits" userId="066c04c9-4fc0-40bc-a219-4017a16f6819" providerId="ADAL" clId="{1CDE2789-06A8-485F-B465-92FA1EF7CB82}" dt="2021-06-21T13:39:06.895" v="608" actId="478"/>
          <ac:spMkLst>
            <pc:docMk/>
            <pc:sldMk cId="1557309788" sldId="310"/>
            <ac:spMk id="63" creationId="{10AD414C-521C-49AB-8D30-8DB1C0E5D658}"/>
          </ac:spMkLst>
        </pc:spChg>
        <pc:spChg chg="del">
          <ac:chgData name="Nimrod Levkovits" userId="066c04c9-4fc0-40bc-a219-4017a16f6819" providerId="ADAL" clId="{1CDE2789-06A8-485F-B465-92FA1EF7CB82}" dt="2021-06-21T13:39:06.895" v="608" actId="478"/>
          <ac:spMkLst>
            <pc:docMk/>
            <pc:sldMk cId="1557309788" sldId="310"/>
            <ac:spMk id="64" creationId="{A40CA6BC-3150-4694-A4EF-8A2749E80EC9}"/>
          </ac:spMkLst>
        </pc:spChg>
        <pc:spChg chg="del">
          <ac:chgData name="Nimrod Levkovits" userId="066c04c9-4fc0-40bc-a219-4017a16f6819" providerId="ADAL" clId="{1CDE2789-06A8-485F-B465-92FA1EF7CB82}" dt="2021-06-21T13:39:06.895" v="608" actId="478"/>
          <ac:spMkLst>
            <pc:docMk/>
            <pc:sldMk cId="1557309788" sldId="310"/>
            <ac:spMk id="65" creationId="{AA7288D2-9D2C-4DB7-8C55-861F5F6B1309}"/>
          </ac:spMkLst>
        </pc:spChg>
        <pc:spChg chg="del">
          <ac:chgData name="Nimrod Levkovits" userId="066c04c9-4fc0-40bc-a219-4017a16f6819" providerId="ADAL" clId="{1CDE2789-06A8-485F-B465-92FA1EF7CB82}" dt="2021-06-21T13:39:06.895" v="608" actId="478"/>
          <ac:spMkLst>
            <pc:docMk/>
            <pc:sldMk cId="1557309788" sldId="310"/>
            <ac:spMk id="66" creationId="{9679AA74-5FB9-4610-AD98-A188BF3A5431}"/>
          </ac:spMkLst>
        </pc:spChg>
        <pc:spChg chg="del">
          <ac:chgData name="Nimrod Levkovits" userId="066c04c9-4fc0-40bc-a219-4017a16f6819" providerId="ADAL" clId="{1CDE2789-06A8-485F-B465-92FA1EF7CB82}" dt="2021-06-21T13:39:06.895" v="608" actId="478"/>
          <ac:spMkLst>
            <pc:docMk/>
            <pc:sldMk cId="1557309788" sldId="310"/>
            <ac:spMk id="67" creationId="{A6957449-C76E-4B8E-A4FC-049A277FED84}"/>
          </ac:spMkLst>
        </pc:spChg>
        <pc:spChg chg="del">
          <ac:chgData name="Nimrod Levkovits" userId="066c04c9-4fc0-40bc-a219-4017a16f6819" providerId="ADAL" clId="{1CDE2789-06A8-485F-B465-92FA1EF7CB82}" dt="2021-06-21T13:39:06.895" v="608" actId="478"/>
          <ac:spMkLst>
            <pc:docMk/>
            <pc:sldMk cId="1557309788" sldId="310"/>
            <ac:spMk id="68" creationId="{EA95C295-E7A7-4593-866B-7691ABA8E677}"/>
          </ac:spMkLst>
        </pc:spChg>
        <pc:spChg chg="add del mod">
          <ac:chgData name="Nimrod Levkovits" userId="066c04c9-4fc0-40bc-a219-4017a16f6819" providerId="ADAL" clId="{1CDE2789-06A8-485F-B465-92FA1EF7CB82}" dt="2021-06-21T13:39:10.121" v="610"/>
          <ac:spMkLst>
            <pc:docMk/>
            <pc:sldMk cId="1557309788" sldId="310"/>
            <ac:spMk id="75" creationId="{DACC62D1-D2E3-4520-851D-79A5BE7207CA}"/>
          </ac:spMkLst>
        </pc:spChg>
        <pc:spChg chg="mod">
          <ac:chgData name="Nimrod Levkovits" userId="066c04c9-4fc0-40bc-a219-4017a16f6819" providerId="ADAL" clId="{1CDE2789-06A8-485F-B465-92FA1EF7CB82}" dt="2021-06-21T13:39:08.409" v="609"/>
          <ac:spMkLst>
            <pc:docMk/>
            <pc:sldMk cId="1557309788" sldId="310"/>
            <ac:spMk id="77" creationId="{7CA8D968-274A-49E1-B984-8DEF08CDCE56}"/>
          </ac:spMkLst>
        </pc:spChg>
        <pc:spChg chg="mod">
          <ac:chgData name="Nimrod Levkovits" userId="066c04c9-4fc0-40bc-a219-4017a16f6819" providerId="ADAL" clId="{1CDE2789-06A8-485F-B465-92FA1EF7CB82}" dt="2021-06-21T13:39:08.409" v="609"/>
          <ac:spMkLst>
            <pc:docMk/>
            <pc:sldMk cId="1557309788" sldId="310"/>
            <ac:spMk id="78" creationId="{4C94B260-0720-4089-B8E0-7557A4D80C96}"/>
          </ac:spMkLst>
        </pc:spChg>
        <pc:spChg chg="mod">
          <ac:chgData name="Nimrod Levkovits" userId="066c04c9-4fc0-40bc-a219-4017a16f6819" providerId="ADAL" clId="{1CDE2789-06A8-485F-B465-92FA1EF7CB82}" dt="2021-06-21T13:39:08.409" v="609"/>
          <ac:spMkLst>
            <pc:docMk/>
            <pc:sldMk cId="1557309788" sldId="310"/>
            <ac:spMk id="79" creationId="{3AD35E4D-C3A9-4FEC-B826-0BC627D6802B}"/>
          </ac:spMkLst>
        </pc:spChg>
        <pc:spChg chg="mod">
          <ac:chgData name="Nimrod Levkovits" userId="066c04c9-4fc0-40bc-a219-4017a16f6819" providerId="ADAL" clId="{1CDE2789-06A8-485F-B465-92FA1EF7CB82}" dt="2021-06-21T13:39:08.409" v="609"/>
          <ac:spMkLst>
            <pc:docMk/>
            <pc:sldMk cId="1557309788" sldId="310"/>
            <ac:spMk id="80" creationId="{ABE49B1F-7D6B-48C7-95A6-11894FB503B8}"/>
          </ac:spMkLst>
        </pc:spChg>
        <pc:spChg chg="add del mod">
          <ac:chgData name="Nimrod Levkovits" userId="066c04c9-4fc0-40bc-a219-4017a16f6819" providerId="ADAL" clId="{1CDE2789-06A8-485F-B465-92FA1EF7CB82}" dt="2021-06-21T13:39:10.121" v="610"/>
          <ac:spMkLst>
            <pc:docMk/>
            <pc:sldMk cId="1557309788" sldId="310"/>
            <ac:spMk id="81" creationId="{FF0166EA-3F43-4F2A-85DF-7160055B14DC}"/>
          </ac:spMkLst>
        </pc:spChg>
        <pc:spChg chg="add del mod">
          <ac:chgData name="Nimrod Levkovits" userId="066c04c9-4fc0-40bc-a219-4017a16f6819" providerId="ADAL" clId="{1CDE2789-06A8-485F-B465-92FA1EF7CB82}" dt="2021-06-21T13:39:10.121" v="610"/>
          <ac:spMkLst>
            <pc:docMk/>
            <pc:sldMk cId="1557309788" sldId="310"/>
            <ac:spMk id="82" creationId="{F26BBFE5-59D9-4ECC-93A0-7B6897564F12}"/>
          </ac:spMkLst>
        </pc:spChg>
        <pc:spChg chg="add del mod">
          <ac:chgData name="Nimrod Levkovits" userId="066c04c9-4fc0-40bc-a219-4017a16f6819" providerId="ADAL" clId="{1CDE2789-06A8-485F-B465-92FA1EF7CB82}" dt="2021-06-21T13:39:15.068" v="612" actId="478"/>
          <ac:spMkLst>
            <pc:docMk/>
            <pc:sldMk cId="1557309788" sldId="310"/>
            <ac:spMk id="85" creationId="{76C5DE69-42FB-4439-8B2C-601FC49EE2F4}"/>
          </ac:spMkLst>
        </pc:spChg>
        <pc:spChg chg="add mod">
          <ac:chgData name="Nimrod Levkovits" userId="066c04c9-4fc0-40bc-a219-4017a16f6819" providerId="ADAL" clId="{1CDE2789-06A8-485F-B465-92FA1EF7CB82}" dt="2021-06-21T13:39:32.752" v="620" actId="122"/>
          <ac:spMkLst>
            <pc:docMk/>
            <pc:sldMk cId="1557309788" sldId="310"/>
            <ac:spMk id="86" creationId="{72D6B71E-9413-4C8B-928A-7D9DE2170858}"/>
          </ac:spMkLst>
        </pc:spChg>
        <pc:spChg chg="mod">
          <ac:chgData name="Nimrod Levkovits" userId="066c04c9-4fc0-40bc-a219-4017a16f6819" providerId="ADAL" clId="{1CDE2789-06A8-485F-B465-92FA1EF7CB82}" dt="2021-06-21T13:39:53.983" v="625" actId="1076"/>
          <ac:spMkLst>
            <pc:docMk/>
            <pc:sldMk cId="1557309788" sldId="310"/>
            <ac:spMk id="88" creationId="{6EC67C02-29A1-4DAC-8CBA-C4113CB79F0D}"/>
          </ac:spMkLst>
        </pc:spChg>
        <pc:spChg chg="mod">
          <ac:chgData name="Nimrod Levkovits" userId="066c04c9-4fc0-40bc-a219-4017a16f6819" providerId="ADAL" clId="{1CDE2789-06A8-485F-B465-92FA1EF7CB82}" dt="2021-06-21T13:39:27.817" v="618" actId="122"/>
          <ac:spMkLst>
            <pc:docMk/>
            <pc:sldMk cId="1557309788" sldId="310"/>
            <ac:spMk id="89" creationId="{D6427EC7-F914-4DB5-AB0A-154B5225E53F}"/>
          </ac:spMkLst>
        </pc:spChg>
        <pc:spChg chg="mod">
          <ac:chgData name="Nimrod Levkovits" userId="066c04c9-4fc0-40bc-a219-4017a16f6819" providerId="ADAL" clId="{1CDE2789-06A8-485F-B465-92FA1EF7CB82}" dt="2021-06-21T13:39:43.844" v="621" actId="14100"/>
          <ac:spMkLst>
            <pc:docMk/>
            <pc:sldMk cId="1557309788" sldId="310"/>
            <ac:spMk id="90" creationId="{A616453D-DCBF-4C2B-980A-D76E63E6B766}"/>
          </ac:spMkLst>
        </pc:spChg>
        <pc:spChg chg="mod">
          <ac:chgData name="Nimrod Levkovits" userId="066c04c9-4fc0-40bc-a219-4017a16f6819" providerId="ADAL" clId="{1CDE2789-06A8-485F-B465-92FA1EF7CB82}" dt="2021-06-21T13:39:46.480" v="622" actId="14100"/>
          <ac:spMkLst>
            <pc:docMk/>
            <pc:sldMk cId="1557309788" sldId="310"/>
            <ac:spMk id="91" creationId="{16F17F51-59CD-43D9-BBC4-3A1FE879291E}"/>
          </ac:spMkLst>
        </pc:spChg>
        <pc:spChg chg="add mod">
          <ac:chgData name="Nimrod Levkovits" userId="066c04c9-4fc0-40bc-a219-4017a16f6819" providerId="ADAL" clId="{1CDE2789-06A8-485F-B465-92FA1EF7CB82}" dt="2021-06-22T06:10:51.735" v="880" actId="1076"/>
          <ac:spMkLst>
            <pc:docMk/>
            <pc:sldMk cId="1557309788" sldId="310"/>
            <ac:spMk id="92" creationId="{27F86075-A9DD-4A47-B7C5-271EE1A693E1}"/>
          </ac:spMkLst>
        </pc:spChg>
        <pc:spChg chg="add mod">
          <ac:chgData name="Nimrod Levkovits" userId="066c04c9-4fc0-40bc-a219-4017a16f6819" providerId="ADAL" clId="{1CDE2789-06A8-485F-B465-92FA1EF7CB82}" dt="2021-06-21T13:40:03.911" v="626" actId="1076"/>
          <ac:spMkLst>
            <pc:docMk/>
            <pc:sldMk cId="1557309788" sldId="310"/>
            <ac:spMk id="93" creationId="{999437FF-46CB-49EB-8D46-ABD991499F77}"/>
          </ac:spMkLst>
        </pc:spChg>
        <pc:grpChg chg="add del mod">
          <ac:chgData name="Nimrod Levkovits" userId="066c04c9-4fc0-40bc-a219-4017a16f6819" providerId="ADAL" clId="{1CDE2789-06A8-485F-B465-92FA1EF7CB82}" dt="2021-06-21T13:39:10.121" v="610"/>
          <ac:grpSpMkLst>
            <pc:docMk/>
            <pc:sldMk cId="1557309788" sldId="310"/>
            <ac:grpSpMk id="76" creationId="{D49FAC1D-102E-45A4-BA3F-95363F897B98}"/>
          </ac:grpSpMkLst>
        </pc:grpChg>
        <pc:grpChg chg="add mod">
          <ac:chgData name="Nimrod Levkovits" userId="066c04c9-4fc0-40bc-a219-4017a16f6819" providerId="ADAL" clId="{1CDE2789-06A8-485F-B465-92FA1EF7CB82}" dt="2021-06-21T13:40:03.911" v="626" actId="1076"/>
          <ac:grpSpMkLst>
            <pc:docMk/>
            <pc:sldMk cId="1557309788" sldId="310"/>
            <ac:grpSpMk id="87" creationId="{1059C661-8416-41ED-B0AB-B14F216167B0}"/>
          </ac:grpSpMkLst>
        </pc:grpChg>
        <pc:picChg chg="add del mod">
          <ac:chgData name="Nimrod Levkovits" userId="066c04c9-4fc0-40bc-a219-4017a16f6819" providerId="ADAL" clId="{1CDE2789-06A8-485F-B465-92FA1EF7CB82}" dt="2021-06-21T13:39:10.121" v="610"/>
          <ac:picMkLst>
            <pc:docMk/>
            <pc:sldMk cId="1557309788" sldId="310"/>
            <ac:picMk id="83" creationId="{FD973AD9-1DAE-4953-817D-AB4C4D84EF08}"/>
          </ac:picMkLst>
        </pc:picChg>
        <pc:picChg chg="add mod">
          <ac:chgData name="Nimrod Levkovits" userId="066c04c9-4fc0-40bc-a219-4017a16f6819" providerId="ADAL" clId="{1CDE2789-06A8-485F-B465-92FA1EF7CB82}" dt="2021-06-22T06:09:57.583" v="874" actId="1076"/>
          <ac:picMkLst>
            <pc:docMk/>
            <pc:sldMk cId="1557309788" sldId="310"/>
            <ac:picMk id="94" creationId="{4F952EF3-AC38-421E-B466-920A269A0B5A}"/>
          </ac:picMkLst>
        </pc:picChg>
      </pc:sldChg>
      <pc:sldChg chg="modSp mod ord">
        <pc:chgData name="Nimrod Levkovits" userId="066c04c9-4fc0-40bc-a219-4017a16f6819" providerId="ADAL" clId="{1CDE2789-06A8-485F-B465-92FA1EF7CB82}" dt="2021-06-21T14:07:49.794" v="778" actId="20577"/>
        <pc:sldMkLst>
          <pc:docMk/>
          <pc:sldMk cId="1279224923" sldId="312"/>
        </pc:sldMkLst>
        <pc:spChg chg="mod">
          <ac:chgData name="Nimrod Levkovits" userId="066c04c9-4fc0-40bc-a219-4017a16f6819" providerId="ADAL" clId="{1CDE2789-06A8-485F-B465-92FA1EF7CB82}" dt="2021-06-21T14:07:49.794" v="778" actId="20577"/>
          <ac:spMkLst>
            <pc:docMk/>
            <pc:sldMk cId="1279224923" sldId="312"/>
            <ac:spMk id="2" creationId="{D735F7F3-C1B5-4B60-A00A-4EB618DDFB5A}"/>
          </ac:spMkLst>
        </pc:spChg>
      </pc:sldChg>
      <pc:sldChg chg="addSp modSp mod">
        <pc:chgData name="Nimrod Levkovits" userId="066c04c9-4fc0-40bc-a219-4017a16f6819" providerId="ADAL" clId="{1CDE2789-06A8-485F-B465-92FA1EF7CB82}" dt="2021-06-21T12:33:47.280" v="314" actId="1076"/>
        <pc:sldMkLst>
          <pc:docMk/>
          <pc:sldMk cId="2652863035" sldId="349"/>
        </pc:sldMkLst>
        <pc:spChg chg="add mod">
          <ac:chgData name="Nimrod Levkovits" userId="066c04c9-4fc0-40bc-a219-4017a16f6819" providerId="ADAL" clId="{1CDE2789-06A8-485F-B465-92FA1EF7CB82}" dt="2021-06-21T12:33:30.312" v="307" actId="1076"/>
          <ac:spMkLst>
            <pc:docMk/>
            <pc:sldMk cId="2652863035" sldId="349"/>
            <ac:spMk id="4" creationId="{7BABF85D-A67C-4DDC-88FC-ECA7DAA75D87}"/>
          </ac:spMkLst>
        </pc:spChg>
        <pc:spChg chg="mod">
          <ac:chgData name="Nimrod Levkovits" userId="066c04c9-4fc0-40bc-a219-4017a16f6819" providerId="ADAL" clId="{1CDE2789-06A8-485F-B465-92FA1EF7CB82}" dt="2021-06-21T12:33:38.504" v="311" actId="1076"/>
          <ac:spMkLst>
            <pc:docMk/>
            <pc:sldMk cId="2652863035" sldId="349"/>
            <ac:spMk id="35" creationId="{AF0D90FD-3E28-4722-97C4-8CCC735E8F08}"/>
          </ac:spMkLst>
        </pc:spChg>
        <pc:spChg chg="mod">
          <ac:chgData name="Nimrod Levkovits" userId="066c04c9-4fc0-40bc-a219-4017a16f6819" providerId="ADAL" clId="{1CDE2789-06A8-485F-B465-92FA1EF7CB82}" dt="2021-06-21T12:33:47.280" v="314" actId="1076"/>
          <ac:spMkLst>
            <pc:docMk/>
            <pc:sldMk cId="2652863035" sldId="349"/>
            <ac:spMk id="36" creationId="{12E22EC9-32B2-4C76-BCA0-9B27E0E418E1}"/>
          </ac:spMkLst>
        </pc:spChg>
      </pc:sldChg>
      <pc:sldChg chg="modSp mod">
        <pc:chgData name="Nimrod Levkovits" userId="066c04c9-4fc0-40bc-a219-4017a16f6819" providerId="ADAL" clId="{1CDE2789-06A8-485F-B465-92FA1EF7CB82}" dt="2021-06-22T09:13:27.027" v="1754" actId="20578"/>
        <pc:sldMkLst>
          <pc:docMk/>
          <pc:sldMk cId="3784989175" sldId="353"/>
        </pc:sldMkLst>
        <pc:spChg chg="mod">
          <ac:chgData name="Nimrod Levkovits" userId="066c04c9-4fc0-40bc-a219-4017a16f6819" providerId="ADAL" clId="{1CDE2789-06A8-485F-B465-92FA1EF7CB82}" dt="2021-06-21T12:30:31.025" v="251" actId="20577"/>
          <ac:spMkLst>
            <pc:docMk/>
            <pc:sldMk cId="3784989175" sldId="353"/>
            <ac:spMk id="4" creationId="{15A4BDA0-C270-4764-9C18-A593BCE2C965}"/>
          </ac:spMkLst>
        </pc:spChg>
        <pc:spChg chg="mod">
          <ac:chgData name="Nimrod Levkovits" userId="066c04c9-4fc0-40bc-a219-4017a16f6819" providerId="ADAL" clId="{1CDE2789-06A8-485F-B465-92FA1EF7CB82}" dt="2021-06-21T13:59:34.300" v="719" actId="20577"/>
          <ac:spMkLst>
            <pc:docMk/>
            <pc:sldMk cId="3784989175" sldId="353"/>
            <ac:spMk id="6" creationId="{2947E2A2-80C5-4050-946D-2423EA7FB990}"/>
          </ac:spMkLst>
        </pc:spChg>
        <pc:spChg chg="mod">
          <ac:chgData name="Nimrod Levkovits" userId="066c04c9-4fc0-40bc-a219-4017a16f6819" providerId="ADAL" clId="{1CDE2789-06A8-485F-B465-92FA1EF7CB82}" dt="2021-06-22T06:08:58.871" v="871" actId="1076"/>
          <ac:spMkLst>
            <pc:docMk/>
            <pc:sldMk cId="3784989175" sldId="353"/>
            <ac:spMk id="8" creationId="{ABEF3D05-DBED-477E-AB55-60CAC33E919F}"/>
          </ac:spMkLst>
        </pc:spChg>
        <pc:spChg chg="mod">
          <ac:chgData name="Nimrod Levkovits" userId="066c04c9-4fc0-40bc-a219-4017a16f6819" providerId="ADAL" clId="{1CDE2789-06A8-485F-B465-92FA1EF7CB82}" dt="2021-06-21T13:14:02.370" v="338" actId="20577"/>
          <ac:spMkLst>
            <pc:docMk/>
            <pc:sldMk cId="3784989175" sldId="353"/>
            <ac:spMk id="9" creationId="{3ED9CA4B-818D-4FC2-B606-12A65F5454AA}"/>
          </ac:spMkLst>
        </pc:spChg>
        <pc:spChg chg="mod">
          <ac:chgData name="Nimrod Levkovits" userId="066c04c9-4fc0-40bc-a219-4017a16f6819" providerId="ADAL" clId="{1CDE2789-06A8-485F-B465-92FA1EF7CB82}" dt="2021-06-21T13:59:36.265" v="721" actId="20577"/>
          <ac:spMkLst>
            <pc:docMk/>
            <pc:sldMk cId="3784989175" sldId="353"/>
            <ac:spMk id="11" creationId="{D4042D83-6D94-4C7D-AF7E-6001991A5C32}"/>
          </ac:spMkLst>
        </pc:spChg>
        <pc:spChg chg="mod">
          <ac:chgData name="Nimrod Levkovits" userId="066c04c9-4fc0-40bc-a219-4017a16f6819" providerId="ADAL" clId="{1CDE2789-06A8-485F-B465-92FA1EF7CB82}" dt="2021-06-21T12:29:53.649" v="238" actId="403"/>
          <ac:spMkLst>
            <pc:docMk/>
            <pc:sldMk cId="3784989175" sldId="353"/>
            <ac:spMk id="13" creationId="{56F5094A-1E53-4834-909E-E39252592B06}"/>
          </ac:spMkLst>
        </pc:spChg>
        <pc:spChg chg="mod">
          <ac:chgData name="Nimrod Levkovits" userId="066c04c9-4fc0-40bc-a219-4017a16f6819" providerId="ADAL" clId="{1CDE2789-06A8-485F-B465-92FA1EF7CB82}" dt="2021-06-21T13:19:08.394" v="403" actId="20577"/>
          <ac:spMkLst>
            <pc:docMk/>
            <pc:sldMk cId="3784989175" sldId="353"/>
            <ac:spMk id="14" creationId="{80265188-9BE9-4313-A539-6528A964AACD}"/>
          </ac:spMkLst>
        </pc:spChg>
        <pc:spChg chg="mod">
          <ac:chgData name="Nimrod Levkovits" userId="066c04c9-4fc0-40bc-a219-4017a16f6819" providerId="ADAL" clId="{1CDE2789-06A8-485F-B465-92FA1EF7CB82}" dt="2021-06-22T09:13:27.027" v="1754" actId="20578"/>
          <ac:spMkLst>
            <pc:docMk/>
            <pc:sldMk cId="3784989175" sldId="353"/>
            <ac:spMk id="16" creationId="{6290E45A-078D-4537-9792-CA96313E8A83}"/>
          </ac:spMkLst>
        </pc:spChg>
        <pc:spChg chg="mod">
          <ac:chgData name="Nimrod Levkovits" userId="066c04c9-4fc0-40bc-a219-4017a16f6819" providerId="ADAL" clId="{1CDE2789-06A8-485F-B465-92FA1EF7CB82}" dt="2021-06-22T09:13:27.027" v="1754" actId="20578"/>
          <ac:spMkLst>
            <pc:docMk/>
            <pc:sldMk cId="3784989175" sldId="353"/>
            <ac:spMk id="18" creationId="{ECC0D166-6C32-4520-819F-B1AB80AB2B38}"/>
          </ac:spMkLst>
        </pc:spChg>
        <pc:spChg chg="mod">
          <ac:chgData name="Nimrod Levkovits" userId="066c04c9-4fc0-40bc-a219-4017a16f6819" providerId="ADAL" clId="{1CDE2789-06A8-485F-B465-92FA1EF7CB82}" dt="2021-06-22T09:13:27.027" v="1754" actId="20578"/>
          <ac:spMkLst>
            <pc:docMk/>
            <pc:sldMk cId="3784989175" sldId="353"/>
            <ac:spMk id="19" creationId="{5C49DD5E-A68F-4ACA-895F-B6F1AFD2783A}"/>
          </ac:spMkLst>
        </pc:spChg>
        <pc:spChg chg="mod">
          <ac:chgData name="Nimrod Levkovits" userId="066c04c9-4fc0-40bc-a219-4017a16f6819" providerId="ADAL" clId="{1CDE2789-06A8-485F-B465-92FA1EF7CB82}" dt="2021-06-22T06:08:29.214" v="866" actId="1076"/>
          <ac:spMkLst>
            <pc:docMk/>
            <pc:sldMk cId="3784989175" sldId="353"/>
            <ac:spMk id="21" creationId="{820E3A79-8F7E-4CBE-8D87-C712EC0FB9F3}"/>
          </ac:spMkLst>
        </pc:spChg>
        <pc:spChg chg="mod">
          <ac:chgData name="Nimrod Levkovits" userId="066c04c9-4fc0-40bc-a219-4017a16f6819" providerId="ADAL" clId="{1CDE2789-06A8-485F-B465-92FA1EF7CB82}" dt="2021-06-21T12:30:23.586" v="249" actId="403"/>
          <ac:spMkLst>
            <pc:docMk/>
            <pc:sldMk cId="3784989175" sldId="353"/>
            <ac:spMk id="23" creationId="{958BB9F5-7355-4B33-8A7C-8795BF729F44}"/>
          </ac:spMkLst>
        </pc:spChg>
        <pc:spChg chg="mod">
          <ac:chgData name="Nimrod Levkovits" userId="066c04c9-4fc0-40bc-a219-4017a16f6819" providerId="ADAL" clId="{1CDE2789-06A8-485F-B465-92FA1EF7CB82}" dt="2021-06-21T12:30:26.434" v="250" actId="403"/>
          <ac:spMkLst>
            <pc:docMk/>
            <pc:sldMk cId="3784989175" sldId="353"/>
            <ac:spMk id="24" creationId="{FBE9537E-5DA4-45BF-8E7E-588AC2652168}"/>
          </ac:spMkLst>
        </pc:spChg>
        <pc:grpChg chg="mod">
          <ac:chgData name="Nimrod Levkovits" userId="066c04c9-4fc0-40bc-a219-4017a16f6819" providerId="ADAL" clId="{1CDE2789-06A8-485F-B465-92FA1EF7CB82}" dt="2021-06-22T06:08:55.783" v="870" actId="1076"/>
          <ac:grpSpMkLst>
            <pc:docMk/>
            <pc:sldMk cId="3784989175" sldId="353"/>
            <ac:grpSpMk id="5" creationId="{38877758-0130-4B47-B37B-2645E0648265}"/>
          </ac:grpSpMkLst>
        </pc:grpChg>
        <pc:grpChg chg="mod">
          <ac:chgData name="Nimrod Levkovits" userId="066c04c9-4fc0-40bc-a219-4017a16f6819" providerId="ADAL" clId="{1CDE2789-06A8-485F-B465-92FA1EF7CB82}" dt="2021-06-22T06:08:55.783" v="870" actId="1076"/>
          <ac:grpSpMkLst>
            <pc:docMk/>
            <pc:sldMk cId="3784989175" sldId="353"/>
            <ac:grpSpMk id="10" creationId="{DE430930-E28C-4495-AA16-BE8B4280B144}"/>
          </ac:grpSpMkLst>
        </pc:grpChg>
        <pc:grpChg chg="mod">
          <ac:chgData name="Nimrod Levkovits" userId="066c04c9-4fc0-40bc-a219-4017a16f6819" providerId="ADAL" clId="{1CDE2789-06A8-485F-B465-92FA1EF7CB82}" dt="2021-06-22T09:13:27.027" v="1754" actId="20578"/>
          <ac:grpSpMkLst>
            <pc:docMk/>
            <pc:sldMk cId="3784989175" sldId="353"/>
            <ac:grpSpMk id="15" creationId="{6597F79A-37DD-44B2-A79B-C1F933227444}"/>
          </ac:grpSpMkLst>
        </pc:grpChg>
        <pc:grpChg chg="mod">
          <ac:chgData name="Nimrod Levkovits" userId="066c04c9-4fc0-40bc-a219-4017a16f6819" providerId="ADAL" clId="{1CDE2789-06A8-485F-B465-92FA1EF7CB82}" dt="2021-06-22T09:13:27.027" v="1754" actId="20578"/>
          <ac:grpSpMkLst>
            <pc:docMk/>
            <pc:sldMk cId="3784989175" sldId="353"/>
            <ac:grpSpMk id="17" creationId="{B71788B9-34D0-4F5E-9380-FC1E0446DF97}"/>
          </ac:grpSpMkLst>
        </pc:grpChg>
        <pc:grpChg chg="mod">
          <ac:chgData name="Nimrod Levkovits" userId="066c04c9-4fc0-40bc-a219-4017a16f6819" providerId="ADAL" clId="{1CDE2789-06A8-485F-B465-92FA1EF7CB82}" dt="2021-06-22T06:08:55.783" v="870" actId="1076"/>
          <ac:grpSpMkLst>
            <pc:docMk/>
            <pc:sldMk cId="3784989175" sldId="353"/>
            <ac:grpSpMk id="20" creationId="{E645FD20-EC7D-4A59-86AD-37951E785C3F}"/>
          </ac:grpSpMkLst>
        </pc:grpChg>
      </pc:sldChg>
      <pc:sldChg chg="addSp modSp mod ord">
        <pc:chgData name="Nimrod Levkovits" userId="066c04c9-4fc0-40bc-a219-4017a16f6819" providerId="ADAL" clId="{1CDE2789-06A8-485F-B465-92FA1EF7CB82}" dt="2021-06-22T06:07:57.713" v="864"/>
        <pc:sldMkLst>
          <pc:docMk/>
          <pc:sldMk cId="2794843298" sldId="355"/>
        </pc:sldMkLst>
        <pc:spChg chg="mod">
          <ac:chgData name="Nimrod Levkovits" userId="066c04c9-4fc0-40bc-a219-4017a16f6819" providerId="ADAL" clId="{1CDE2789-06A8-485F-B465-92FA1EF7CB82}" dt="2021-06-21T12:29:30.678" v="229" actId="20577"/>
          <ac:spMkLst>
            <pc:docMk/>
            <pc:sldMk cId="2794843298" sldId="355"/>
            <ac:spMk id="13" creationId="{852BB267-60BE-4438-9BCB-6708B921CA5F}"/>
          </ac:spMkLst>
        </pc:spChg>
        <pc:spChg chg="mod">
          <ac:chgData name="Nimrod Levkovits" userId="066c04c9-4fc0-40bc-a219-4017a16f6819" providerId="ADAL" clId="{1CDE2789-06A8-485F-B465-92FA1EF7CB82}" dt="2021-06-21T12:27:13.158" v="76"/>
          <ac:spMkLst>
            <pc:docMk/>
            <pc:sldMk cId="2794843298" sldId="355"/>
            <ac:spMk id="32" creationId="{D53AB0A8-A4E4-46AF-81AF-7CFBBDA094D1}"/>
          </ac:spMkLst>
        </pc:spChg>
        <pc:spChg chg="mod">
          <ac:chgData name="Nimrod Levkovits" userId="066c04c9-4fc0-40bc-a219-4017a16f6819" providerId="ADAL" clId="{1CDE2789-06A8-485F-B465-92FA1EF7CB82}" dt="2021-06-21T12:27:13.158" v="76"/>
          <ac:spMkLst>
            <pc:docMk/>
            <pc:sldMk cId="2794843298" sldId="355"/>
            <ac:spMk id="36" creationId="{F1531D5C-A546-4EEA-B60A-E48E0D4F7473}"/>
          </ac:spMkLst>
        </pc:spChg>
        <pc:spChg chg="mod">
          <ac:chgData name="Nimrod Levkovits" userId="066c04c9-4fc0-40bc-a219-4017a16f6819" providerId="ADAL" clId="{1CDE2789-06A8-485F-B465-92FA1EF7CB82}" dt="2021-06-21T12:27:13.158" v="76"/>
          <ac:spMkLst>
            <pc:docMk/>
            <pc:sldMk cId="2794843298" sldId="355"/>
            <ac:spMk id="37" creationId="{BDD221C1-EDC1-4C78-920D-FDF6AACAE137}"/>
          </ac:spMkLst>
        </pc:spChg>
        <pc:spChg chg="mod">
          <ac:chgData name="Nimrod Levkovits" userId="066c04c9-4fc0-40bc-a219-4017a16f6819" providerId="ADAL" clId="{1CDE2789-06A8-485F-B465-92FA1EF7CB82}" dt="2021-06-21T12:27:13.158" v="76"/>
          <ac:spMkLst>
            <pc:docMk/>
            <pc:sldMk cId="2794843298" sldId="355"/>
            <ac:spMk id="38" creationId="{E71DD6E0-FA7B-453D-B92F-0895408AC965}"/>
          </ac:spMkLst>
        </pc:spChg>
        <pc:spChg chg="mod">
          <ac:chgData name="Nimrod Levkovits" userId="066c04c9-4fc0-40bc-a219-4017a16f6819" providerId="ADAL" clId="{1CDE2789-06A8-485F-B465-92FA1EF7CB82}" dt="2021-06-21T12:27:13.158" v="76"/>
          <ac:spMkLst>
            <pc:docMk/>
            <pc:sldMk cId="2794843298" sldId="355"/>
            <ac:spMk id="39" creationId="{FD645CA5-85DB-470B-8759-BCFD0D161A94}"/>
          </ac:spMkLst>
        </pc:spChg>
        <pc:spChg chg="mod">
          <ac:chgData name="Nimrod Levkovits" userId="066c04c9-4fc0-40bc-a219-4017a16f6819" providerId="ADAL" clId="{1CDE2789-06A8-485F-B465-92FA1EF7CB82}" dt="2021-06-21T12:27:13.158" v="76"/>
          <ac:spMkLst>
            <pc:docMk/>
            <pc:sldMk cId="2794843298" sldId="355"/>
            <ac:spMk id="40" creationId="{A5EC2F8D-2D71-438A-97BF-0A979856B64C}"/>
          </ac:spMkLst>
        </pc:spChg>
        <pc:spChg chg="mod">
          <ac:chgData name="Nimrod Levkovits" userId="066c04c9-4fc0-40bc-a219-4017a16f6819" providerId="ADAL" clId="{1CDE2789-06A8-485F-B465-92FA1EF7CB82}" dt="2021-06-21T12:27:13.158" v="76"/>
          <ac:spMkLst>
            <pc:docMk/>
            <pc:sldMk cId="2794843298" sldId="355"/>
            <ac:spMk id="41" creationId="{8AFC39BB-C433-4D56-9FD1-FDDF0CCDA5A0}"/>
          </ac:spMkLst>
        </pc:spChg>
        <pc:spChg chg="mod">
          <ac:chgData name="Nimrod Levkovits" userId="066c04c9-4fc0-40bc-a219-4017a16f6819" providerId="ADAL" clId="{1CDE2789-06A8-485F-B465-92FA1EF7CB82}" dt="2021-06-21T12:27:13.158" v="76"/>
          <ac:spMkLst>
            <pc:docMk/>
            <pc:sldMk cId="2794843298" sldId="355"/>
            <ac:spMk id="42" creationId="{D51D271B-48E2-4723-840F-616B8D9BE983}"/>
          </ac:spMkLst>
        </pc:spChg>
        <pc:spChg chg="mod">
          <ac:chgData name="Nimrod Levkovits" userId="066c04c9-4fc0-40bc-a219-4017a16f6819" providerId="ADAL" clId="{1CDE2789-06A8-485F-B465-92FA1EF7CB82}" dt="2021-06-21T12:27:13.158" v="76"/>
          <ac:spMkLst>
            <pc:docMk/>
            <pc:sldMk cId="2794843298" sldId="355"/>
            <ac:spMk id="43" creationId="{DA438B1B-2492-4C42-9912-DFD54AF948DF}"/>
          </ac:spMkLst>
        </pc:spChg>
        <pc:spChg chg="mod">
          <ac:chgData name="Nimrod Levkovits" userId="066c04c9-4fc0-40bc-a219-4017a16f6819" providerId="ADAL" clId="{1CDE2789-06A8-485F-B465-92FA1EF7CB82}" dt="2021-06-21T12:27:13.158" v="76"/>
          <ac:spMkLst>
            <pc:docMk/>
            <pc:sldMk cId="2794843298" sldId="355"/>
            <ac:spMk id="44" creationId="{E6A1C48B-9129-40E8-A59B-585DC804DB2F}"/>
          </ac:spMkLst>
        </pc:spChg>
        <pc:spChg chg="mod">
          <ac:chgData name="Nimrod Levkovits" userId="066c04c9-4fc0-40bc-a219-4017a16f6819" providerId="ADAL" clId="{1CDE2789-06A8-485F-B465-92FA1EF7CB82}" dt="2021-06-21T12:27:13.158" v="76"/>
          <ac:spMkLst>
            <pc:docMk/>
            <pc:sldMk cId="2794843298" sldId="355"/>
            <ac:spMk id="45" creationId="{19DBA33C-96F6-4C0F-BA1C-C30B232CBBFA}"/>
          </ac:spMkLst>
        </pc:spChg>
        <pc:spChg chg="mod">
          <ac:chgData name="Nimrod Levkovits" userId="066c04c9-4fc0-40bc-a219-4017a16f6819" providerId="ADAL" clId="{1CDE2789-06A8-485F-B465-92FA1EF7CB82}" dt="2021-06-21T12:27:13.158" v="76"/>
          <ac:spMkLst>
            <pc:docMk/>
            <pc:sldMk cId="2794843298" sldId="355"/>
            <ac:spMk id="46" creationId="{C3E50F54-A5F0-4369-8438-EF43D46224C1}"/>
          </ac:spMkLst>
        </pc:spChg>
        <pc:spChg chg="mod">
          <ac:chgData name="Nimrod Levkovits" userId="066c04c9-4fc0-40bc-a219-4017a16f6819" providerId="ADAL" clId="{1CDE2789-06A8-485F-B465-92FA1EF7CB82}" dt="2021-06-21T12:27:13.158" v="76"/>
          <ac:spMkLst>
            <pc:docMk/>
            <pc:sldMk cId="2794843298" sldId="355"/>
            <ac:spMk id="47" creationId="{DB5ED61F-2D7F-417A-97E7-A273E8D9FDF0}"/>
          </ac:spMkLst>
        </pc:spChg>
        <pc:spChg chg="mod">
          <ac:chgData name="Nimrod Levkovits" userId="066c04c9-4fc0-40bc-a219-4017a16f6819" providerId="ADAL" clId="{1CDE2789-06A8-485F-B465-92FA1EF7CB82}" dt="2021-06-21T12:27:13.158" v="76"/>
          <ac:spMkLst>
            <pc:docMk/>
            <pc:sldMk cId="2794843298" sldId="355"/>
            <ac:spMk id="48" creationId="{3B0EDCB8-6AA7-426A-A23D-F062C182CD81}"/>
          </ac:spMkLst>
        </pc:spChg>
        <pc:spChg chg="mod">
          <ac:chgData name="Nimrod Levkovits" userId="066c04c9-4fc0-40bc-a219-4017a16f6819" providerId="ADAL" clId="{1CDE2789-06A8-485F-B465-92FA1EF7CB82}" dt="2021-06-21T12:27:13.158" v="76"/>
          <ac:spMkLst>
            <pc:docMk/>
            <pc:sldMk cId="2794843298" sldId="355"/>
            <ac:spMk id="49" creationId="{80C7453D-BE2F-40AF-855E-57AF8292726B}"/>
          </ac:spMkLst>
        </pc:spChg>
        <pc:spChg chg="mod">
          <ac:chgData name="Nimrod Levkovits" userId="066c04c9-4fc0-40bc-a219-4017a16f6819" providerId="ADAL" clId="{1CDE2789-06A8-485F-B465-92FA1EF7CB82}" dt="2021-06-21T12:27:13.158" v="76"/>
          <ac:spMkLst>
            <pc:docMk/>
            <pc:sldMk cId="2794843298" sldId="355"/>
            <ac:spMk id="50" creationId="{0AF43BA9-545F-4602-8914-F725188B0D07}"/>
          </ac:spMkLst>
        </pc:spChg>
        <pc:spChg chg="mod">
          <ac:chgData name="Nimrod Levkovits" userId="066c04c9-4fc0-40bc-a219-4017a16f6819" providerId="ADAL" clId="{1CDE2789-06A8-485F-B465-92FA1EF7CB82}" dt="2021-06-21T12:27:13.158" v="76"/>
          <ac:spMkLst>
            <pc:docMk/>
            <pc:sldMk cId="2794843298" sldId="355"/>
            <ac:spMk id="51" creationId="{8D21D75A-BDFD-452B-9325-98833EC054A8}"/>
          </ac:spMkLst>
        </pc:spChg>
        <pc:spChg chg="mod">
          <ac:chgData name="Nimrod Levkovits" userId="066c04c9-4fc0-40bc-a219-4017a16f6819" providerId="ADAL" clId="{1CDE2789-06A8-485F-B465-92FA1EF7CB82}" dt="2021-06-21T12:27:13.158" v="76"/>
          <ac:spMkLst>
            <pc:docMk/>
            <pc:sldMk cId="2794843298" sldId="355"/>
            <ac:spMk id="52" creationId="{15CB6914-0B42-4063-A34A-4448333F4C38}"/>
          </ac:spMkLst>
        </pc:spChg>
        <pc:spChg chg="mod">
          <ac:chgData name="Nimrod Levkovits" userId="066c04c9-4fc0-40bc-a219-4017a16f6819" providerId="ADAL" clId="{1CDE2789-06A8-485F-B465-92FA1EF7CB82}" dt="2021-06-21T12:27:13.158" v="76"/>
          <ac:spMkLst>
            <pc:docMk/>
            <pc:sldMk cId="2794843298" sldId="355"/>
            <ac:spMk id="53" creationId="{296251E7-0208-48C3-8068-F6F4517CCDF9}"/>
          </ac:spMkLst>
        </pc:spChg>
        <pc:spChg chg="mod">
          <ac:chgData name="Nimrod Levkovits" userId="066c04c9-4fc0-40bc-a219-4017a16f6819" providerId="ADAL" clId="{1CDE2789-06A8-485F-B465-92FA1EF7CB82}" dt="2021-06-21T12:27:13.158" v="76"/>
          <ac:spMkLst>
            <pc:docMk/>
            <pc:sldMk cId="2794843298" sldId="355"/>
            <ac:spMk id="54" creationId="{D88AD6F6-0EFE-4B0F-8BFA-BFD8FAD006F0}"/>
          </ac:spMkLst>
        </pc:spChg>
        <pc:spChg chg="mod">
          <ac:chgData name="Nimrod Levkovits" userId="066c04c9-4fc0-40bc-a219-4017a16f6819" providerId="ADAL" clId="{1CDE2789-06A8-485F-B465-92FA1EF7CB82}" dt="2021-06-21T12:27:13.158" v="76"/>
          <ac:spMkLst>
            <pc:docMk/>
            <pc:sldMk cId="2794843298" sldId="355"/>
            <ac:spMk id="55" creationId="{E57DC771-8A46-4485-85EE-A577C3E181F5}"/>
          </ac:spMkLst>
        </pc:spChg>
        <pc:spChg chg="mod">
          <ac:chgData name="Nimrod Levkovits" userId="066c04c9-4fc0-40bc-a219-4017a16f6819" providerId="ADAL" clId="{1CDE2789-06A8-485F-B465-92FA1EF7CB82}" dt="2021-06-21T12:27:13.158" v="76"/>
          <ac:spMkLst>
            <pc:docMk/>
            <pc:sldMk cId="2794843298" sldId="355"/>
            <ac:spMk id="56" creationId="{61B7CFB1-95F8-413C-AD40-7B805EC9EE1E}"/>
          </ac:spMkLst>
        </pc:spChg>
        <pc:spChg chg="mod">
          <ac:chgData name="Nimrod Levkovits" userId="066c04c9-4fc0-40bc-a219-4017a16f6819" providerId="ADAL" clId="{1CDE2789-06A8-485F-B465-92FA1EF7CB82}" dt="2021-06-21T12:27:13.158" v="76"/>
          <ac:spMkLst>
            <pc:docMk/>
            <pc:sldMk cId="2794843298" sldId="355"/>
            <ac:spMk id="57" creationId="{D98542E4-5253-4D5E-B982-E8CD8CAF0F1B}"/>
          </ac:spMkLst>
        </pc:spChg>
        <pc:spChg chg="mod">
          <ac:chgData name="Nimrod Levkovits" userId="066c04c9-4fc0-40bc-a219-4017a16f6819" providerId="ADAL" clId="{1CDE2789-06A8-485F-B465-92FA1EF7CB82}" dt="2021-06-21T12:27:13.158" v="76"/>
          <ac:spMkLst>
            <pc:docMk/>
            <pc:sldMk cId="2794843298" sldId="355"/>
            <ac:spMk id="58" creationId="{157156A9-7A49-4472-BF33-CE7C694CB695}"/>
          </ac:spMkLst>
        </pc:spChg>
        <pc:spChg chg="mod">
          <ac:chgData name="Nimrod Levkovits" userId="066c04c9-4fc0-40bc-a219-4017a16f6819" providerId="ADAL" clId="{1CDE2789-06A8-485F-B465-92FA1EF7CB82}" dt="2021-06-21T12:27:13.158" v="76"/>
          <ac:spMkLst>
            <pc:docMk/>
            <pc:sldMk cId="2794843298" sldId="355"/>
            <ac:spMk id="59" creationId="{E94D5AA4-A66D-49B7-8600-F815B72AC327}"/>
          </ac:spMkLst>
        </pc:spChg>
        <pc:spChg chg="mod">
          <ac:chgData name="Nimrod Levkovits" userId="066c04c9-4fc0-40bc-a219-4017a16f6819" providerId="ADAL" clId="{1CDE2789-06A8-485F-B465-92FA1EF7CB82}" dt="2021-06-21T12:27:13.158" v="76"/>
          <ac:spMkLst>
            <pc:docMk/>
            <pc:sldMk cId="2794843298" sldId="355"/>
            <ac:spMk id="60" creationId="{C3AFE32C-B7EF-4B5C-AD32-FC036507B307}"/>
          </ac:spMkLst>
        </pc:spChg>
        <pc:spChg chg="mod">
          <ac:chgData name="Nimrod Levkovits" userId="066c04c9-4fc0-40bc-a219-4017a16f6819" providerId="ADAL" clId="{1CDE2789-06A8-485F-B465-92FA1EF7CB82}" dt="2021-06-21T12:27:13.158" v="76"/>
          <ac:spMkLst>
            <pc:docMk/>
            <pc:sldMk cId="2794843298" sldId="355"/>
            <ac:spMk id="61" creationId="{AF6D34E0-7F81-41D4-94CD-11B089E54272}"/>
          </ac:spMkLst>
        </pc:spChg>
        <pc:spChg chg="mod">
          <ac:chgData name="Nimrod Levkovits" userId="066c04c9-4fc0-40bc-a219-4017a16f6819" providerId="ADAL" clId="{1CDE2789-06A8-485F-B465-92FA1EF7CB82}" dt="2021-06-21T12:27:13.158" v="76"/>
          <ac:spMkLst>
            <pc:docMk/>
            <pc:sldMk cId="2794843298" sldId="355"/>
            <ac:spMk id="62" creationId="{DF5058C3-7A6B-4309-9B1A-CD2FAB7F0A57}"/>
          </ac:spMkLst>
        </pc:spChg>
        <pc:spChg chg="mod">
          <ac:chgData name="Nimrod Levkovits" userId="066c04c9-4fc0-40bc-a219-4017a16f6819" providerId="ADAL" clId="{1CDE2789-06A8-485F-B465-92FA1EF7CB82}" dt="2021-06-21T12:27:13.158" v="76"/>
          <ac:spMkLst>
            <pc:docMk/>
            <pc:sldMk cId="2794843298" sldId="355"/>
            <ac:spMk id="63" creationId="{9C0156FB-5030-4798-BBC5-001FFE04C065}"/>
          </ac:spMkLst>
        </pc:spChg>
        <pc:spChg chg="mod">
          <ac:chgData name="Nimrod Levkovits" userId="066c04c9-4fc0-40bc-a219-4017a16f6819" providerId="ADAL" clId="{1CDE2789-06A8-485F-B465-92FA1EF7CB82}" dt="2021-06-21T12:27:13.158" v="76"/>
          <ac:spMkLst>
            <pc:docMk/>
            <pc:sldMk cId="2794843298" sldId="355"/>
            <ac:spMk id="64" creationId="{840D6751-349D-4E4F-B195-6A7DFBF5B111}"/>
          </ac:spMkLst>
        </pc:spChg>
        <pc:spChg chg="mod">
          <ac:chgData name="Nimrod Levkovits" userId="066c04c9-4fc0-40bc-a219-4017a16f6819" providerId="ADAL" clId="{1CDE2789-06A8-485F-B465-92FA1EF7CB82}" dt="2021-06-21T12:27:13.158" v="76"/>
          <ac:spMkLst>
            <pc:docMk/>
            <pc:sldMk cId="2794843298" sldId="355"/>
            <ac:spMk id="65" creationId="{FAFC04F5-AF7F-421D-89DE-66D6C4862CAF}"/>
          </ac:spMkLst>
        </pc:spChg>
        <pc:spChg chg="mod">
          <ac:chgData name="Nimrod Levkovits" userId="066c04c9-4fc0-40bc-a219-4017a16f6819" providerId="ADAL" clId="{1CDE2789-06A8-485F-B465-92FA1EF7CB82}" dt="2021-06-21T12:27:13.158" v="76"/>
          <ac:spMkLst>
            <pc:docMk/>
            <pc:sldMk cId="2794843298" sldId="355"/>
            <ac:spMk id="66" creationId="{10513B9B-7FA9-4D3B-90E9-4F55F27E000D}"/>
          </ac:spMkLst>
        </pc:spChg>
        <pc:spChg chg="mod">
          <ac:chgData name="Nimrod Levkovits" userId="066c04c9-4fc0-40bc-a219-4017a16f6819" providerId="ADAL" clId="{1CDE2789-06A8-485F-B465-92FA1EF7CB82}" dt="2021-06-21T12:27:13.158" v="76"/>
          <ac:spMkLst>
            <pc:docMk/>
            <pc:sldMk cId="2794843298" sldId="355"/>
            <ac:spMk id="93" creationId="{A578A918-36F6-493C-A324-79107E21DF51}"/>
          </ac:spMkLst>
        </pc:spChg>
        <pc:spChg chg="mod">
          <ac:chgData name="Nimrod Levkovits" userId="066c04c9-4fc0-40bc-a219-4017a16f6819" providerId="ADAL" clId="{1CDE2789-06A8-485F-B465-92FA1EF7CB82}" dt="2021-06-21T12:27:13.158" v="76"/>
          <ac:spMkLst>
            <pc:docMk/>
            <pc:sldMk cId="2794843298" sldId="355"/>
            <ac:spMk id="94" creationId="{892E74DF-8AA7-4680-975E-227B41AB1310}"/>
          </ac:spMkLst>
        </pc:spChg>
        <pc:spChg chg="mod">
          <ac:chgData name="Nimrod Levkovits" userId="066c04c9-4fc0-40bc-a219-4017a16f6819" providerId="ADAL" clId="{1CDE2789-06A8-485F-B465-92FA1EF7CB82}" dt="2021-06-21T12:27:13.158" v="76"/>
          <ac:spMkLst>
            <pc:docMk/>
            <pc:sldMk cId="2794843298" sldId="355"/>
            <ac:spMk id="95" creationId="{6AC681CA-AA54-4DB9-BB99-BBD7DDB599DD}"/>
          </ac:spMkLst>
        </pc:spChg>
        <pc:spChg chg="mod">
          <ac:chgData name="Nimrod Levkovits" userId="066c04c9-4fc0-40bc-a219-4017a16f6819" providerId="ADAL" clId="{1CDE2789-06A8-485F-B465-92FA1EF7CB82}" dt="2021-06-21T12:27:13.158" v="76"/>
          <ac:spMkLst>
            <pc:docMk/>
            <pc:sldMk cId="2794843298" sldId="355"/>
            <ac:spMk id="96" creationId="{A312121C-D3D1-4AB3-ADA1-59D82F0608A5}"/>
          </ac:spMkLst>
        </pc:spChg>
        <pc:spChg chg="mod">
          <ac:chgData name="Nimrod Levkovits" userId="066c04c9-4fc0-40bc-a219-4017a16f6819" providerId="ADAL" clId="{1CDE2789-06A8-485F-B465-92FA1EF7CB82}" dt="2021-06-21T12:27:13.158" v="76"/>
          <ac:spMkLst>
            <pc:docMk/>
            <pc:sldMk cId="2794843298" sldId="355"/>
            <ac:spMk id="97" creationId="{F7C5CFC9-1EC6-4736-9F94-65DBF7126F3E}"/>
          </ac:spMkLst>
        </pc:spChg>
        <pc:spChg chg="mod">
          <ac:chgData name="Nimrod Levkovits" userId="066c04c9-4fc0-40bc-a219-4017a16f6819" providerId="ADAL" clId="{1CDE2789-06A8-485F-B465-92FA1EF7CB82}" dt="2021-06-21T12:27:13.158" v="76"/>
          <ac:spMkLst>
            <pc:docMk/>
            <pc:sldMk cId="2794843298" sldId="355"/>
            <ac:spMk id="98" creationId="{FA0FDA9D-CE06-4161-9016-B80875AE5996}"/>
          </ac:spMkLst>
        </pc:spChg>
        <pc:spChg chg="mod">
          <ac:chgData name="Nimrod Levkovits" userId="066c04c9-4fc0-40bc-a219-4017a16f6819" providerId="ADAL" clId="{1CDE2789-06A8-485F-B465-92FA1EF7CB82}" dt="2021-06-21T12:27:13.158" v="76"/>
          <ac:spMkLst>
            <pc:docMk/>
            <pc:sldMk cId="2794843298" sldId="355"/>
            <ac:spMk id="99" creationId="{3DE882D6-08AC-4FFD-AE23-1E555A204865}"/>
          </ac:spMkLst>
        </pc:spChg>
        <pc:spChg chg="mod">
          <ac:chgData name="Nimrod Levkovits" userId="066c04c9-4fc0-40bc-a219-4017a16f6819" providerId="ADAL" clId="{1CDE2789-06A8-485F-B465-92FA1EF7CB82}" dt="2021-06-21T12:27:13.158" v="76"/>
          <ac:spMkLst>
            <pc:docMk/>
            <pc:sldMk cId="2794843298" sldId="355"/>
            <ac:spMk id="100" creationId="{7EA4694B-1584-4737-B8AD-00C38C0A736C}"/>
          </ac:spMkLst>
        </pc:spChg>
        <pc:spChg chg="mod">
          <ac:chgData name="Nimrod Levkovits" userId="066c04c9-4fc0-40bc-a219-4017a16f6819" providerId="ADAL" clId="{1CDE2789-06A8-485F-B465-92FA1EF7CB82}" dt="2021-06-21T12:27:13.158" v="76"/>
          <ac:spMkLst>
            <pc:docMk/>
            <pc:sldMk cId="2794843298" sldId="355"/>
            <ac:spMk id="101" creationId="{7B246962-A67F-48A1-B881-26D0B4E72A4B}"/>
          </ac:spMkLst>
        </pc:spChg>
        <pc:spChg chg="mod">
          <ac:chgData name="Nimrod Levkovits" userId="066c04c9-4fc0-40bc-a219-4017a16f6819" providerId="ADAL" clId="{1CDE2789-06A8-485F-B465-92FA1EF7CB82}" dt="2021-06-21T12:27:13.158" v="76"/>
          <ac:spMkLst>
            <pc:docMk/>
            <pc:sldMk cId="2794843298" sldId="355"/>
            <ac:spMk id="102" creationId="{5F03D461-A1F6-43C9-A07A-6F1F5FE41A4A}"/>
          </ac:spMkLst>
        </pc:spChg>
        <pc:spChg chg="mod">
          <ac:chgData name="Nimrod Levkovits" userId="066c04c9-4fc0-40bc-a219-4017a16f6819" providerId="ADAL" clId="{1CDE2789-06A8-485F-B465-92FA1EF7CB82}" dt="2021-06-21T12:27:13.158" v="76"/>
          <ac:spMkLst>
            <pc:docMk/>
            <pc:sldMk cId="2794843298" sldId="355"/>
            <ac:spMk id="103" creationId="{73D04944-6FD5-4B6A-92DC-EC684D4B663A}"/>
          </ac:spMkLst>
        </pc:spChg>
        <pc:spChg chg="mod">
          <ac:chgData name="Nimrod Levkovits" userId="066c04c9-4fc0-40bc-a219-4017a16f6819" providerId="ADAL" clId="{1CDE2789-06A8-485F-B465-92FA1EF7CB82}" dt="2021-06-21T12:27:13.158" v="76"/>
          <ac:spMkLst>
            <pc:docMk/>
            <pc:sldMk cId="2794843298" sldId="355"/>
            <ac:spMk id="104" creationId="{C4FB1BC9-00B0-4E4D-87F4-9D446162A863}"/>
          </ac:spMkLst>
        </pc:spChg>
        <pc:spChg chg="mod">
          <ac:chgData name="Nimrod Levkovits" userId="066c04c9-4fc0-40bc-a219-4017a16f6819" providerId="ADAL" clId="{1CDE2789-06A8-485F-B465-92FA1EF7CB82}" dt="2021-06-21T12:27:13.158" v="76"/>
          <ac:spMkLst>
            <pc:docMk/>
            <pc:sldMk cId="2794843298" sldId="355"/>
            <ac:spMk id="105" creationId="{E45486E6-F476-4E9E-9BAF-ACCDEEB2786A}"/>
          </ac:spMkLst>
        </pc:spChg>
        <pc:spChg chg="mod">
          <ac:chgData name="Nimrod Levkovits" userId="066c04c9-4fc0-40bc-a219-4017a16f6819" providerId="ADAL" clId="{1CDE2789-06A8-485F-B465-92FA1EF7CB82}" dt="2021-06-21T12:27:13.158" v="76"/>
          <ac:spMkLst>
            <pc:docMk/>
            <pc:sldMk cId="2794843298" sldId="355"/>
            <ac:spMk id="106" creationId="{B39965FD-CC01-4637-9A45-C261FB7B152A}"/>
          </ac:spMkLst>
        </pc:spChg>
        <pc:spChg chg="mod">
          <ac:chgData name="Nimrod Levkovits" userId="066c04c9-4fc0-40bc-a219-4017a16f6819" providerId="ADAL" clId="{1CDE2789-06A8-485F-B465-92FA1EF7CB82}" dt="2021-06-21T12:27:13.158" v="76"/>
          <ac:spMkLst>
            <pc:docMk/>
            <pc:sldMk cId="2794843298" sldId="355"/>
            <ac:spMk id="107" creationId="{2F626771-9CB1-4C82-9D39-CF8827094659}"/>
          </ac:spMkLst>
        </pc:spChg>
        <pc:spChg chg="mod">
          <ac:chgData name="Nimrod Levkovits" userId="066c04c9-4fc0-40bc-a219-4017a16f6819" providerId="ADAL" clId="{1CDE2789-06A8-485F-B465-92FA1EF7CB82}" dt="2021-06-21T12:27:13.158" v="76"/>
          <ac:spMkLst>
            <pc:docMk/>
            <pc:sldMk cId="2794843298" sldId="355"/>
            <ac:spMk id="108" creationId="{CC933E70-CAAA-4A42-A7CC-D4819839227C}"/>
          </ac:spMkLst>
        </pc:spChg>
        <pc:spChg chg="mod">
          <ac:chgData name="Nimrod Levkovits" userId="066c04c9-4fc0-40bc-a219-4017a16f6819" providerId="ADAL" clId="{1CDE2789-06A8-485F-B465-92FA1EF7CB82}" dt="2021-06-21T12:27:13.158" v="76"/>
          <ac:spMkLst>
            <pc:docMk/>
            <pc:sldMk cId="2794843298" sldId="355"/>
            <ac:spMk id="109" creationId="{29E712D4-7E50-44B7-9664-9A2481F2D915}"/>
          </ac:spMkLst>
        </pc:spChg>
        <pc:spChg chg="mod">
          <ac:chgData name="Nimrod Levkovits" userId="066c04c9-4fc0-40bc-a219-4017a16f6819" providerId="ADAL" clId="{1CDE2789-06A8-485F-B465-92FA1EF7CB82}" dt="2021-06-21T12:27:13.158" v="76"/>
          <ac:spMkLst>
            <pc:docMk/>
            <pc:sldMk cId="2794843298" sldId="355"/>
            <ac:spMk id="110" creationId="{84691657-D88B-490C-BDCF-2E07EBEA7F8B}"/>
          </ac:spMkLst>
        </pc:spChg>
        <pc:spChg chg="mod">
          <ac:chgData name="Nimrod Levkovits" userId="066c04c9-4fc0-40bc-a219-4017a16f6819" providerId="ADAL" clId="{1CDE2789-06A8-485F-B465-92FA1EF7CB82}" dt="2021-06-21T12:27:13.158" v="76"/>
          <ac:spMkLst>
            <pc:docMk/>
            <pc:sldMk cId="2794843298" sldId="355"/>
            <ac:spMk id="111" creationId="{1BC11011-AE16-462B-BA75-EEFBC03007A0}"/>
          </ac:spMkLst>
        </pc:spChg>
        <pc:spChg chg="mod">
          <ac:chgData name="Nimrod Levkovits" userId="066c04c9-4fc0-40bc-a219-4017a16f6819" providerId="ADAL" clId="{1CDE2789-06A8-485F-B465-92FA1EF7CB82}" dt="2021-06-21T12:27:13.158" v="76"/>
          <ac:spMkLst>
            <pc:docMk/>
            <pc:sldMk cId="2794843298" sldId="355"/>
            <ac:spMk id="112" creationId="{E9719047-AC02-4CF4-B107-834E7948D283}"/>
          </ac:spMkLst>
        </pc:spChg>
        <pc:spChg chg="mod">
          <ac:chgData name="Nimrod Levkovits" userId="066c04c9-4fc0-40bc-a219-4017a16f6819" providerId="ADAL" clId="{1CDE2789-06A8-485F-B465-92FA1EF7CB82}" dt="2021-06-21T12:27:13.158" v="76"/>
          <ac:spMkLst>
            <pc:docMk/>
            <pc:sldMk cId="2794843298" sldId="355"/>
            <ac:spMk id="113" creationId="{F1BAFEAE-ECD0-4F57-AADF-78567470B8E9}"/>
          </ac:spMkLst>
        </pc:spChg>
        <pc:spChg chg="mod">
          <ac:chgData name="Nimrod Levkovits" userId="066c04c9-4fc0-40bc-a219-4017a16f6819" providerId="ADAL" clId="{1CDE2789-06A8-485F-B465-92FA1EF7CB82}" dt="2021-06-21T12:27:13.158" v="76"/>
          <ac:spMkLst>
            <pc:docMk/>
            <pc:sldMk cId="2794843298" sldId="355"/>
            <ac:spMk id="114" creationId="{B96224E2-A06F-40F0-8C23-9ECF8DA5AD49}"/>
          </ac:spMkLst>
        </pc:spChg>
        <pc:spChg chg="mod">
          <ac:chgData name="Nimrod Levkovits" userId="066c04c9-4fc0-40bc-a219-4017a16f6819" providerId="ADAL" clId="{1CDE2789-06A8-485F-B465-92FA1EF7CB82}" dt="2021-06-21T12:27:13.158" v="76"/>
          <ac:spMkLst>
            <pc:docMk/>
            <pc:sldMk cId="2794843298" sldId="355"/>
            <ac:spMk id="115" creationId="{4742D216-8B4E-4FCA-8625-C091937ACAB1}"/>
          </ac:spMkLst>
        </pc:spChg>
        <pc:grpChg chg="add mod">
          <ac:chgData name="Nimrod Levkovits" userId="066c04c9-4fc0-40bc-a219-4017a16f6819" providerId="ADAL" clId="{1CDE2789-06A8-485F-B465-92FA1EF7CB82}" dt="2021-06-21T12:29:33.850" v="230" actId="1076"/>
          <ac:grpSpMkLst>
            <pc:docMk/>
            <pc:sldMk cId="2794843298" sldId="355"/>
            <ac:grpSpMk id="30" creationId="{EFA532FE-1536-4369-B32A-4D3F95F85494}"/>
          </ac:grpSpMkLst>
        </pc:grpChg>
        <pc:grpChg chg="mod">
          <ac:chgData name="Nimrod Levkovits" userId="066c04c9-4fc0-40bc-a219-4017a16f6819" providerId="ADAL" clId="{1CDE2789-06A8-485F-B465-92FA1EF7CB82}" dt="2021-06-21T12:27:13.158" v="76"/>
          <ac:grpSpMkLst>
            <pc:docMk/>
            <pc:sldMk cId="2794843298" sldId="355"/>
            <ac:grpSpMk id="31" creationId="{EF02F39C-6222-4700-8548-87281C5A15DF}"/>
          </ac:grpSpMkLst>
        </pc:grpChg>
        <pc:grpChg chg="mod">
          <ac:chgData name="Nimrod Levkovits" userId="066c04c9-4fc0-40bc-a219-4017a16f6819" providerId="ADAL" clId="{1CDE2789-06A8-485F-B465-92FA1EF7CB82}" dt="2021-06-21T12:27:13.158" v="76"/>
          <ac:grpSpMkLst>
            <pc:docMk/>
            <pc:sldMk cId="2794843298" sldId="355"/>
            <ac:grpSpMk id="33" creationId="{1E945DBF-7E96-49AE-8820-8BD6713C9823}"/>
          </ac:grpSpMkLst>
        </pc:grpChg>
        <pc:grpChg chg="mod">
          <ac:chgData name="Nimrod Levkovits" userId="066c04c9-4fc0-40bc-a219-4017a16f6819" providerId="ADAL" clId="{1CDE2789-06A8-485F-B465-92FA1EF7CB82}" dt="2021-06-21T12:27:13.158" v="76"/>
          <ac:grpSpMkLst>
            <pc:docMk/>
            <pc:sldMk cId="2794843298" sldId="355"/>
            <ac:grpSpMk id="34" creationId="{4D10CDCE-E9AD-4B3D-89E1-D51FDFE08450}"/>
          </ac:grpSpMkLst>
        </pc:grpChg>
        <pc:grpChg chg="mod">
          <ac:chgData name="Nimrod Levkovits" userId="066c04c9-4fc0-40bc-a219-4017a16f6819" providerId="ADAL" clId="{1CDE2789-06A8-485F-B465-92FA1EF7CB82}" dt="2021-06-21T12:27:13.158" v="76"/>
          <ac:grpSpMkLst>
            <pc:docMk/>
            <pc:sldMk cId="2794843298" sldId="355"/>
            <ac:grpSpMk id="35" creationId="{5A39F90C-F88A-4D99-8956-648BBDBF9BD6}"/>
          </ac:grpSpMkLst>
        </pc:grpChg>
        <pc:grpChg chg="mod">
          <ac:chgData name="Nimrod Levkovits" userId="066c04c9-4fc0-40bc-a219-4017a16f6819" providerId="ADAL" clId="{1CDE2789-06A8-485F-B465-92FA1EF7CB82}" dt="2021-06-21T12:24:05.320" v="4" actId="1076"/>
          <ac:grpSpMkLst>
            <pc:docMk/>
            <pc:sldMk cId="2794843298" sldId="355"/>
            <ac:grpSpMk id="67" creationId="{87B50D0D-4133-4F63-BE95-E738BCF9100C}"/>
          </ac:grpSpMkLst>
        </pc:grpChg>
        <pc:picChg chg="add mod">
          <ac:chgData name="Nimrod Levkovits" userId="066c04c9-4fc0-40bc-a219-4017a16f6819" providerId="ADAL" clId="{1CDE2789-06A8-485F-B465-92FA1EF7CB82}" dt="2021-06-21T12:24:05.320" v="4" actId="1076"/>
          <ac:picMkLst>
            <pc:docMk/>
            <pc:sldMk cId="2794843298" sldId="355"/>
            <ac:picMk id="2" creationId="{A14BC61B-53A7-4393-9434-0667DA3CB9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532921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438348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222767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218487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168118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707959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248366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C764DE79-268F-4C1A-8933-263129D2AF90}"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275445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C764DE79-268F-4C1A-8933-263129D2AF90}"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1478527"/>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59915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076150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2487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02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9795496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levkovits/Phishing-Project" TargetMode="Externa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internetlivestats.com/"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www.sciencedirect.com/"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F0D90FD-3E28-4722-97C4-8CCC735E8F08}"/>
              </a:ext>
            </a:extLst>
          </p:cNvPr>
          <p:cNvSpPr txBox="1"/>
          <p:nvPr/>
        </p:nvSpPr>
        <p:spPr>
          <a:xfrm>
            <a:off x="6934898" y="418710"/>
            <a:ext cx="5741457" cy="1015663"/>
          </a:xfrm>
          <a:prstGeom prst="rect">
            <a:avLst/>
          </a:prstGeom>
          <a:noFill/>
        </p:spPr>
        <p:txBody>
          <a:bodyPr wrap="square" rtlCol="0" anchor="ctr">
            <a:spAutoFit/>
          </a:bodyPr>
          <a:lstStyle/>
          <a:p>
            <a:pPr algn="ctr"/>
            <a:r>
              <a:rPr lang="en-US" sz="6000" b="1" dirty="0">
                <a:solidFill>
                  <a:schemeClr val="bg1"/>
                </a:solidFill>
                <a:latin typeface="+mj-lt"/>
              </a:rPr>
              <a:t>Phishing URLs</a:t>
            </a:r>
            <a:endParaRPr lang="ko-KR" altLang="en-US" sz="6000" b="1" dirty="0">
              <a:solidFill>
                <a:schemeClr val="bg1"/>
              </a:solidFill>
              <a:latin typeface="+mj-lt"/>
              <a:cs typeface="Arial" pitchFamily="34" charset="0"/>
            </a:endParaRPr>
          </a:p>
        </p:txBody>
      </p:sp>
      <p:sp>
        <p:nvSpPr>
          <p:cNvPr id="36" name="TextBox 35">
            <a:extLst>
              <a:ext uri="{FF2B5EF4-FFF2-40B4-BE49-F238E27FC236}">
                <a16:creationId xmlns:a16="http://schemas.microsoft.com/office/drawing/2014/main" id="{12E22EC9-32B2-4C76-BCA0-9B27E0E418E1}"/>
              </a:ext>
            </a:extLst>
          </p:cNvPr>
          <p:cNvSpPr txBox="1"/>
          <p:nvPr/>
        </p:nvSpPr>
        <p:spPr>
          <a:xfrm>
            <a:off x="7500051" y="1707311"/>
            <a:ext cx="4611150" cy="1077218"/>
          </a:xfrm>
          <a:prstGeom prst="rect">
            <a:avLst/>
          </a:prstGeom>
          <a:noFill/>
        </p:spPr>
        <p:txBody>
          <a:bodyPr wrap="square" rtlCol="0" anchor="ctr">
            <a:spAutoFit/>
          </a:bodyPr>
          <a:lstStyle/>
          <a:p>
            <a:pPr algn="ctr"/>
            <a:r>
              <a:rPr lang="en-US" sz="3200" b="1" dirty="0">
                <a:solidFill>
                  <a:schemeClr val="bg1"/>
                </a:solidFill>
              </a:rPr>
              <a:t>data mining and machine learning final project</a:t>
            </a:r>
            <a:endParaRPr lang="ko-KR" altLang="en-US" sz="2800" b="1" dirty="0">
              <a:solidFill>
                <a:schemeClr val="bg1"/>
              </a:solidFill>
              <a:cs typeface="Arial" pitchFamily="34" charset="0"/>
            </a:endParaRPr>
          </a:p>
        </p:txBody>
      </p:sp>
      <p:sp>
        <p:nvSpPr>
          <p:cNvPr id="4" name="TextBox 3">
            <a:extLst>
              <a:ext uri="{FF2B5EF4-FFF2-40B4-BE49-F238E27FC236}">
                <a16:creationId xmlns:a16="http://schemas.microsoft.com/office/drawing/2014/main" id="{7BABF85D-A67C-4DDC-88FC-ECA7DAA75D87}"/>
              </a:ext>
            </a:extLst>
          </p:cNvPr>
          <p:cNvSpPr txBox="1"/>
          <p:nvPr/>
        </p:nvSpPr>
        <p:spPr>
          <a:xfrm>
            <a:off x="9144000" y="4315631"/>
            <a:ext cx="2734811" cy="1107996"/>
          </a:xfrm>
          <a:prstGeom prst="rect">
            <a:avLst/>
          </a:prstGeom>
          <a:noFill/>
        </p:spPr>
        <p:txBody>
          <a:bodyPr wrap="square" rtlCol="0" anchor="ctr">
            <a:spAutoFit/>
          </a:bodyPr>
          <a:lstStyle/>
          <a:p>
            <a:pPr algn="ctr"/>
            <a:r>
              <a:rPr lang="en-US" b="1" dirty="0">
                <a:solidFill>
                  <a:schemeClr val="bg1"/>
                </a:solidFill>
              </a:rPr>
              <a:t>Nimrod Levkovits</a:t>
            </a:r>
          </a:p>
          <a:p>
            <a:pPr algn="ctr"/>
            <a:endParaRPr lang="en-US" altLang="ko-KR" sz="3200" b="1" dirty="0">
              <a:solidFill>
                <a:schemeClr val="bg1"/>
              </a:solidFill>
              <a:cs typeface="Arial" pitchFamily="34" charset="0"/>
            </a:endParaRPr>
          </a:p>
          <a:p>
            <a:pPr algn="ctr"/>
            <a:r>
              <a:rPr lang="en-US" altLang="ko-KR" sz="1600" b="1" dirty="0" smtClean="0">
                <a:solidFill>
                  <a:schemeClr val="accent5"/>
                </a:solidFill>
                <a:cs typeface="Arial" pitchFamily="34" charset="0"/>
                <a:hlinkClick r:id="rId2"/>
              </a:rPr>
              <a:t>GitHub</a:t>
            </a:r>
            <a:endParaRPr lang="ko-KR" altLang="en-US" sz="1400" b="1" dirty="0">
              <a:solidFill>
                <a:schemeClr val="accent5"/>
              </a:solidFill>
              <a:cs typeface="Arial" pitchFamily="34" charset="0"/>
            </a:endParaRPr>
          </a:p>
        </p:txBody>
      </p:sp>
    </p:spTree>
    <p:extLst>
      <p:ext uri="{BB962C8B-B14F-4D97-AF65-F5344CB8AC3E}">
        <p14:creationId xmlns:p14="http://schemas.microsoft.com/office/powerpoint/2010/main" val="2652863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3">
            <a:extLst>
              <a:ext uri="{FF2B5EF4-FFF2-40B4-BE49-F238E27FC236}">
                <a16:creationId xmlns:a16="http://schemas.microsoft.com/office/drawing/2014/main" id="{F033311C-99CA-4FDE-A387-DA26C41D50FE}"/>
              </a:ext>
            </a:extLst>
          </p:cNvPr>
          <p:cNvGrpSpPr/>
          <p:nvPr/>
        </p:nvGrpSpPr>
        <p:grpSpPr>
          <a:xfrm>
            <a:off x="418661" y="2161220"/>
            <a:ext cx="7773532" cy="4558736"/>
            <a:chOff x="2687161" y="3731096"/>
            <a:chExt cx="5158677" cy="3027467"/>
          </a:xfrm>
          <a:solidFill>
            <a:schemeClr val="accent3">
              <a:lumMod val="50000"/>
            </a:schemeClr>
          </a:solidFill>
        </p:grpSpPr>
        <p:sp>
          <p:nvSpPr>
            <p:cNvPr id="11" name="Freeform: Shape 24">
              <a:extLst>
                <a:ext uri="{FF2B5EF4-FFF2-40B4-BE49-F238E27FC236}">
                  <a16:creationId xmlns:a16="http://schemas.microsoft.com/office/drawing/2014/main" id="{DFFF9188-C2D3-488D-8BBE-ADAFC95CCDAD}"/>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32CBF7B3-1DF6-491B-9369-DB4A7BB6C3FB}"/>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13" name="Freeform: Shape 26">
              <a:extLst>
                <a:ext uri="{FF2B5EF4-FFF2-40B4-BE49-F238E27FC236}">
                  <a16:creationId xmlns:a16="http://schemas.microsoft.com/office/drawing/2014/main" id="{187003D6-91EF-4B2F-BEF5-1151E6C47C7A}"/>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14" name="Freeform: Shape 27">
              <a:extLst>
                <a:ext uri="{FF2B5EF4-FFF2-40B4-BE49-F238E27FC236}">
                  <a16:creationId xmlns:a16="http://schemas.microsoft.com/office/drawing/2014/main" id="{D76B62B8-C50E-4645-9D56-D3A5A241E366}"/>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15" name="Freeform: Shape 28">
              <a:extLst>
                <a:ext uri="{FF2B5EF4-FFF2-40B4-BE49-F238E27FC236}">
                  <a16:creationId xmlns:a16="http://schemas.microsoft.com/office/drawing/2014/main" id="{89F2EC91-E729-47F8-9BA0-6F7C520DF07A}"/>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16" name="Freeform: Shape 29">
              <a:extLst>
                <a:ext uri="{FF2B5EF4-FFF2-40B4-BE49-F238E27FC236}">
                  <a16:creationId xmlns:a16="http://schemas.microsoft.com/office/drawing/2014/main" id="{1EA71741-4B4F-44B8-A5F9-F996A28484D0}"/>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17" name="Freeform: Shape 30">
              <a:extLst>
                <a:ext uri="{FF2B5EF4-FFF2-40B4-BE49-F238E27FC236}">
                  <a16:creationId xmlns:a16="http://schemas.microsoft.com/office/drawing/2014/main" id="{FFEB6D75-53E2-43B6-BB55-4CC3A42CB9FB}"/>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8" name="Freeform: Shape 31">
              <a:extLst>
                <a:ext uri="{FF2B5EF4-FFF2-40B4-BE49-F238E27FC236}">
                  <a16:creationId xmlns:a16="http://schemas.microsoft.com/office/drawing/2014/main" id="{E9B0DCC0-F07D-4EA6-A220-FF6C7A452EEC}"/>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9" name="Freeform: Shape 32">
              <a:extLst>
                <a:ext uri="{FF2B5EF4-FFF2-40B4-BE49-F238E27FC236}">
                  <a16:creationId xmlns:a16="http://schemas.microsoft.com/office/drawing/2014/main" id="{EDBF290E-30C8-49D5-ABF5-4A3CE3A15F4F}"/>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20" name="Freeform: Shape 33">
              <a:extLst>
                <a:ext uri="{FF2B5EF4-FFF2-40B4-BE49-F238E27FC236}">
                  <a16:creationId xmlns:a16="http://schemas.microsoft.com/office/drawing/2014/main" id="{4ECC11AB-FE64-4E57-BEB7-DD68103C4FB1}"/>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21" name="Freeform: Shape 34">
              <a:extLst>
                <a:ext uri="{FF2B5EF4-FFF2-40B4-BE49-F238E27FC236}">
                  <a16:creationId xmlns:a16="http://schemas.microsoft.com/office/drawing/2014/main" id="{184C7784-185A-4674-84AA-26B3681CCA8D}"/>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22" name="Freeform: Shape 35">
              <a:extLst>
                <a:ext uri="{FF2B5EF4-FFF2-40B4-BE49-F238E27FC236}">
                  <a16:creationId xmlns:a16="http://schemas.microsoft.com/office/drawing/2014/main" id="{479B2515-DDD4-48F0-8362-1C10E1059AAB}"/>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23" name="Freeform: Shape 36">
              <a:extLst>
                <a:ext uri="{FF2B5EF4-FFF2-40B4-BE49-F238E27FC236}">
                  <a16:creationId xmlns:a16="http://schemas.microsoft.com/office/drawing/2014/main" id="{433B3DB3-9E56-44E7-AB6C-3F881D2CE4BB}"/>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24" name="Freeform: Shape 37">
              <a:extLst>
                <a:ext uri="{FF2B5EF4-FFF2-40B4-BE49-F238E27FC236}">
                  <a16:creationId xmlns:a16="http://schemas.microsoft.com/office/drawing/2014/main" id="{0BD4AFBA-1AC5-4997-9FF2-81AC326A6AB9}"/>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25" name="Freeform: Shape 38">
              <a:extLst>
                <a:ext uri="{FF2B5EF4-FFF2-40B4-BE49-F238E27FC236}">
                  <a16:creationId xmlns:a16="http://schemas.microsoft.com/office/drawing/2014/main" id="{84980E24-9384-4A00-9848-D26B7A1B5ADA}"/>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26" name="Freeform: Shape 39">
              <a:extLst>
                <a:ext uri="{FF2B5EF4-FFF2-40B4-BE49-F238E27FC236}">
                  <a16:creationId xmlns:a16="http://schemas.microsoft.com/office/drawing/2014/main" id="{6C9ABDA4-4DA8-4FD2-BEFB-3118D93C8AE1}"/>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27" name="Freeform: Shape 40">
              <a:extLst>
                <a:ext uri="{FF2B5EF4-FFF2-40B4-BE49-F238E27FC236}">
                  <a16:creationId xmlns:a16="http://schemas.microsoft.com/office/drawing/2014/main" id="{822F876C-490D-4ABC-9D8F-8C8CA159FDD2}"/>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8" name="Freeform: Shape 41">
              <a:extLst>
                <a:ext uri="{FF2B5EF4-FFF2-40B4-BE49-F238E27FC236}">
                  <a16:creationId xmlns:a16="http://schemas.microsoft.com/office/drawing/2014/main" id="{E5ACEA4F-AFC2-4061-BAD2-0B97BD1078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9" name="Freeform: Shape 42">
              <a:extLst>
                <a:ext uri="{FF2B5EF4-FFF2-40B4-BE49-F238E27FC236}">
                  <a16:creationId xmlns:a16="http://schemas.microsoft.com/office/drawing/2014/main" id="{BB65FBDB-A37B-4E29-9EFF-75177CBAFF71}"/>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30" name="Freeform: Shape 43">
              <a:extLst>
                <a:ext uri="{FF2B5EF4-FFF2-40B4-BE49-F238E27FC236}">
                  <a16:creationId xmlns:a16="http://schemas.microsoft.com/office/drawing/2014/main" id="{BF8DD380-93B6-47AB-BF88-F672592D483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31" name="Freeform: Shape 44">
              <a:extLst>
                <a:ext uri="{FF2B5EF4-FFF2-40B4-BE49-F238E27FC236}">
                  <a16:creationId xmlns:a16="http://schemas.microsoft.com/office/drawing/2014/main" id="{C90715B9-63CE-4324-A0A9-650F2EF3046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32" name="Freeform: Shape 45">
              <a:extLst>
                <a:ext uri="{FF2B5EF4-FFF2-40B4-BE49-F238E27FC236}">
                  <a16:creationId xmlns:a16="http://schemas.microsoft.com/office/drawing/2014/main" id="{511724C7-BD72-4FC6-9986-7967CE543E3E}"/>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33" name="Freeform: Shape 46">
              <a:extLst>
                <a:ext uri="{FF2B5EF4-FFF2-40B4-BE49-F238E27FC236}">
                  <a16:creationId xmlns:a16="http://schemas.microsoft.com/office/drawing/2014/main" id="{8781D6B4-0CD2-48DF-8D4B-76161F54905C}"/>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34" name="Freeform: Shape 47">
              <a:extLst>
                <a:ext uri="{FF2B5EF4-FFF2-40B4-BE49-F238E27FC236}">
                  <a16:creationId xmlns:a16="http://schemas.microsoft.com/office/drawing/2014/main" id="{E23CEF4E-561D-4974-AF91-867AB4FDCBE4}"/>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35" name="Freeform: Shape 48">
              <a:extLst>
                <a:ext uri="{FF2B5EF4-FFF2-40B4-BE49-F238E27FC236}">
                  <a16:creationId xmlns:a16="http://schemas.microsoft.com/office/drawing/2014/main" id="{E98B6920-B2D2-4170-A9BC-ED54037714C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36" name="Freeform: Shape 49">
              <a:extLst>
                <a:ext uri="{FF2B5EF4-FFF2-40B4-BE49-F238E27FC236}">
                  <a16:creationId xmlns:a16="http://schemas.microsoft.com/office/drawing/2014/main" id="{3074F667-2DBD-4E32-ADE5-DAA6E45EC8EE}"/>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37" name="Freeform: Shape 50">
              <a:extLst>
                <a:ext uri="{FF2B5EF4-FFF2-40B4-BE49-F238E27FC236}">
                  <a16:creationId xmlns:a16="http://schemas.microsoft.com/office/drawing/2014/main" id="{40707A36-FA8F-40D7-A32F-EFCADA77ACA0}"/>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8" name="Freeform: Shape 51">
              <a:extLst>
                <a:ext uri="{FF2B5EF4-FFF2-40B4-BE49-F238E27FC236}">
                  <a16:creationId xmlns:a16="http://schemas.microsoft.com/office/drawing/2014/main" id="{7573EBDF-C084-453D-A07B-006ACD2B945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40" name="Freeform: Shape 52">
              <a:extLst>
                <a:ext uri="{FF2B5EF4-FFF2-40B4-BE49-F238E27FC236}">
                  <a16:creationId xmlns:a16="http://schemas.microsoft.com/office/drawing/2014/main" id="{C6954471-B319-4740-AE15-5B95FDD71DD4}"/>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41" name="Freeform: Shape 53">
              <a:extLst>
                <a:ext uri="{FF2B5EF4-FFF2-40B4-BE49-F238E27FC236}">
                  <a16:creationId xmlns:a16="http://schemas.microsoft.com/office/drawing/2014/main" id="{C1C39394-F5FE-430E-940A-39F40DD887E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42" name="Freeform: Shape 54">
              <a:extLst>
                <a:ext uri="{FF2B5EF4-FFF2-40B4-BE49-F238E27FC236}">
                  <a16:creationId xmlns:a16="http://schemas.microsoft.com/office/drawing/2014/main" id="{01ADCECD-E2F0-46D0-96BD-0EBF15E1F881}"/>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43" name="Freeform: Shape 55">
              <a:extLst>
                <a:ext uri="{FF2B5EF4-FFF2-40B4-BE49-F238E27FC236}">
                  <a16:creationId xmlns:a16="http://schemas.microsoft.com/office/drawing/2014/main" id="{930F4279-FB16-4105-9AE1-C436B09BC1F3}"/>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44" name="Freeform: Shape 56">
              <a:extLst>
                <a:ext uri="{FF2B5EF4-FFF2-40B4-BE49-F238E27FC236}">
                  <a16:creationId xmlns:a16="http://schemas.microsoft.com/office/drawing/2014/main" id="{7E774745-D846-4CE0-850B-79B8E7C91B0E}"/>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45" name="Freeform: Shape 57">
              <a:extLst>
                <a:ext uri="{FF2B5EF4-FFF2-40B4-BE49-F238E27FC236}">
                  <a16:creationId xmlns:a16="http://schemas.microsoft.com/office/drawing/2014/main" id="{685253F0-0DEF-47D4-92C6-9560AECE0F16}"/>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46" name="Freeform: Shape 58">
              <a:extLst>
                <a:ext uri="{FF2B5EF4-FFF2-40B4-BE49-F238E27FC236}">
                  <a16:creationId xmlns:a16="http://schemas.microsoft.com/office/drawing/2014/main" id="{51B443B6-FB1D-4DC8-A4A4-16F341208675}"/>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47" name="Freeform: Shape 59">
              <a:extLst>
                <a:ext uri="{FF2B5EF4-FFF2-40B4-BE49-F238E27FC236}">
                  <a16:creationId xmlns:a16="http://schemas.microsoft.com/office/drawing/2014/main" id="{5A7F3885-A6DB-410B-A5E6-6A9D94C8E469}"/>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48" name="Freeform: Shape 60">
              <a:extLst>
                <a:ext uri="{FF2B5EF4-FFF2-40B4-BE49-F238E27FC236}">
                  <a16:creationId xmlns:a16="http://schemas.microsoft.com/office/drawing/2014/main" id="{215EFD7D-9199-41F4-BD5B-452C8C1A85BA}"/>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9" name="Freeform: Shape 61">
              <a:extLst>
                <a:ext uri="{FF2B5EF4-FFF2-40B4-BE49-F238E27FC236}">
                  <a16:creationId xmlns:a16="http://schemas.microsoft.com/office/drawing/2014/main" id="{C9B501E9-D851-4EF4-AC6A-B4734B7433D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50" name="Freeform: Shape 62">
              <a:extLst>
                <a:ext uri="{FF2B5EF4-FFF2-40B4-BE49-F238E27FC236}">
                  <a16:creationId xmlns:a16="http://schemas.microsoft.com/office/drawing/2014/main" id="{B0D8FD39-E5DB-4D90-90F0-4EA5F56A161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51" name="Freeform: Shape 63">
              <a:extLst>
                <a:ext uri="{FF2B5EF4-FFF2-40B4-BE49-F238E27FC236}">
                  <a16:creationId xmlns:a16="http://schemas.microsoft.com/office/drawing/2014/main" id="{486494BE-6C76-4EB7-8B96-8ED34AF86F9C}"/>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52" name="Freeform: Shape 64">
              <a:extLst>
                <a:ext uri="{FF2B5EF4-FFF2-40B4-BE49-F238E27FC236}">
                  <a16:creationId xmlns:a16="http://schemas.microsoft.com/office/drawing/2014/main" id="{B616ABC9-9993-41DE-A282-C1FD5BA756AA}"/>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53" name="Freeform: Shape 65">
              <a:extLst>
                <a:ext uri="{FF2B5EF4-FFF2-40B4-BE49-F238E27FC236}">
                  <a16:creationId xmlns:a16="http://schemas.microsoft.com/office/drawing/2014/main" id="{8A9170FF-2D7C-4CDE-8AE3-4B2BC579F6C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54" name="Freeform: Shape 66">
              <a:extLst>
                <a:ext uri="{FF2B5EF4-FFF2-40B4-BE49-F238E27FC236}">
                  <a16:creationId xmlns:a16="http://schemas.microsoft.com/office/drawing/2014/main" id="{39C3174F-A109-4E12-83F4-4F10EB575B9F}"/>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55" name="Freeform: Shape 67">
              <a:extLst>
                <a:ext uri="{FF2B5EF4-FFF2-40B4-BE49-F238E27FC236}">
                  <a16:creationId xmlns:a16="http://schemas.microsoft.com/office/drawing/2014/main" id="{C29025A4-9BEA-4F5E-85DC-51388AB703EF}"/>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56" name="Freeform: Shape 68">
              <a:extLst>
                <a:ext uri="{FF2B5EF4-FFF2-40B4-BE49-F238E27FC236}">
                  <a16:creationId xmlns:a16="http://schemas.microsoft.com/office/drawing/2014/main" id="{6E60D905-3AD1-48D2-BE41-9DAC4D085B83}"/>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57" name="Freeform: Shape 69">
              <a:extLst>
                <a:ext uri="{FF2B5EF4-FFF2-40B4-BE49-F238E27FC236}">
                  <a16:creationId xmlns:a16="http://schemas.microsoft.com/office/drawing/2014/main" id="{7010A93C-9FFF-4229-8B0B-4C9287DDCE85}"/>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58" name="Freeform: Shape 70">
              <a:extLst>
                <a:ext uri="{FF2B5EF4-FFF2-40B4-BE49-F238E27FC236}">
                  <a16:creationId xmlns:a16="http://schemas.microsoft.com/office/drawing/2014/main" id="{DBBECA5D-2912-47B9-8C17-4B1260E85254}"/>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9" name="Freeform: Shape 71">
              <a:extLst>
                <a:ext uri="{FF2B5EF4-FFF2-40B4-BE49-F238E27FC236}">
                  <a16:creationId xmlns:a16="http://schemas.microsoft.com/office/drawing/2014/main" id="{3257741A-F55F-45B7-B87F-A37EF97B4DA5}"/>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60" name="Freeform: Shape 72">
              <a:extLst>
                <a:ext uri="{FF2B5EF4-FFF2-40B4-BE49-F238E27FC236}">
                  <a16:creationId xmlns:a16="http://schemas.microsoft.com/office/drawing/2014/main" id="{13DF98F6-B006-45EF-A801-E38FD170529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61" name="Freeform: Shape 73">
              <a:extLst>
                <a:ext uri="{FF2B5EF4-FFF2-40B4-BE49-F238E27FC236}">
                  <a16:creationId xmlns:a16="http://schemas.microsoft.com/office/drawing/2014/main" id="{54ADF382-9850-4E7B-974B-7AD89D2D3ECB}"/>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62" name="Freeform: Shape 74">
              <a:extLst>
                <a:ext uri="{FF2B5EF4-FFF2-40B4-BE49-F238E27FC236}">
                  <a16:creationId xmlns:a16="http://schemas.microsoft.com/office/drawing/2014/main" id="{C21E7497-75C8-4E9F-A991-7D60737318A1}"/>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63" name="Freeform: Shape 75">
              <a:extLst>
                <a:ext uri="{FF2B5EF4-FFF2-40B4-BE49-F238E27FC236}">
                  <a16:creationId xmlns:a16="http://schemas.microsoft.com/office/drawing/2014/main" id="{0E5FE79E-A230-4C9F-8285-C5DB02F0675A}"/>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64" name="Freeform: Shape 76">
              <a:extLst>
                <a:ext uri="{FF2B5EF4-FFF2-40B4-BE49-F238E27FC236}">
                  <a16:creationId xmlns:a16="http://schemas.microsoft.com/office/drawing/2014/main" id="{D68D15B9-5F36-4FEB-BAE1-ADDE8491E3FD}"/>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65" name="Freeform: Shape 77">
              <a:extLst>
                <a:ext uri="{FF2B5EF4-FFF2-40B4-BE49-F238E27FC236}">
                  <a16:creationId xmlns:a16="http://schemas.microsoft.com/office/drawing/2014/main" id="{BF5A3C0E-9E4C-420B-9574-F8A715DA198B}"/>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66" name="Freeform: Shape 78">
              <a:extLst>
                <a:ext uri="{FF2B5EF4-FFF2-40B4-BE49-F238E27FC236}">
                  <a16:creationId xmlns:a16="http://schemas.microsoft.com/office/drawing/2014/main" id="{97A003D5-2864-46B4-8C17-556262391D86}"/>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67" name="Freeform: Shape 79">
              <a:extLst>
                <a:ext uri="{FF2B5EF4-FFF2-40B4-BE49-F238E27FC236}">
                  <a16:creationId xmlns:a16="http://schemas.microsoft.com/office/drawing/2014/main" id="{4E73C443-AD79-4E5B-84FC-8E59A4AE98B5}"/>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68" name="Freeform: Shape 80">
              <a:extLst>
                <a:ext uri="{FF2B5EF4-FFF2-40B4-BE49-F238E27FC236}">
                  <a16:creationId xmlns:a16="http://schemas.microsoft.com/office/drawing/2014/main" id="{F04C73DB-9DA7-4086-98ED-60EF58C1E5FA}"/>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9" name="Freeform: Shape 81">
              <a:extLst>
                <a:ext uri="{FF2B5EF4-FFF2-40B4-BE49-F238E27FC236}">
                  <a16:creationId xmlns:a16="http://schemas.microsoft.com/office/drawing/2014/main" id="{5CD218CE-1D73-4EA8-B163-B93BD8722C21}"/>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70" name="Freeform: Shape 82">
              <a:extLst>
                <a:ext uri="{FF2B5EF4-FFF2-40B4-BE49-F238E27FC236}">
                  <a16:creationId xmlns:a16="http://schemas.microsoft.com/office/drawing/2014/main" id="{EFC8C759-43CB-4BC4-BA29-1E0DC69E157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71" name="Freeform: Shape 83">
              <a:extLst>
                <a:ext uri="{FF2B5EF4-FFF2-40B4-BE49-F238E27FC236}">
                  <a16:creationId xmlns:a16="http://schemas.microsoft.com/office/drawing/2014/main" id="{FF26BEB8-52EC-4B01-8837-6B9DAA683E0F}"/>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72" name="Freeform: Shape 84">
              <a:extLst>
                <a:ext uri="{FF2B5EF4-FFF2-40B4-BE49-F238E27FC236}">
                  <a16:creationId xmlns:a16="http://schemas.microsoft.com/office/drawing/2014/main" id="{3886784E-85C0-400D-ABB9-ED7D4D0D53CF}"/>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73" name="Freeform: Shape 85">
              <a:extLst>
                <a:ext uri="{FF2B5EF4-FFF2-40B4-BE49-F238E27FC236}">
                  <a16:creationId xmlns:a16="http://schemas.microsoft.com/office/drawing/2014/main" id="{6D3FBBC1-99B7-4067-956B-D80083F9D881}"/>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74" name="Freeform: Shape 86">
              <a:extLst>
                <a:ext uri="{FF2B5EF4-FFF2-40B4-BE49-F238E27FC236}">
                  <a16:creationId xmlns:a16="http://schemas.microsoft.com/office/drawing/2014/main" id="{C21DEA10-72FF-4069-8EC9-C9A42C2A1F36}"/>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75" name="Freeform: Shape 87">
              <a:extLst>
                <a:ext uri="{FF2B5EF4-FFF2-40B4-BE49-F238E27FC236}">
                  <a16:creationId xmlns:a16="http://schemas.microsoft.com/office/drawing/2014/main" id="{64261162-9001-4ED8-8B99-8C5B33247CA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76" name="Freeform: Shape 88">
              <a:extLst>
                <a:ext uri="{FF2B5EF4-FFF2-40B4-BE49-F238E27FC236}">
                  <a16:creationId xmlns:a16="http://schemas.microsoft.com/office/drawing/2014/main" id="{C8CB19D5-AE5C-4934-8C93-D86FE1B36EDD}"/>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77" name="Freeform: Shape 89">
              <a:extLst>
                <a:ext uri="{FF2B5EF4-FFF2-40B4-BE49-F238E27FC236}">
                  <a16:creationId xmlns:a16="http://schemas.microsoft.com/office/drawing/2014/main" id="{036FC06D-A5D2-4A1B-82EB-ACD85362FE78}"/>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78" name="Freeform: Shape 90">
              <a:extLst>
                <a:ext uri="{FF2B5EF4-FFF2-40B4-BE49-F238E27FC236}">
                  <a16:creationId xmlns:a16="http://schemas.microsoft.com/office/drawing/2014/main" id="{D00A6A1B-86F5-4802-9F4A-261BF81AC306}"/>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9" name="Freeform: Shape 91">
              <a:extLst>
                <a:ext uri="{FF2B5EF4-FFF2-40B4-BE49-F238E27FC236}">
                  <a16:creationId xmlns:a16="http://schemas.microsoft.com/office/drawing/2014/main" id="{C346B77B-97E6-448F-9B5B-1274E41A763B}"/>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80" name="Freeform: Shape 92">
              <a:extLst>
                <a:ext uri="{FF2B5EF4-FFF2-40B4-BE49-F238E27FC236}">
                  <a16:creationId xmlns:a16="http://schemas.microsoft.com/office/drawing/2014/main" id="{F2D072C7-A268-4475-99BD-71BEC9B03954}"/>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81" name="Freeform: Shape 93">
              <a:extLst>
                <a:ext uri="{FF2B5EF4-FFF2-40B4-BE49-F238E27FC236}">
                  <a16:creationId xmlns:a16="http://schemas.microsoft.com/office/drawing/2014/main" id="{1D5742AA-7A17-4ACA-8012-21E7E6D91F3E}"/>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82" name="Freeform: Shape 94">
              <a:extLst>
                <a:ext uri="{FF2B5EF4-FFF2-40B4-BE49-F238E27FC236}">
                  <a16:creationId xmlns:a16="http://schemas.microsoft.com/office/drawing/2014/main" id="{192A900D-ADC4-4DB1-B993-AD8E5D1DEEE4}"/>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83" name="Freeform: Shape 95">
              <a:extLst>
                <a:ext uri="{FF2B5EF4-FFF2-40B4-BE49-F238E27FC236}">
                  <a16:creationId xmlns:a16="http://schemas.microsoft.com/office/drawing/2014/main" id="{1E5F974C-702F-4081-8FA4-BCE4960CD49A}"/>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84" name="Freeform: Shape 96">
              <a:extLst>
                <a:ext uri="{FF2B5EF4-FFF2-40B4-BE49-F238E27FC236}">
                  <a16:creationId xmlns:a16="http://schemas.microsoft.com/office/drawing/2014/main" id="{09734524-41A8-4D6A-8B60-0A0F436AC1F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85" name="Freeform: Shape 97">
              <a:extLst>
                <a:ext uri="{FF2B5EF4-FFF2-40B4-BE49-F238E27FC236}">
                  <a16:creationId xmlns:a16="http://schemas.microsoft.com/office/drawing/2014/main" id="{FC6D0094-175D-4A4B-A572-74A18F3600EA}"/>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86" name="Freeform: Shape 98">
              <a:extLst>
                <a:ext uri="{FF2B5EF4-FFF2-40B4-BE49-F238E27FC236}">
                  <a16:creationId xmlns:a16="http://schemas.microsoft.com/office/drawing/2014/main" id="{CF5C3A93-EE59-4FD3-927F-8E9F2459A1E4}"/>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87" name="Freeform: Shape 99">
              <a:extLst>
                <a:ext uri="{FF2B5EF4-FFF2-40B4-BE49-F238E27FC236}">
                  <a16:creationId xmlns:a16="http://schemas.microsoft.com/office/drawing/2014/main" id="{2309A6E4-FEF9-470C-831B-3176CEF1135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88" name="Freeform: Shape 100">
              <a:extLst>
                <a:ext uri="{FF2B5EF4-FFF2-40B4-BE49-F238E27FC236}">
                  <a16:creationId xmlns:a16="http://schemas.microsoft.com/office/drawing/2014/main" id="{7B287D98-9641-4AF5-8509-7E7BDE6B0715}"/>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9" name="Freeform: Shape 101">
              <a:extLst>
                <a:ext uri="{FF2B5EF4-FFF2-40B4-BE49-F238E27FC236}">
                  <a16:creationId xmlns:a16="http://schemas.microsoft.com/office/drawing/2014/main" id="{AAE8F98D-A8FD-4CA0-8A84-B6A17AF7137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90" name="Freeform: Shape 102">
              <a:extLst>
                <a:ext uri="{FF2B5EF4-FFF2-40B4-BE49-F238E27FC236}">
                  <a16:creationId xmlns:a16="http://schemas.microsoft.com/office/drawing/2014/main" id="{75D2C905-47D6-484E-8A8D-89D597371D05}"/>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91" name="Freeform: Shape 103">
              <a:extLst>
                <a:ext uri="{FF2B5EF4-FFF2-40B4-BE49-F238E27FC236}">
                  <a16:creationId xmlns:a16="http://schemas.microsoft.com/office/drawing/2014/main" id="{5D29909E-D9A8-4A7E-94F1-C3D1CD1EF384}"/>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92" name="Freeform: Shape 104">
              <a:extLst>
                <a:ext uri="{FF2B5EF4-FFF2-40B4-BE49-F238E27FC236}">
                  <a16:creationId xmlns:a16="http://schemas.microsoft.com/office/drawing/2014/main" id="{989D05B6-4687-4DF1-914B-A65C2640309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93" name="Freeform: Shape 105">
              <a:extLst>
                <a:ext uri="{FF2B5EF4-FFF2-40B4-BE49-F238E27FC236}">
                  <a16:creationId xmlns:a16="http://schemas.microsoft.com/office/drawing/2014/main" id="{0F3780B6-8F69-49D8-B88A-40AAEC84989A}"/>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94" name="Freeform: Shape 106">
              <a:extLst>
                <a:ext uri="{FF2B5EF4-FFF2-40B4-BE49-F238E27FC236}">
                  <a16:creationId xmlns:a16="http://schemas.microsoft.com/office/drawing/2014/main" id="{F517E9B5-796A-4633-A298-F1E844E77FC6}"/>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95" name="Freeform: Shape 107">
              <a:extLst>
                <a:ext uri="{FF2B5EF4-FFF2-40B4-BE49-F238E27FC236}">
                  <a16:creationId xmlns:a16="http://schemas.microsoft.com/office/drawing/2014/main" id="{CC4B11CC-4472-44A8-8591-EDFF27078F4B}"/>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96" name="Freeform: Shape 108">
              <a:extLst>
                <a:ext uri="{FF2B5EF4-FFF2-40B4-BE49-F238E27FC236}">
                  <a16:creationId xmlns:a16="http://schemas.microsoft.com/office/drawing/2014/main" id="{0581608D-AE28-4930-99CC-DB2B3A2252E5}"/>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97" name="Freeform: Shape 109">
              <a:extLst>
                <a:ext uri="{FF2B5EF4-FFF2-40B4-BE49-F238E27FC236}">
                  <a16:creationId xmlns:a16="http://schemas.microsoft.com/office/drawing/2014/main" id="{DCDCE90D-DECD-44B2-A6B5-4DCD5464203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8" name="Freeform: Shape 110">
              <a:extLst>
                <a:ext uri="{FF2B5EF4-FFF2-40B4-BE49-F238E27FC236}">
                  <a16:creationId xmlns:a16="http://schemas.microsoft.com/office/drawing/2014/main" id="{3CA43570-F0B2-4433-B477-62A5EB1D84F7}"/>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9" name="Freeform: Shape 111">
              <a:extLst>
                <a:ext uri="{FF2B5EF4-FFF2-40B4-BE49-F238E27FC236}">
                  <a16:creationId xmlns:a16="http://schemas.microsoft.com/office/drawing/2014/main" id="{1F933E51-7756-42E4-968E-E9D6807F638B}"/>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00" name="Freeform: Shape 112">
              <a:extLst>
                <a:ext uri="{FF2B5EF4-FFF2-40B4-BE49-F238E27FC236}">
                  <a16:creationId xmlns:a16="http://schemas.microsoft.com/office/drawing/2014/main" id="{77EADF7D-FFE7-44FB-8396-66012128987F}"/>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01" name="Freeform: Shape 113">
              <a:extLst>
                <a:ext uri="{FF2B5EF4-FFF2-40B4-BE49-F238E27FC236}">
                  <a16:creationId xmlns:a16="http://schemas.microsoft.com/office/drawing/2014/main" id="{E48F8579-4ED6-4628-8E79-B3B40CC5FDDD}"/>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02" name="Freeform: Shape 114">
              <a:extLst>
                <a:ext uri="{FF2B5EF4-FFF2-40B4-BE49-F238E27FC236}">
                  <a16:creationId xmlns:a16="http://schemas.microsoft.com/office/drawing/2014/main" id="{B74DCACB-3BAA-4CB9-B8AE-267683CC0B9A}"/>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03" name="Freeform: Shape 115">
              <a:extLst>
                <a:ext uri="{FF2B5EF4-FFF2-40B4-BE49-F238E27FC236}">
                  <a16:creationId xmlns:a16="http://schemas.microsoft.com/office/drawing/2014/main" id="{239EA4CA-62C0-4D59-8885-9EC78E072EFE}"/>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04" name="Freeform: Shape 116">
              <a:extLst>
                <a:ext uri="{FF2B5EF4-FFF2-40B4-BE49-F238E27FC236}">
                  <a16:creationId xmlns:a16="http://schemas.microsoft.com/office/drawing/2014/main" id="{59D899FC-185E-424B-A0BC-960CA80733C5}"/>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05" name="Freeform: Shape 117">
              <a:extLst>
                <a:ext uri="{FF2B5EF4-FFF2-40B4-BE49-F238E27FC236}">
                  <a16:creationId xmlns:a16="http://schemas.microsoft.com/office/drawing/2014/main" id="{15C13ECF-C75A-4976-95E2-B05BC1847F3F}"/>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06" name="Freeform: Shape 118">
              <a:extLst>
                <a:ext uri="{FF2B5EF4-FFF2-40B4-BE49-F238E27FC236}">
                  <a16:creationId xmlns:a16="http://schemas.microsoft.com/office/drawing/2014/main" id="{6344BCFD-10FE-46FD-B13D-0566D83121DD}"/>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07" name="Freeform: Shape 119">
              <a:extLst>
                <a:ext uri="{FF2B5EF4-FFF2-40B4-BE49-F238E27FC236}">
                  <a16:creationId xmlns:a16="http://schemas.microsoft.com/office/drawing/2014/main" id="{4BD504BE-2945-4F8A-BA0C-7C559BE4D9F1}"/>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08" name="Freeform: Shape 120">
              <a:extLst>
                <a:ext uri="{FF2B5EF4-FFF2-40B4-BE49-F238E27FC236}">
                  <a16:creationId xmlns:a16="http://schemas.microsoft.com/office/drawing/2014/main" id="{F08907E0-7CD3-42D5-A4DA-4D1B6442E25D}"/>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9" name="Freeform: Shape 121">
              <a:extLst>
                <a:ext uri="{FF2B5EF4-FFF2-40B4-BE49-F238E27FC236}">
                  <a16:creationId xmlns:a16="http://schemas.microsoft.com/office/drawing/2014/main" id="{7227EDAF-C941-4B6C-AE5C-3A4865003321}"/>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10" name="Freeform: Shape 122">
              <a:extLst>
                <a:ext uri="{FF2B5EF4-FFF2-40B4-BE49-F238E27FC236}">
                  <a16:creationId xmlns:a16="http://schemas.microsoft.com/office/drawing/2014/main" id="{D6098D6C-2988-433D-95BB-6BA51238294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11" name="Freeform: Shape 123">
              <a:extLst>
                <a:ext uri="{FF2B5EF4-FFF2-40B4-BE49-F238E27FC236}">
                  <a16:creationId xmlns:a16="http://schemas.microsoft.com/office/drawing/2014/main" id="{407F0409-0A27-42F3-9FA6-BA2A8D2608F9}"/>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12" name="Freeform: Shape 124">
              <a:extLst>
                <a:ext uri="{FF2B5EF4-FFF2-40B4-BE49-F238E27FC236}">
                  <a16:creationId xmlns:a16="http://schemas.microsoft.com/office/drawing/2014/main" id="{26023259-BAB4-4506-B2BA-FDA9C1041B83}"/>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13" name="Freeform: Shape 125">
              <a:extLst>
                <a:ext uri="{FF2B5EF4-FFF2-40B4-BE49-F238E27FC236}">
                  <a16:creationId xmlns:a16="http://schemas.microsoft.com/office/drawing/2014/main" id="{85CB06F6-862E-46B6-8C5F-1E3F61092B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14" name="Freeform: Shape 126">
              <a:extLst>
                <a:ext uri="{FF2B5EF4-FFF2-40B4-BE49-F238E27FC236}">
                  <a16:creationId xmlns:a16="http://schemas.microsoft.com/office/drawing/2014/main" id="{967A817F-38B9-4CE7-8E69-781F30A95774}"/>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15" name="Freeform: Shape 127">
              <a:extLst>
                <a:ext uri="{FF2B5EF4-FFF2-40B4-BE49-F238E27FC236}">
                  <a16:creationId xmlns:a16="http://schemas.microsoft.com/office/drawing/2014/main" id="{1067BCC1-73BC-419B-902C-ACE35B220A20}"/>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16" name="Freeform: Shape 128">
              <a:extLst>
                <a:ext uri="{FF2B5EF4-FFF2-40B4-BE49-F238E27FC236}">
                  <a16:creationId xmlns:a16="http://schemas.microsoft.com/office/drawing/2014/main" id="{3B0D42B6-2AB3-45E9-8D9C-CD20052F0992}"/>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17" name="Freeform: Shape 129">
              <a:extLst>
                <a:ext uri="{FF2B5EF4-FFF2-40B4-BE49-F238E27FC236}">
                  <a16:creationId xmlns:a16="http://schemas.microsoft.com/office/drawing/2014/main" id="{9D0BA919-EFA3-4D94-A446-78734B4F9B3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18" name="Freeform: Shape 130">
              <a:extLst>
                <a:ext uri="{FF2B5EF4-FFF2-40B4-BE49-F238E27FC236}">
                  <a16:creationId xmlns:a16="http://schemas.microsoft.com/office/drawing/2014/main" id="{0F7E7850-3D55-4532-896F-484D48E8128D}"/>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9" name="Freeform: Shape 131">
              <a:extLst>
                <a:ext uri="{FF2B5EF4-FFF2-40B4-BE49-F238E27FC236}">
                  <a16:creationId xmlns:a16="http://schemas.microsoft.com/office/drawing/2014/main" id="{BD419008-3F26-40ED-AE74-69BF188E9946}"/>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20" name="Freeform: Shape 132">
              <a:extLst>
                <a:ext uri="{FF2B5EF4-FFF2-40B4-BE49-F238E27FC236}">
                  <a16:creationId xmlns:a16="http://schemas.microsoft.com/office/drawing/2014/main" id="{EA905EDE-47F5-410B-830E-27385672A2FC}"/>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21" name="Freeform: Shape 133">
              <a:extLst>
                <a:ext uri="{FF2B5EF4-FFF2-40B4-BE49-F238E27FC236}">
                  <a16:creationId xmlns:a16="http://schemas.microsoft.com/office/drawing/2014/main" id="{AD6460E0-8FFD-408B-94EA-C1CB31EFBD6E}"/>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22" name="Freeform: Shape 134">
              <a:extLst>
                <a:ext uri="{FF2B5EF4-FFF2-40B4-BE49-F238E27FC236}">
                  <a16:creationId xmlns:a16="http://schemas.microsoft.com/office/drawing/2014/main" id="{AF1A394E-3B5B-4ACC-A5E3-A52AF5DB5E47}"/>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23" name="Freeform: Shape 135">
              <a:extLst>
                <a:ext uri="{FF2B5EF4-FFF2-40B4-BE49-F238E27FC236}">
                  <a16:creationId xmlns:a16="http://schemas.microsoft.com/office/drawing/2014/main" id="{16C6B323-4014-45FC-81C9-5D364B0F4B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39" name="Text Placeholder 1">
            <a:extLst>
              <a:ext uri="{FF2B5EF4-FFF2-40B4-BE49-F238E27FC236}">
                <a16:creationId xmlns:a16="http://schemas.microsoft.com/office/drawing/2014/main" id="{72D6B71E-9413-4C8B-928A-7D9DE2170858}"/>
              </a:ext>
            </a:extLst>
          </p:cNvPr>
          <p:cNvSpPr txBox="1">
            <a:spLocks/>
          </p:cNvSpPr>
          <p:nvPr/>
        </p:nvSpPr>
        <p:spPr>
          <a:xfrm>
            <a:off x="309402" y="334001"/>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EDA – URL Heat map</a:t>
            </a:r>
            <a:endParaRPr lang="ko-KR" altLang="en-US" sz="5400" b="1" dirty="0">
              <a:solidFill>
                <a:schemeClr val="bg1"/>
              </a:solidFill>
              <a:cs typeface="Arial" pitchFamily="34" charset="0"/>
            </a:endParaRPr>
          </a:p>
        </p:txBody>
      </p:sp>
      <p:sp>
        <p:nvSpPr>
          <p:cNvPr id="9" name="TextBox 8">
            <a:extLst>
              <a:ext uri="{FF2B5EF4-FFF2-40B4-BE49-F238E27FC236}">
                <a16:creationId xmlns:a16="http://schemas.microsoft.com/office/drawing/2014/main" id="{16F17F51-59CD-43D9-BBC4-3A1FE879291E}"/>
              </a:ext>
            </a:extLst>
          </p:cNvPr>
          <p:cNvSpPr txBox="1"/>
          <p:nvPr/>
        </p:nvSpPr>
        <p:spPr>
          <a:xfrm>
            <a:off x="7323010" y="1457932"/>
            <a:ext cx="4665107" cy="1477328"/>
          </a:xfrm>
          <a:prstGeom prst="rect">
            <a:avLst/>
          </a:prstGeom>
          <a:noFill/>
        </p:spPr>
        <p:txBody>
          <a:bodyPr wrap="square" rtlCol="0">
            <a:spAutoFit/>
          </a:bodyPr>
          <a:lstStyle/>
          <a:p>
            <a:pPr marL="171450" indent="-171450">
              <a:buFont typeface="Wingdings" panose="05000000000000000000" pitchFamily="2" charset="2"/>
              <a:buChar char="ü"/>
            </a:pPr>
            <a:r>
              <a:rPr lang="en-US" altLang="ko-KR" dirty="0" smtClean="0">
                <a:solidFill>
                  <a:schemeClr val="bg1"/>
                </a:solidFill>
                <a:cs typeface="Arial" pitchFamily="34" charset="0"/>
              </a:rPr>
              <a:t>We can see that 50% of the malicious URLs are concentrated within 5 countries. </a:t>
            </a:r>
          </a:p>
          <a:p>
            <a:pPr marL="171450" indent="-171450">
              <a:buFont typeface="Wingdings" panose="05000000000000000000" pitchFamily="2" charset="2"/>
              <a:buChar char="ü"/>
            </a:pPr>
            <a:endParaRPr lang="en-US" altLang="ko-KR" dirty="0">
              <a:solidFill>
                <a:schemeClr val="bg1"/>
              </a:solidFill>
              <a:cs typeface="Arial" pitchFamily="34" charset="0"/>
            </a:endParaRPr>
          </a:p>
          <a:p>
            <a:pPr marL="171450" indent="-171450">
              <a:buFont typeface="Wingdings" panose="05000000000000000000" pitchFamily="2" charset="2"/>
              <a:buChar char="ü"/>
            </a:pPr>
            <a:r>
              <a:rPr lang="en-US" altLang="ko-KR" dirty="0" smtClean="0">
                <a:solidFill>
                  <a:schemeClr val="bg1"/>
                </a:solidFill>
                <a:cs typeface="Arial" pitchFamily="34" charset="0"/>
              </a:rPr>
              <a:t>It is not surprising to see these 5 countries since these are 5 cyber-power nations.</a:t>
            </a:r>
          </a:p>
        </p:txBody>
      </p:sp>
      <p:sp>
        <p:nvSpPr>
          <p:cNvPr id="125" name="Teardrop 6">
            <a:extLst>
              <a:ext uri="{FF2B5EF4-FFF2-40B4-BE49-F238E27FC236}">
                <a16:creationId xmlns:a16="http://schemas.microsoft.com/office/drawing/2014/main" id="{3FF8E6D1-A5CA-4857-BFE4-E947E4F2F934}"/>
              </a:ext>
            </a:extLst>
          </p:cNvPr>
          <p:cNvSpPr/>
          <p:nvPr/>
        </p:nvSpPr>
        <p:spPr>
          <a:xfrm rot="8100000">
            <a:off x="4789000" y="4327766"/>
            <a:ext cx="162605" cy="16260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6" name="Teardrop 6">
            <a:extLst>
              <a:ext uri="{FF2B5EF4-FFF2-40B4-BE49-F238E27FC236}">
                <a16:creationId xmlns:a16="http://schemas.microsoft.com/office/drawing/2014/main" id="{3FF8E6D1-A5CA-4857-BFE4-E947E4F2F934}"/>
              </a:ext>
            </a:extLst>
          </p:cNvPr>
          <p:cNvSpPr/>
          <p:nvPr/>
        </p:nvSpPr>
        <p:spPr>
          <a:xfrm rot="8100000">
            <a:off x="7055027" y="4248522"/>
            <a:ext cx="162605" cy="16260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7" name="Teardrop 6">
            <a:extLst>
              <a:ext uri="{FF2B5EF4-FFF2-40B4-BE49-F238E27FC236}">
                <a16:creationId xmlns:a16="http://schemas.microsoft.com/office/drawing/2014/main" id="{3FF8E6D1-A5CA-4857-BFE4-E947E4F2F934}"/>
              </a:ext>
            </a:extLst>
          </p:cNvPr>
          <p:cNvSpPr/>
          <p:nvPr/>
        </p:nvSpPr>
        <p:spPr>
          <a:xfrm rot="8100000">
            <a:off x="4844957" y="3625863"/>
            <a:ext cx="162605" cy="16260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8" name="Teardrop 6">
            <a:extLst>
              <a:ext uri="{FF2B5EF4-FFF2-40B4-BE49-F238E27FC236}">
                <a16:creationId xmlns:a16="http://schemas.microsoft.com/office/drawing/2014/main" id="{3FF8E6D1-A5CA-4857-BFE4-E947E4F2F934}"/>
              </a:ext>
            </a:extLst>
          </p:cNvPr>
          <p:cNvSpPr/>
          <p:nvPr/>
        </p:nvSpPr>
        <p:spPr>
          <a:xfrm rot="8100000">
            <a:off x="1352315" y="3923581"/>
            <a:ext cx="162605" cy="16260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TextBox 5"/>
          <p:cNvSpPr txBox="1"/>
          <p:nvPr/>
        </p:nvSpPr>
        <p:spPr>
          <a:xfrm>
            <a:off x="1164940" y="3537561"/>
            <a:ext cx="505267" cy="369332"/>
          </a:xfrm>
          <a:prstGeom prst="rect">
            <a:avLst/>
          </a:prstGeom>
          <a:noFill/>
        </p:spPr>
        <p:txBody>
          <a:bodyPr wrap="none" rtlCol="1">
            <a:spAutoFit/>
          </a:bodyPr>
          <a:lstStyle/>
          <a:p>
            <a:r>
              <a:rPr lang="en-US" dirty="0" smtClean="0">
                <a:solidFill>
                  <a:srgbClr val="FF0000"/>
                </a:solidFill>
              </a:rPr>
              <a:t>US</a:t>
            </a:r>
            <a:endParaRPr lang="he-IL" dirty="0">
              <a:solidFill>
                <a:srgbClr val="FF0000"/>
              </a:solidFill>
            </a:endParaRPr>
          </a:p>
        </p:txBody>
      </p:sp>
      <p:sp>
        <p:nvSpPr>
          <p:cNvPr id="129" name="TextBox 128"/>
          <p:cNvSpPr txBox="1"/>
          <p:nvPr/>
        </p:nvSpPr>
        <p:spPr>
          <a:xfrm>
            <a:off x="4682583" y="4009232"/>
            <a:ext cx="377026" cy="369332"/>
          </a:xfrm>
          <a:prstGeom prst="rect">
            <a:avLst/>
          </a:prstGeom>
          <a:noFill/>
        </p:spPr>
        <p:txBody>
          <a:bodyPr wrap="none" rtlCol="1">
            <a:spAutoFit/>
          </a:bodyPr>
          <a:lstStyle/>
          <a:p>
            <a:r>
              <a:rPr lang="en-US" dirty="0" smtClean="0">
                <a:solidFill>
                  <a:srgbClr val="FF0000"/>
                </a:solidFill>
              </a:rPr>
              <a:t>IL</a:t>
            </a:r>
            <a:endParaRPr lang="he-IL" dirty="0">
              <a:solidFill>
                <a:srgbClr val="FF0000"/>
              </a:solidFill>
            </a:endParaRPr>
          </a:p>
        </p:txBody>
      </p:sp>
      <p:sp>
        <p:nvSpPr>
          <p:cNvPr id="130" name="TextBox 129"/>
          <p:cNvSpPr txBox="1"/>
          <p:nvPr/>
        </p:nvSpPr>
        <p:spPr>
          <a:xfrm>
            <a:off x="4623892" y="3271240"/>
            <a:ext cx="518091" cy="369332"/>
          </a:xfrm>
          <a:prstGeom prst="rect">
            <a:avLst/>
          </a:prstGeom>
          <a:noFill/>
        </p:spPr>
        <p:txBody>
          <a:bodyPr wrap="none" rtlCol="1">
            <a:spAutoFit/>
          </a:bodyPr>
          <a:lstStyle/>
          <a:p>
            <a:r>
              <a:rPr lang="en-US" dirty="0" smtClean="0">
                <a:solidFill>
                  <a:srgbClr val="FF0000"/>
                </a:solidFill>
              </a:rPr>
              <a:t>RU</a:t>
            </a:r>
            <a:endParaRPr lang="he-IL" dirty="0">
              <a:solidFill>
                <a:srgbClr val="FF0000"/>
              </a:solidFill>
            </a:endParaRPr>
          </a:p>
        </p:txBody>
      </p:sp>
      <p:sp>
        <p:nvSpPr>
          <p:cNvPr id="131" name="TextBox 130"/>
          <p:cNvSpPr txBox="1"/>
          <p:nvPr/>
        </p:nvSpPr>
        <p:spPr>
          <a:xfrm>
            <a:off x="6784823" y="3901156"/>
            <a:ext cx="620683" cy="369332"/>
          </a:xfrm>
          <a:prstGeom prst="rect">
            <a:avLst/>
          </a:prstGeom>
          <a:noFill/>
        </p:spPr>
        <p:txBody>
          <a:bodyPr wrap="none" rtlCol="1">
            <a:spAutoFit/>
          </a:bodyPr>
          <a:lstStyle/>
          <a:p>
            <a:r>
              <a:rPr lang="en-US" dirty="0" smtClean="0">
                <a:solidFill>
                  <a:srgbClr val="FF0000"/>
                </a:solidFill>
              </a:rPr>
              <a:t>JPN</a:t>
            </a:r>
            <a:endParaRPr lang="he-IL" dirty="0">
              <a:solidFill>
                <a:srgbClr val="FF0000"/>
              </a:solidFill>
            </a:endParaRPr>
          </a:p>
        </p:txBody>
      </p:sp>
      <p:sp>
        <p:nvSpPr>
          <p:cNvPr id="132" name="Teardrop 6">
            <a:extLst>
              <a:ext uri="{FF2B5EF4-FFF2-40B4-BE49-F238E27FC236}">
                <a16:creationId xmlns:a16="http://schemas.microsoft.com/office/drawing/2014/main" id="{3FF8E6D1-A5CA-4857-BFE4-E947E4F2F934}"/>
              </a:ext>
            </a:extLst>
          </p:cNvPr>
          <p:cNvSpPr/>
          <p:nvPr/>
        </p:nvSpPr>
        <p:spPr>
          <a:xfrm rot="8100000">
            <a:off x="6483092" y="4160409"/>
            <a:ext cx="162605" cy="162604"/>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3" name="TextBox 132"/>
          <p:cNvSpPr txBox="1"/>
          <p:nvPr/>
        </p:nvSpPr>
        <p:spPr>
          <a:xfrm>
            <a:off x="6212888" y="3813043"/>
            <a:ext cx="620683" cy="369332"/>
          </a:xfrm>
          <a:prstGeom prst="rect">
            <a:avLst/>
          </a:prstGeom>
          <a:noFill/>
        </p:spPr>
        <p:txBody>
          <a:bodyPr wrap="none" rtlCol="1">
            <a:spAutoFit/>
          </a:bodyPr>
          <a:lstStyle/>
          <a:p>
            <a:r>
              <a:rPr lang="en-US" dirty="0" smtClean="0">
                <a:solidFill>
                  <a:srgbClr val="FF0000"/>
                </a:solidFill>
              </a:rPr>
              <a:t>JPN</a:t>
            </a:r>
            <a:endParaRPr lang="he-IL" dirty="0">
              <a:solidFill>
                <a:srgbClr val="FF0000"/>
              </a:solidFill>
            </a:endParaRPr>
          </a:p>
        </p:txBody>
      </p:sp>
      <p:pic>
        <p:nvPicPr>
          <p:cNvPr id="134" name="תמונה 133"/>
          <p:cNvPicPr>
            <a:picLocks noChangeAspect="1"/>
          </p:cNvPicPr>
          <p:nvPr/>
        </p:nvPicPr>
        <p:blipFill>
          <a:blip r:embed="rId2"/>
          <a:stretch>
            <a:fillRect/>
          </a:stretch>
        </p:blipFill>
        <p:spPr>
          <a:xfrm>
            <a:off x="7712242" y="3615510"/>
            <a:ext cx="4474849" cy="3227549"/>
          </a:xfrm>
          <a:prstGeom prst="rect">
            <a:avLst/>
          </a:prstGeom>
        </p:spPr>
      </p:pic>
      <p:sp>
        <p:nvSpPr>
          <p:cNvPr id="135" name="TextBox 134">
            <a:extLst>
              <a:ext uri="{FF2B5EF4-FFF2-40B4-BE49-F238E27FC236}">
                <a16:creationId xmlns:a16="http://schemas.microsoft.com/office/drawing/2014/main" id="{6290E45A-078D-4537-9792-CA96313E8A83}"/>
              </a:ext>
            </a:extLst>
          </p:cNvPr>
          <p:cNvSpPr txBox="1"/>
          <p:nvPr/>
        </p:nvSpPr>
        <p:spPr>
          <a:xfrm>
            <a:off x="0" y="0"/>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Tree>
    <p:extLst>
      <p:ext uri="{BB962C8B-B14F-4D97-AF65-F5344CB8AC3E}">
        <p14:creationId xmlns:p14="http://schemas.microsoft.com/office/powerpoint/2010/main" val="821423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D6B71E-9413-4C8B-928A-7D9DE2170858}"/>
              </a:ext>
            </a:extLst>
          </p:cNvPr>
          <p:cNvSpPr txBox="1">
            <a:spLocks/>
          </p:cNvSpPr>
          <p:nvPr/>
        </p:nvSpPr>
        <p:spPr>
          <a:xfrm>
            <a:off x="309402" y="259186"/>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ML – Machine learning</a:t>
            </a:r>
            <a:endParaRPr lang="ko-KR" altLang="en-US" sz="5400" b="1" dirty="0">
              <a:solidFill>
                <a:schemeClr val="bg1"/>
              </a:solidFill>
              <a:cs typeface="Arial" pitchFamily="34" charset="0"/>
            </a:endParaRPr>
          </a:p>
        </p:txBody>
      </p:sp>
      <p:sp>
        <p:nvSpPr>
          <p:cNvPr id="3" name="TextBox 2">
            <a:extLst>
              <a:ext uri="{FF2B5EF4-FFF2-40B4-BE49-F238E27FC236}">
                <a16:creationId xmlns:a16="http://schemas.microsoft.com/office/drawing/2014/main" id="{16F17F51-59CD-43D9-BBC4-3A1FE879291E}"/>
              </a:ext>
            </a:extLst>
          </p:cNvPr>
          <p:cNvSpPr txBox="1"/>
          <p:nvPr/>
        </p:nvSpPr>
        <p:spPr>
          <a:xfrm>
            <a:off x="1214380" y="1497904"/>
            <a:ext cx="5593902" cy="1477328"/>
          </a:xfrm>
          <a:prstGeom prst="rect">
            <a:avLst/>
          </a:prstGeom>
          <a:noFill/>
        </p:spPr>
        <p:txBody>
          <a:bodyPr wrap="square" rtlCol="0">
            <a:spAutoFit/>
          </a:bodyPr>
          <a:lstStyle/>
          <a:p>
            <a:r>
              <a:rPr lang="en-US" altLang="ko-KR" dirty="0" smtClean="0">
                <a:solidFill>
                  <a:schemeClr val="bg1"/>
                </a:solidFill>
                <a:cs typeface="Arial" pitchFamily="34" charset="0"/>
              </a:rPr>
              <a:t>In this project, I used two ML algorithms:</a:t>
            </a:r>
          </a:p>
          <a:p>
            <a:pPr marL="171450" indent="-171450">
              <a:buFont typeface="Wingdings" panose="05000000000000000000" pitchFamily="2" charset="2"/>
              <a:buChar char="ü"/>
            </a:pPr>
            <a:endParaRPr lang="en-US" altLang="ko-KR" dirty="0">
              <a:solidFill>
                <a:schemeClr val="bg1"/>
              </a:solidFill>
              <a:cs typeface="Arial" pitchFamily="34" charset="0"/>
            </a:endParaRPr>
          </a:p>
          <a:p>
            <a:pPr marL="342900" indent="-342900">
              <a:buFont typeface="+mj-lt"/>
              <a:buAutoNum type="arabicPeriod"/>
            </a:pPr>
            <a:r>
              <a:rPr lang="en-US" altLang="ko-KR" dirty="0" smtClean="0">
                <a:solidFill>
                  <a:schemeClr val="bg1"/>
                </a:solidFill>
                <a:cs typeface="Arial" pitchFamily="34" charset="0"/>
              </a:rPr>
              <a:t>Decision Tree</a:t>
            </a:r>
          </a:p>
          <a:p>
            <a:pPr marL="342900" indent="-342900">
              <a:buFont typeface="+mj-lt"/>
              <a:buAutoNum type="arabicPeriod"/>
            </a:pPr>
            <a:endParaRPr lang="en-US" altLang="ko-KR" dirty="0">
              <a:solidFill>
                <a:schemeClr val="bg1"/>
              </a:solidFill>
              <a:cs typeface="Arial" pitchFamily="34" charset="0"/>
            </a:endParaRPr>
          </a:p>
          <a:p>
            <a:pPr marL="342900" indent="-342900">
              <a:buFont typeface="+mj-lt"/>
              <a:buAutoNum type="arabicPeriod"/>
            </a:pPr>
            <a:r>
              <a:rPr lang="en-US" altLang="ko-KR" dirty="0" smtClean="0">
                <a:solidFill>
                  <a:schemeClr val="bg1"/>
                </a:solidFill>
                <a:cs typeface="Arial" pitchFamily="34" charset="0"/>
              </a:rPr>
              <a:t>Random Forest</a:t>
            </a:r>
          </a:p>
        </p:txBody>
      </p:sp>
      <p:grpSp>
        <p:nvGrpSpPr>
          <p:cNvPr id="4" name="Group 136">
            <a:extLst>
              <a:ext uri="{FF2B5EF4-FFF2-40B4-BE49-F238E27FC236}">
                <a16:creationId xmlns:a16="http://schemas.microsoft.com/office/drawing/2014/main" id="{B8ADD5ED-0EA4-4507-92E5-B4F7FBB6F2F6}"/>
              </a:ext>
            </a:extLst>
          </p:cNvPr>
          <p:cNvGrpSpPr/>
          <p:nvPr/>
        </p:nvGrpSpPr>
        <p:grpSpPr>
          <a:xfrm>
            <a:off x="5098152" y="4025940"/>
            <a:ext cx="6829332" cy="2832060"/>
            <a:chOff x="2681334" y="4025940"/>
            <a:chExt cx="6829332" cy="2832060"/>
          </a:xfrm>
        </p:grpSpPr>
        <p:sp>
          <p:nvSpPr>
            <p:cNvPr id="5" name="Freeform: Shape 142">
              <a:extLst>
                <a:ext uri="{FF2B5EF4-FFF2-40B4-BE49-F238E27FC236}">
                  <a16:creationId xmlns:a16="http://schemas.microsoft.com/office/drawing/2014/main" id="{1913399E-F832-48AF-9C40-D1DE21F54A1E}"/>
                </a:ext>
              </a:extLst>
            </p:cNvPr>
            <p:cNvSpPr/>
            <p:nvPr/>
          </p:nvSpPr>
          <p:spPr>
            <a:xfrm>
              <a:off x="5533848" y="4295986"/>
              <a:ext cx="632113" cy="1064510"/>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solidFill>
              <a:srgbClr val="EABB8B"/>
            </a:solidFill>
            <a:ln w="6868" cap="flat">
              <a:noFill/>
              <a:prstDash val="solid"/>
              <a:miter/>
            </a:ln>
          </p:spPr>
          <p:txBody>
            <a:bodyPr rtlCol="0" anchor="ctr"/>
            <a:lstStyle/>
            <a:p>
              <a:endParaRPr lang="en-US"/>
            </a:p>
          </p:txBody>
        </p:sp>
        <p:sp>
          <p:nvSpPr>
            <p:cNvPr id="6" name="Freeform: Shape 148">
              <a:extLst>
                <a:ext uri="{FF2B5EF4-FFF2-40B4-BE49-F238E27FC236}">
                  <a16:creationId xmlns:a16="http://schemas.microsoft.com/office/drawing/2014/main" id="{E1081770-E004-4F8D-AEAA-8C17609F47AC}"/>
                </a:ext>
              </a:extLst>
            </p:cNvPr>
            <p:cNvSpPr/>
            <p:nvPr/>
          </p:nvSpPr>
          <p:spPr>
            <a:xfrm>
              <a:off x="5495711" y="4025940"/>
              <a:ext cx="661765" cy="563160"/>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363636"/>
            </a:solidFill>
            <a:ln w="3378" cap="flat">
              <a:noFill/>
              <a:prstDash val="solid"/>
              <a:miter/>
            </a:ln>
          </p:spPr>
          <p:txBody>
            <a:bodyPr rtlCol="0" anchor="ctr"/>
            <a:lstStyle/>
            <a:p>
              <a:endParaRPr lang="en-US"/>
            </a:p>
          </p:txBody>
        </p:sp>
        <p:sp>
          <p:nvSpPr>
            <p:cNvPr id="7" name="Freeform: Shape 149">
              <a:extLst>
                <a:ext uri="{FF2B5EF4-FFF2-40B4-BE49-F238E27FC236}">
                  <a16:creationId xmlns:a16="http://schemas.microsoft.com/office/drawing/2014/main" id="{9C51E175-192A-44F5-A3F8-2BE6D5D0C160}"/>
                </a:ext>
              </a:extLst>
            </p:cNvPr>
            <p:cNvSpPr/>
            <p:nvPr/>
          </p:nvSpPr>
          <p:spPr>
            <a:xfrm>
              <a:off x="5555779" y="4467369"/>
              <a:ext cx="592712" cy="253174"/>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8" name="Freeform: Shape 150">
              <a:extLst>
                <a:ext uri="{FF2B5EF4-FFF2-40B4-BE49-F238E27FC236}">
                  <a16:creationId xmlns:a16="http://schemas.microsoft.com/office/drawing/2014/main" id="{C5206826-4F5F-45FA-BC4B-6E85ADCFA188}"/>
                </a:ext>
              </a:extLst>
            </p:cNvPr>
            <p:cNvSpPr/>
            <p:nvPr/>
          </p:nvSpPr>
          <p:spPr>
            <a:xfrm>
              <a:off x="4920528" y="4979917"/>
              <a:ext cx="1929421" cy="1381560"/>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solidFill>
              <a:schemeClr val="accent1"/>
            </a:solidFill>
            <a:ln w="3378" cap="flat">
              <a:noFill/>
              <a:prstDash val="solid"/>
              <a:miter/>
            </a:ln>
          </p:spPr>
          <p:txBody>
            <a:bodyPr rtlCol="0" anchor="ctr"/>
            <a:lstStyle/>
            <a:p>
              <a:endParaRPr lang="en-US"/>
            </a:p>
          </p:txBody>
        </p:sp>
        <p:sp>
          <p:nvSpPr>
            <p:cNvPr id="9" name="Freeform: Shape 151">
              <a:extLst>
                <a:ext uri="{FF2B5EF4-FFF2-40B4-BE49-F238E27FC236}">
                  <a16:creationId xmlns:a16="http://schemas.microsoft.com/office/drawing/2014/main" id="{778154A2-2DA3-4A34-A1DE-B7B0B067BE5B}"/>
                </a:ext>
              </a:extLst>
            </p:cNvPr>
            <p:cNvSpPr/>
            <p:nvPr/>
          </p:nvSpPr>
          <p:spPr>
            <a:xfrm>
              <a:off x="2681334" y="6355039"/>
              <a:ext cx="6829332" cy="502961"/>
            </a:xfrm>
            <a:custGeom>
              <a:avLst/>
              <a:gdLst>
                <a:gd name="connsiteX0" fmla="*/ 6133158 w 6829332"/>
                <a:gd name="connsiteY0" fmla="*/ 0 h 502961"/>
                <a:gd name="connsiteX1" fmla="*/ 6248681 w 6829332"/>
                <a:gd name="connsiteY1" fmla="*/ 39859 h 502961"/>
                <a:gd name="connsiteX2" fmla="*/ 6829333 w 6829332"/>
                <a:gd name="connsiteY2" fmla="*/ 502962 h 502961"/>
                <a:gd name="connsiteX3" fmla="*/ 0 w 6829332"/>
                <a:gd name="connsiteY3" fmla="*/ 502962 h 502961"/>
                <a:gd name="connsiteX4" fmla="*/ 641116 w 6829332"/>
                <a:gd name="connsiteY4" fmla="*/ 27023 h 502961"/>
                <a:gd name="connsiteX5" fmla="*/ 725562 w 6829332"/>
                <a:gd name="connsiteY5" fmla="*/ 338 h 502961"/>
                <a:gd name="connsiteX6" fmla="*/ 6133158 w 6829332"/>
                <a:gd name="connsiteY6" fmla="*/ 0 h 50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332" h="502961">
                  <a:moveTo>
                    <a:pt x="6133158" y="0"/>
                  </a:moveTo>
                  <a:cubicBezTo>
                    <a:pt x="6178084" y="0"/>
                    <a:pt x="6213213" y="11485"/>
                    <a:pt x="6248681" y="39859"/>
                  </a:cubicBezTo>
                  <a:cubicBezTo>
                    <a:pt x="6431085" y="185782"/>
                    <a:pt x="6821564" y="490464"/>
                    <a:pt x="6829333" y="502962"/>
                  </a:cubicBezTo>
                  <a:cubicBezTo>
                    <a:pt x="4553001" y="502962"/>
                    <a:pt x="2276332" y="502962"/>
                    <a:pt x="0" y="502962"/>
                  </a:cubicBezTo>
                  <a:cubicBezTo>
                    <a:pt x="175310" y="372914"/>
                    <a:pt x="603621" y="56748"/>
                    <a:pt x="641116" y="27023"/>
                  </a:cubicBezTo>
                  <a:cubicBezTo>
                    <a:pt x="666449" y="7094"/>
                    <a:pt x="693472" y="338"/>
                    <a:pt x="725562" y="338"/>
                  </a:cubicBezTo>
                  <a:cubicBezTo>
                    <a:pt x="1236292" y="1014"/>
                    <a:pt x="5461642" y="1014"/>
                    <a:pt x="6133158" y="0"/>
                  </a:cubicBezTo>
                  <a:close/>
                </a:path>
              </a:pathLst>
            </a:custGeom>
            <a:solidFill>
              <a:srgbClr val="424242"/>
            </a:solidFill>
            <a:ln w="3378" cap="flat">
              <a:noFill/>
              <a:prstDash val="solid"/>
              <a:miter/>
            </a:ln>
          </p:spPr>
          <p:txBody>
            <a:bodyPr rtlCol="0" anchor="ctr"/>
            <a:lstStyle/>
            <a:p>
              <a:endParaRPr lang="en-US"/>
            </a:p>
          </p:txBody>
        </p:sp>
        <p:sp>
          <p:nvSpPr>
            <p:cNvPr id="10" name="Freeform: Shape 152">
              <a:extLst>
                <a:ext uri="{FF2B5EF4-FFF2-40B4-BE49-F238E27FC236}">
                  <a16:creationId xmlns:a16="http://schemas.microsoft.com/office/drawing/2014/main" id="{D4662056-3CC0-4015-9A06-99EDFE8F08D2}"/>
                </a:ext>
              </a:extLst>
            </p:cNvPr>
            <p:cNvSpPr/>
            <p:nvPr/>
          </p:nvSpPr>
          <p:spPr>
            <a:xfrm>
              <a:off x="5002928" y="5605495"/>
              <a:ext cx="1680817" cy="952215"/>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solidFill>
              <a:srgbClr val="DCDCDC"/>
            </a:solidFill>
            <a:ln w="3378" cap="flat">
              <a:noFill/>
              <a:prstDash val="solid"/>
              <a:miter/>
            </a:ln>
          </p:spPr>
          <p:txBody>
            <a:bodyPr rtlCol="0" anchor="ctr"/>
            <a:lstStyle/>
            <a:p>
              <a:endParaRPr lang="en-US"/>
            </a:p>
          </p:txBody>
        </p:sp>
        <p:sp>
          <p:nvSpPr>
            <p:cNvPr id="11" name="Freeform: Shape 153">
              <a:extLst>
                <a:ext uri="{FF2B5EF4-FFF2-40B4-BE49-F238E27FC236}">
                  <a16:creationId xmlns:a16="http://schemas.microsoft.com/office/drawing/2014/main" id="{F7FA343C-EB9F-4774-9673-04F77ACBE8C9}"/>
                </a:ext>
              </a:extLst>
            </p:cNvPr>
            <p:cNvSpPr/>
            <p:nvPr/>
          </p:nvSpPr>
          <p:spPr>
            <a:xfrm>
              <a:off x="5589148" y="4913712"/>
              <a:ext cx="274455" cy="431688"/>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54">
              <a:extLst>
                <a:ext uri="{FF2B5EF4-FFF2-40B4-BE49-F238E27FC236}">
                  <a16:creationId xmlns:a16="http://schemas.microsoft.com/office/drawing/2014/main" id="{8518582C-6B81-460B-AA96-33EAD6441A9B}"/>
                </a:ext>
              </a:extLst>
            </p:cNvPr>
            <p:cNvSpPr/>
            <p:nvPr/>
          </p:nvSpPr>
          <p:spPr>
            <a:xfrm>
              <a:off x="5929472" y="4913712"/>
              <a:ext cx="228194" cy="404666"/>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3" name="Freeform: Shape 155">
              <a:extLst>
                <a:ext uri="{FF2B5EF4-FFF2-40B4-BE49-F238E27FC236}">
                  <a16:creationId xmlns:a16="http://schemas.microsoft.com/office/drawing/2014/main" id="{8BD2EC41-EBAA-4896-9659-2DA116685F57}"/>
                </a:ext>
              </a:extLst>
            </p:cNvPr>
            <p:cNvSpPr/>
            <p:nvPr/>
          </p:nvSpPr>
          <p:spPr>
            <a:xfrm>
              <a:off x="5662960" y="4865746"/>
              <a:ext cx="404028" cy="229879"/>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rgbClr val="ED8B23"/>
            </a:solidFill>
            <a:ln w="4020" cap="flat">
              <a:noFill/>
              <a:prstDash val="solid"/>
              <a:miter/>
            </a:ln>
          </p:spPr>
          <p:txBody>
            <a:bodyPr rtlCol="0" anchor="ctr"/>
            <a:lstStyle/>
            <a:p>
              <a:endParaRPr lang="en-US"/>
            </a:p>
          </p:txBody>
        </p:sp>
        <p:sp>
          <p:nvSpPr>
            <p:cNvPr id="14" name="Freeform: Shape 156">
              <a:extLst>
                <a:ext uri="{FF2B5EF4-FFF2-40B4-BE49-F238E27FC236}">
                  <a16:creationId xmlns:a16="http://schemas.microsoft.com/office/drawing/2014/main" id="{DE07F354-88EB-445D-B21C-0065B98D2BC4}"/>
                </a:ext>
              </a:extLst>
            </p:cNvPr>
            <p:cNvSpPr/>
            <p:nvPr/>
          </p:nvSpPr>
          <p:spPr>
            <a:xfrm>
              <a:off x="6438514" y="5194411"/>
              <a:ext cx="189497" cy="416488"/>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5" name="Freeform: Shape 157">
              <a:extLst>
                <a:ext uri="{FF2B5EF4-FFF2-40B4-BE49-F238E27FC236}">
                  <a16:creationId xmlns:a16="http://schemas.microsoft.com/office/drawing/2014/main" id="{DF07861F-9CDC-40E6-B036-4168A67FBA91}"/>
                </a:ext>
              </a:extLst>
            </p:cNvPr>
            <p:cNvSpPr/>
            <p:nvPr/>
          </p:nvSpPr>
          <p:spPr>
            <a:xfrm>
              <a:off x="5141082" y="5194411"/>
              <a:ext cx="169567" cy="416488"/>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66">
              <a:extLst>
                <a:ext uri="{FF2B5EF4-FFF2-40B4-BE49-F238E27FC236}">
                  <a16:creationId xmlns:a16="http://schemas.microsoft.com/office/drawing/2014/main" id="{7BC79B40-1E60-4CF3-8726-D168E1F544A6}"/>
                </a:ext>
              </a:extLst>
            </p:cNvPr>
            <p:cNvSpPr/>
            <p:nvPr/>
          </p:nvSpPr>
          <p:spPr>
            <a:xfrm>
              <a:off x="5707734" y="5975862"/>
              <a:ext cx="309752" cy="315736"/>
            </a:xfrm>
            <a:custGeom>
              <a:avLst/>
              <a:gdLst>
                <a:gd name="connsiteX0" fmla="*/ 155916 w 309752"/>
                <a:gd name="connsiteY0" fmla="*/ 38057 h 315736"/>
                <a:gd name="connsiteX1" fmla="*/ 144008 w 309752"/>
                <a:gd name="connsiteY1" fmla="*/ 42068 h 315736"/>
                <a:gd name="connsiteX2" fmla="*/ 53144 w 309752"/>
                <a:gd name="connsiteY2" fmla="*/ 71118 h 315736"/>
                <a:gd name="connsiteX3" fmla="*/ 30175 w 309752"/>
                <a:gd name="connsiteY3" fmla="*/ 90371 h 315736"/>
                <a:gd name="connsiteX4" fmla="*/ 54495 w 309752"/>
                <a:gd name="connsiteY4" fmla="*/ 213325 h 315736"/>
                <a:gd name="connsiteX5" fmla="*/ 157182 w 309752"/>
                <a:gd name="connsiteY5" fmla="*/ 282909 h 315736"/>
                <a:gd name="connsiteX6" fmla="*/ 261220 w 309752"/>
                <a:gd name="connsiteY6" fmla="*/ 201503 h 315736"/>
                <a:gd name="connsiteX7" fmla="*/ 278109 w 309752"/>
                <a:gd name="connsiteY7" fmla="*/ 103207 h 315736"/>
                <a:gd name="connsiteX8" fmla="*/ 245006 w 309752"/>
                <a:gd name="connsiteY8" fmla="*/ 70104 h 315736"/>
                <a:gd name="connsiteX9" fmla="*/ 166302 w 309752"/>
                <a:gd name="connsiteY9" fmla="*/ 44433 h 315736"/>
                <a:gd name="connsiteX10" fmla="*/ 155916 w 309752"/>
                <a:gd name="connsiteY10" fmla="*/ 38057 h 315736"/>
                <a:gd name="connsiteX11" fmla="*/ 152307 w 309752"/>
                <a:gd name="connsiteY11" fmla="*/ 241 h 315736"/>
                <a:gd name="connsiteX12" fmla="*/ 177150 w 309752"/>
                <a:gd name="connsiteY12" fmla="*/ 13018 h 315736"/>
                <a:gd name="connsiteX13" fmla="*/ 247747 w 309752"/>
                <a:gd name="connsiteY13" fmla="*/ 41054 h 315736"/>
                <a:gd name="connsiteX14" fmla="*/ 307535 w 309752"/>
                <a:gd name="connsiteY14" fmla="*/ 109962 h 315736"/>
                <a:gd name="connsiteX15" fmla="*/ 271730 w 309752"/>
                <a:gd name="connsiteY15" fmla="*/ 243049 h 315736"/>
                <a:gd name="connsiteX16" fmla="*/ 57912 w 309752"/>
                <a:gd name="connsiteY16" fmla="*/ 261965 h 315736"/>
                <a:gd name="connsiteX17" fmla="*/ 827 w 309752"/>
                <a:gd name="connsiteY17" fmla="*/ 57943 h 315736"/>
                <a:gd name="connsiteX18" fmla="*/ 23120 w 309752"/>
                <a:gd name="connsiteY18" fmla="*/ 41392 h 315736"/>
                <a:gd name="connsiteX19" fmla="*/ 143372 w 309752"/>
                <a:gd name="connsiteY19" fmla="*/ 5587 h 315736"/>
                <a:gd name="connsiteX20" fmla="*/ 152307 w 309752"/>
                <a:gd name="connsiteY20" fmla="*/ 241 h 31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752" h="315736">
                  <a:moveTo>
                    <a:pt x="155916" y="38057"/>
                  </a:moveTo>
                  <a:cubicBezTo>
                    <a:pt x="152369" y="37171"/>
                    <a:pt x="148569" y="38015"/>
                    <a:pt x="144008" y="42068"/>
                  </a:cubicBezTo>
                  <a:cubicBezTo>
                    <a:pt x="117999" y="65376"/>
                    <a:pt x="86247" y="70442"/>
                    <a:pt x="53144" y="71118"/>
                  </a:cubicBezTo>
                  <a:cubicBezTo>
                    <a:pt x="39971" y="71456"/>
                    <a:pt x="29499" y="73145"/>
                    <a:pt x="30175" y="90371"/>
                  </a:cubicBezTo>
                  <a:cubicBezTo>
                    <a:pt x="31526" y="132595"/>
                    <a:pt x="33215" y="175156"/>
                    <a:pt x="54495" y="213325"/>
                  </a:cubicBezTo>
                  <a:cubicBezTo>
                    <a:pt x="76789" y="253522"/>
                    <a:pt x="111919" y="284260"/>
                    <a:pt x="157182" y="282909"/>
                  </a:cubicBezTo>
                  <a:cubicBezTo>
                    <a:pt x="206499" y="281558"/>
                    <a:pt x="241966" y="248793"/>
                    <a:pt x="261220" y="201503"/>
                  </a:cubicBezTo>
                  <a:cubicBezTo>
                    <a:pt x="273042" y="171778"/>
                    <a:pt x="274393" y="140026"/>
                    <a:pt x="278109" y="103207"/>
                  </a:cubicBezTo>
                  <a:cubicBezTo>
                    <a:pt x="283514" y="81589"/>
                    <a:pt x="274731" y="68753"/>
                    <a:pt x="245006" y="70104"/>
                  </a:cubicBezTo>
                  <a:cubicBezTo>
                    <a:pt x="216294" y="71118"/>
                    <a:pt x="189272" y="63011"/>
                    <a:pt x="166302" y="44433"/>
                  </a:cubicBezTo>
                  <a:cubicBezTo>
                    <a:pt x="162756" y="41562"/>
                    <a:pt x="159463" y="38944"/>
                    <a:pt x="155916" y="38057"/>
                  </a:cubicBezTo>
                  <a:close/>
                  <a:moveTo>
                    <a:pt x="152307" y="241"/>
                  </a:moveTo>
                  <a:cubicBezTo>
                    <a:pt x="161253" y="-1486"/>
                    <a:pt x="170057" y="6432"/>
                    <a:pt x="177150" y="13018"/>
                  </a:cubicBezTo>
                  <a:cubicBezTo>
                    <a:pt x="197080" y="31596"/>
                    <a:pt x="220387" y="43081"/>
                    <a:pt x="247747" y="41054"/>
                  </a:cubicBezTo>
                  <a:cubicBezTo>
                    <a:pt x="309900" y="36325"/>
                    <a:pt x="313953" y="46121"/>
                    <a:pt x="307535" y="109962"/>
                  </a:cubicBezTo>
                  <a:cubicBezTo>
                    <a:pt x="308211" y="155563"/>
                    <a:pt x="300780" y="203191"/>
                    <a:pt x="271730" y="243049"/>
                  </a:cubicBezTo>
                  <a:cubicBezTo>
                    <a:pt x="208564" y="330198"/>
                    <a:pt x="133238" y="342020"/>
                    <a:pt x="57912" y="261965"/>
                  </a:cubicBezTo>
                  <a:cubicBezTo>
                    <a:pt x="4205" y="205217"/>
                    <a:pt x="-2889" y="132594"/>
                    <a:pt x="827" y="57943"/>
                  </a:cubicBezTo>
                  <a:cubicBezTo>
                    <a:pt x="1502" y="42743"/>
                    <a:pt x="11298" y="40716"/>
                    <a:pt x="23120" y="41392"/>
                  </a:cubicBezTo>
                  <a:cubicBezTo>
                    <a:pt x="67370" y="43419"/>
                    <a:pt x="109594" y="41054"/>
                    <a:pt x="143372" y="5587"/>
                  </a:cubicBezTo>
                  <a:cubicBezTo>
                    <a:pt x="146328" y="2463"/>
                    <a:pt x="149326" y="816"/>
                    <a:pt x="152307" y="241"/>
                  </a:cubicBezTo>
                  <a:close/>
                </a:path>
              </a:pathLst>
            </a:custGeom>
            <a:solidFill>
              <a:schemeClr val="accent3"/>
            </a:solidFill>
            <a:ln w="3378" cap="flat">
              <a:noFill/>
              <a:prstDash val="solid"/>
              <a:miter/>
            </a:ln>
          </p:spPr>
          <p:txBody>
            <a:bodyPr wrap="square" rtlCol="0" anchor="ctr">
              <a:noAutofit/>
            </a:bodyPr>
            <a:lstStyle/>
            <a:p>
              <a:endParaRPr lang="en-US"/>
            </a:p>
          </p:txBody>
        </p:sp>
        <p:sp>
          <p:nvSpPr>
            <p:cNvPr id="17" name="Freeform: Shape 159">
              <a:extLst>
                <a:ext uri="{FF2B5EF4-FFF2-40B4-BE49-F238E27FC236}">
                  <a16:creationId xmlns:a16="http://schemas.microsoft.com/office/drawing/2014/main" id="{1AA4970B-864A-42CF-9530-E20D81304454}"/>
                </a:ext>
              </a:extLst>
            </p:cNvPr>
            <p:cNvSpPr/>
            <p:nvPr/>
          </p:nvSpPr>
          <p:spPr>
            <a:xfrm>
              <a:off x="5877753" y="5357223"/>
              <a:ext cx="26046" cy="248271"/>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8" name="Freeform: Shape 160">
              <a:extLst>
                <a:ext uri="{FF2B5EF4-FFF2-40B4-BE49-F238E27FC236}">
                  <a16:creationId xmlns:a16="http://schemas.microsoft.com/office/drawing/2014/main" id="{9C732DA1-DE3D-419E-80AD-20EA493EC21C}"/>
                </a:ext>
              </a:extLst>
            </p:cNvPr>
            <p:cNvSpPr/>
            <p:nvPr/>
          </p:nvSpPr>
          <p:spPr>
            <a:xfrm>
              <a:off x="5875798" y="4582422"/>
              <a:ext cx="187393" cy="101131"/>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19" name="Freeform: Shape 161">
              <a:extLst>
                <a:ext uri="{FF2B5EF4-FFF2-40B4-BE49-F238E27FC236}">
                  <a16:creationId xmlns:a16="http://schemas.microsoft.com/office/drawing/2014/main" id="{355B8B42-DFB0-4285-B4F0-9B9F336F8289}"/>
                </a:ext>
              </a:extLst>
            </p:cNvPr>
            <p:cNvSpPr/>
            <p:nvPr/>
          </p:nvSpPr>
          <p:spPr>
            <a:xfrm>
              <a:off x="5627092" y="4600836"/>
              <a:ext cx="177840" cy="90521"/>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chemeClr val="accent3">
                <a:lumMod val="20000"/>
                <a:lumOff val="80000"/>
              </a:schemeClr>
            </a:solidFill>
            <a:ln w="3378" cap="flat">
              <a:noFill/>
              <a:prstDash val="solid"/>
              <a:miter/>
            </a:ln>
          </p:spPr>
          <p:txBody>
            <a:bodyPr rtlCol="0" anchor="ctr"/>
            <a:lstStyle/>
            <a:p>
              <a:endParaRPr lang="en-US"/>
            </a:p>
          </p:txBody>
        </p:sp>
        <p:sp>
          <p:nvSpPr>
            <p:cNvPr id="20" name="Freeform: Shape 163">
              <a:extLst>
                <a:ext uri="{FF2B5EF4-FFF2-40B4-BE49-F238E27FC236}">
                  <a16:creationId xmlns:a16="http://schemas.microsoft.com/office/drawing/2014/main" id="{3174D22D-BF36-491B-BDE5-94F949565663}"/>
                </a:ext>
              </a:extLst>
            </p:cNvPr>
            <p:cNvSpPr/>
            <p:nvPr/>
          </p:nvSpPr>
          <p:spPr>
            <a:xfrm>
              <a:off x="5898058" y="4520048"/>
              <a:ext cx="164163" cy="51249"/>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164">
              <a:extLst>
                <a:ext uri="{FF2B5EF4-FFF2-40B4-BE49-F238E27FC236}">
                  <a16:creationId xmlns:a16="http://schemas.microsoft.com/office/drawing/2014/main" id="{2FB9F22C-5DB8-4DAB-855B-42048F5F5CFC}"/>
                </a:ext>
              </a:extLst>
            </p:cNvPr>
            <p:cNvSpPr/>
            <p:nvPr/>
          </p:nvSpPr>
          <p:spPr>
            <a:xfrm>
              <a:off x="5606212" y="4532438"/>
              <a:ext cx="167878" cy="42363"/>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165">
              <a:extLst>
                <a:ext uri="{FF2B5EF4-FFF2-40B4-BE49-F238E27FC236}">
                  <a16:creationId xmlns:a16="http://schemas.microsoft.com/office/drawing/2014/main" id="{AC003564-8165-4D4A-9251-1F81D95413BB}"/>
                </a:ext>
              </a:extLst>
            </p:cNvPr>
            <p:cNvSpPr/>
            <p:nvPr/>
          </p:nvSpPr>
          <p:spPr>
            <a:xfrm>
              <a:off x="5003941" y="6600946"/>
              <a:ext cx="1678790" cy="65530"/>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solidFill>
              <a:srgbClr val="DCDCDC"/>
            </a:solidFill>
            <a:ln w="3378" cap="flat">
              <a:noFill/>
              <a:prstDash val="solid"/>
              <a:miter/>
            </a:ln>
          </p:spPr>
          <p:txBody>
            <a:bodyPr rtlCol="0" anchor="ctr"/>
            <a:lstStyle/>
            <a:p>
              <a:endParaRPr lang="en-US"/>
            </a:p>
          </p:txBody>
        </p:sp>
      </p:grpSp>
      <p:grpSp>
        <p:nvGrpSpPr>
          <p:cNvPr id="23" name="Graphic 21">
            <a:extLst>
              <a:ext uri="{FF2B5EF4-FFF2-40B4-BE49-F238E27FC236}">
                <a16:creationId xmlns:a16="http://schemas.microsoft.com/office/drawing/2014/main" id="{ED78BAFA-AFCC-4AC7-8D83-5362F294F0F6}"/>
              </a:ext>
            </a:extLst>
          </p:cNvPr>
          <p:cNvGrpSpPr/>
          <p:nvPr/>
        </p:nvGrpSpPr>
        <p:grpSpPr>
          <a:xfrm>
            <a:off x="7955561" y="5785677"/>
            <a:ext cx="622322" cy="651041"/>
            <a:chOff x="3425127" y="0"/>
            <a:chExt cx="5341746" cy="6858000"/>
          </a:xfrm>
        </p:grpSpPr>
        <p:sp>
          <p:nvSpPr>
            <p:cNvPr id="24" name="Freeform: Shape 66">
              <a:extLst>
                <a:ext uri="{FF2B5EF4-FFF2-40B4-BE49-F238E27FC236}">
                  <a16:creationId xmlns:a16="http://schemas.microsoft.com/office/drawing/2014/main" id="{2417BCE7-E9BA-442E-84D2-00DCDF929912}"/>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25" name="Freeform: Shape 67">
              <a:extLst>
                <a:ext uri="{FF2B5EF4-FFF2-40B4-BE49-F238E27FC236}">
                  <a16:creationId xmlns:a16="http://schemas.microsoft.com/office/drawing/2014/main" id="{06D8EFC8-B8DF-4EA9-81C9-2DAA67CCE9FF}"/>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26" name="Freeform: Shape 68">
              <a:extLst>
                <a:ext uri="{FF2B5EF4-FFF2-40B4-BE49-F238E27FC236}">
                  <a16:creationId xmlns:a16="http://schemas.microsoft.com/office/drawing/2014/main" id="{7E5D7F69-7103-44F1-8F3A-6EF473226496}"/>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27" name="Freeform: Shape 69">
              <a:extLst>
                <a:ext uri="{FF2B5EF4-FFF2-40B4-BE49-F238E27FC236}">
                  <a16:creationId xmlns:a16="http://schemas.microsoft.com/office/drawing/2014/main" id="{CEAA564A-A32C-4C6C-B97C-65E1EA3C1A11}"/>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28" name="Freeform: Shape 70">
              <a:extLst>
                <a:ext uri="{FF2B5EF4-FFF2-40B4-BE49-F238E27FC236}">
                  <a16:creationId xmlns:a16="http://schemas.microsoft.com/office/drawing/2014/main" id="{92B8D752-6D88-459D-BAB5-2169FA614A95}"/>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pic>
        <p:nvPicPr>
          <p:cNvPr id="29" name="תמונה 28"/>
          <p:cNvPicPr>
            <a:picLocks noChangeAspect="1"/>
          </p:cNvPicPr>
          <p:nvPr/>
        </p:nvPicPr>
        <p:blipFill>
          <a:blip r:embed="rId2"/>
          <a:stretch>
            <a:fillRect/>
          </a:stretch>
        </p:blipFill>
        <p:spPr>
          <a:xfrm>
            <a:off x="6808282" y="1644860"/>
            <a:ext cx="4473094" cy="2169065"/>
          </a:xfrm>
          <a:prstGeom prst="rect">
            <a:avLst/>
          </a:prstGeom>
        </p:spPr>
      </p:pic>
      <p:sp>
        <p:nvSpPr>
          <p:cNvPr id="30" name="TextBox 29">
            <a:extLst>
              <a:ext uri="{FF2B5EF4-FFF2-40B4-BE49-F238E27FC236}">
                <a16:creationId xmlns:a16="http://schemas.microsoft.com/office/drawing/2014/main" id="{6290E45A-078D-4537-9792-CA96313E8A83}"/>
              </a:ext>
            </a:extLst>
          </p:cNvPr>
          <p:cNvSpPr txBox="1"/>
          <p:nvPr/>
        </p:nvSpPr>
        <p:spPr>
          <a:xfrm>
            <a:off x="0" y="21144"/>
            <a:ext cx="1292103" cy="1200329"/>
          </a:xfrm>
          <a:prstGeom prst="rect">
            <a:avLst/>
          </a:prstGeom>
          <a:noFill/>
        </p:spPr>
        <p:txBody>
          <a:bodyPr wrap="square" lIns="108000" rIns="108000" rtlCol="0">
            <a:spAutoFit/>
          </a:bodyPr>
          <a:lstStyle/>
          <a:p>
            <a:pPr algn="r"/>
            <a:r>
              <a:rPr lang="en-US" altLang="ko-KR" sz="7200" b="1" dirty="0" smtClean="0">
                <a:solidFill>
                  <a:srgbClr val="FFC000">
                    <a:alpha val="40000"/>
                  </a:srgbClr>
                </a:solidFill>
                <a:cs typeface="Arial" pitchFamily="34" charset="0"/>
              </a:rPr>
              <a:t>04</a:t>
            </a:r>
            <a:endParaRPr lang="ko-KR" altLang="en-US" sz="7200" b="1" dirty="0">
              <a:solidFill>
                <a:srgbClr val="FFC000">
                  <a:alpha val="40000"/>
                </a:srgbClr>
              </a:solidFill>
              <a:cs typeface="Arial" pitchFamily="34" charset="0"/>
            </a:endParaRPr>
          </a:p>
        </p:txBody>
      </p:sp>
    </p:spTree>
    <p:extLst>
      <p:ext uri="{BB962C8B-B14F-4D97-AF65-F5344CB8AC3E}">
        <p14:creationId xmlns:p14="http://schemas.microsoft.com/office/powerpoint/2010/main" val="2194612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D6B71E-9413-4C8B-928A-7D9DE2170858}"/>
              </a:ext>
            </a:extLst>
          </p:cNvPr>
          <p:cNvSpPr txBox="1">
            <a:spLocks/>
          </p:cNvSpPr>
          <p:nvPr/>
        </p:nvSpPr>
        <p:spPr>
          <a:xfrm>
            <a:off x="309402" y="182986"/>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ML – Accuracy</a:t>
            </a:r>
            <a:endParaRPr lang="ko-KR" altLang="en-US" sz="5400" b="1" dirty="0">
              <a:solidFill>
                <a:schemeClr val="bg1"/>
              </a:solidFill>
              <a:cs typeface="Arial" pitchFamily="34" charset="0"/>
            </a:endParaRPr>
          </a:p>
        </p:txBody>
      </p:sp>
      <p:pic>
        <p:nvPicPr>
          <p:cNvPr id="3" name="תמונה 2"/>
          <p:cNvPicPr>
            <a:picLocks noChangeAspect="1"/>
          </p:cNvPicPr>
          <p:nvPr/>
        </p:nvPicPr>
        <p:blipFill>
          <a:blip r:embed="rId2"/>
          <a:stretch>
            <a:fillRect/>
          </a:stretch>
        </p:blipFill>
        <p:spPr>
          <a:xfrm>
            <a:off x="5298501" y="3915815"/>
            <a:ext cx="6756987" cy="2461848"/>
          </a:xfrm>
          <a:prstGeom prst="rect">
            <a:avLst/>
          </a:prstGeom>
        </p:spPr>
      </p:pic>
      <p:sp>
        <p:nvSpPr>
          <p:cNvPr id="4" name="TextBox 3">
            <a:extLst>
              <a:ext uri="{FF2B5EF4-FFF2-40B4-BE49-F238E27FC236}">
                <a16:creationId xmlns:a16="http://schemas.microsoft.com/office/drawing/2014/main" id="{16F17F51-59CD-43D9-BBC4-3A1FE879291E}"/>
              </a:ext>
            </a:extLst>
          </p:cNvPr>
          <p:cNvSpPr txBox="1"/>
          <p:nvPr/>
        </p:nvSpPr>
        <p:spPr>
          <a:xfrm>
            <a:off x="5327076" y="1864231"/>
            <a:ext cx="686492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solidFill>
                  <a:schemeClr val="bg1"/>
                </a:solidFill>
              </a:rPr>
              <a:t>We can see both Decision Tree and Random Forest have similar accuracy. </a:t>
            </a:r>
          </a:p>
          <a:p>
            <a:pPr marL="285750" indent="-285750">
              <a:lnSpc>
                <a:spcPct val="150000"/>
              </a:lnSpc>
              <a:buFont typeface="Arial" panose="020B0604020202020204" pitchFamily="34" charset="0"/>
              <a:buChar char="•"/>
            </a:pPr>
            <a:r>
              <a:rPr lang="en-US" dirty="0" smtClean="0">
                <a:solidFill>
                  <a:schemeClr val="bg1"/>
                </a:solidFill>
              </a:rPr>
              <a:t>This is both expected and approves that the data is valid.</a:t>
            </a:r>
          </a:p>
        </p:txBody>
      </p:sp>
      <p:sp>
        <p:nvSpPr>
          <p:cNvPr id="5" name="TextBox 4">
            <a:extLst>
              <a:ext uri="{FF2B5EF4-FFF2-40B4-BE49-F238E27FC236}">
                <a16:creationId xmlns:a16="http://schemas.microsoft.com/office/drawing/2014/main" id="{6290E45A-078D-4537-9792-CA96313E8A83}"/>
              </a:ext>
            </a:extLst>
          </p:cNvPr>
          <p:cNvSpPr txBox="1"/>
          <p:nvPr/>
        </p:nvSpPr>
        <p:spPr>
          <a:xfrm>
            <a:off x="0" y="21144"/>
            <a:ext cx="1292103" cy="1200329"/>
          </a:xfrm>
          <a:prstGeom prst="rect">
            <a:avLst/>
          </a:prstGeom>
          <a:noFill/>
        </p:spPr>
        <p:txBody>
          <a:bodyPr wrap="square" lIns="108000" rIns="108000" rtlCol="0">
            <a:spAutoFit/>
          </a:bodyPr>
          <a:lstStyle/>
          <a:p>
            <a:pPr algn="r"/>
            <a:r>
              <a:rPr lang="en-US" altLang="ko-KR" sz="7200" b="1" dirty="0" smtClean="0">
                <a:solidFill>
                  <a:srgbClr val="FFC000">
                    <a:alpha val="40000"/>
                  </a:srgbClr>
                </a:solidFill>
                <a:cs typeface="Arial" pitchFamily="34" charset="0"/>
              </a:rPr>
              <a:t>04</a:t>
            </a:r>
            <a:endParaRPr lang="ko-KR" altLang="en-US" sz="7200" b="1" dirty="0">
              <a:solidFill>
                <a:srgbClr val="FFC000">
                  <a:alpha val="40000"/>
                </a:srgbClr>
              </a:solidFill>
              <a:cs typeface="Arial" pitchFamily="34" charset="0"/>
            </a:endParaRPr>
          </a:p>
        </p:txBody>
      </p:sp>
    </p:spTree>
    <p:extLst>
      <p:ext uri="{BB962C8B-B14F-4D97-AF65-F5344CB8AC3E}">
        <p14:creationId xmlns:p14="http://schemas.microsoft.com/office/powerpoint/2010/main" val="15560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D6B71E-9413-4C8B-928A-7D9DE2170858}"/>
              </a:ext>
            </a:extLst>
          </p:cNvPr>
          <p:cNvSpPr txBox="1">
            <a:spLocks/>
          </p:cNvSpPr>
          <p:nvPr/>
        </p:nvSpPr>
        <p:spPr>
          <a:xfrm>
            <a:off x="309402" y="116311"/>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ML – Decision Tree</a:t>
            </a:r>
            <a:endParaRPr lang="ko-KR" altLang="en-US" sz="5400" b="1" dirty="0">
              <a:solidFill>
                <a:schemeClr val="bg1"/>
              </a:solidFill>
              <a:cs typeface="Arial" pitchFamily="34" charset="0"/>
            </a:endParaRPr>
          </a:p>
        </p:txBody>
      </p:sp>
      <p:pic>
        <p:nvPicPr>
          <p:cNvPr id="3" name="תמונה 2"/>
          <p:cNvPicPr>
            <a:picLocks noChangeAspect="1"/>
          </p:cNvPicPr>
          <p:nvPr/>
        </p:nvPicPr>
        <p:blipFill>
          <a:blip r:embed="rId2"/>
          <a:stretch>
            <a:fillRect/>
          </a:stretch>
        </p:blipFill>
        <p:spPr>
          <a:xfrm>
            <a:off x="5177919" y="3228975"/>
            <a:ext cx="7014082" cy="3629025"/>
          </a:xfrm>
          <a:prstGeom prst="rect">
            <a:avLst/>
          </a:prstGeom>
        </p:spPr>
      </p:pic>
      <p:sp>
        <p:nvSpPr>
          <p:cNvPr id="4" name="TextBox 3">
            <a:extLst>
              <a:ext uri="{FF2B5EF4-FFF2-40B4-BE49-F238E27FC236}">
                <a16:creationId xmlns:a16="http://schemas.microsoft.com/office/drawing/2014/main" id="{16F17F51-59CD-43D9-BBC4-3A1FE879291E}"/>
              </a:ext>
            </a:extLst>
          </p:cNvPr>
          <p:cNvSpPr txBox="1"/>
          <p:nvPr/>
        </p:nvSpPr>
        <p:spPr>
          <a:xfrm>
            <a:off x="1781176" y="994833"/>
            <a:ext cx="10410825" cy="2169825"/>
          </a:xfrm>
          <a:prstGeom prst="rect">
            <a:avLst/>
          </a:prstGeom>
          <a:noFill/>
        </p:spPr>
        <p:txBody>
          <a:bodyPr wrap="square" rtlCol="0">
            <a:spAutoFit/>
          </a:bodyPr>
          <a:lstStyle/>
          <a:p>
            <a:pPr>
              <a:lnSpc>
                <a:spcPct val="150000"/>
              </a:lnSpc>
            </a:pPr>
            <a:r>
              <a:rPr lang="en-US" dirty="0">
                <a:solidFill>
                  <a:schemeClr val="bg1"/>
                </a:solidFill>
              </a:rPr>
              <a:t>Decision trees </a:t>
            </a:r>
            <a:r>
              <a:rPr lang="en-US" dirty="0" smtClean="0">
                <a:solidFill>
                  <a:schemeClr val="bg1"/>
                </a:solidFill>
              </a:rPr>
              <a:t>learn </a:t>
            </a:r>
            <a:r>
              <a:rPr lang="en-US" dirty="0">
                <a:solidFill>
                  <a:schemeClr val="bg1"/>
                </a:solidFill>
              </a:rPr>
              <a:t>a hierarchy of if/else questions, leading to a decision. Learning a decision tree means learning the sequence of if/else questions that gets us to the true answer most quickly</a:t>
            </a:r>
            <a:r>
              <a:rPr lang="en-US" dirty="0" smtClean="0">
                <a:solidFill>
                  <a:schemeClr val="bg1"/>
                </a:solidFill>
              </a:rPr>
              <a:t>.</a:t>
            </a:r>
          </a:p>
          <a:p>
            <a:pPr>
              <a:lnSpc>
                <a:spcPct val="150000"/>
              </a:lnSpc>
            </a:pPr>
            <a:endParaRPr lang="en-US" dirty="0">
              <a:solidFill>
                <a:schemeClr val="bg1"/>
              </a:solidFill>
            </a:endParaRPr>
          </a:p>
          <a:p>
            <a:pPr>
              <a:lnSpc>
                <a:spcPct val="150000"/>
              </a:lnSpc>
            </a:pPr>
            <a:r>
              <a:rPr lang="en-US" dirty="0" smtClean="0">
                <a:solidFill>
                  <a:schemeClr val="bg1"/>
                </a:solidFill>
              </a:rPr>
              <a:t>To </a:t>
            </a:r>
            <a:r>
              <a:rPr lang="en-US" dirty="0">
                <a:solidFill>
                  <a:schemeClr val="bg1"/>
                </a:solidFill>
              </a:rPr>
              <a:t>build a tree, the algorithm searches over all possible tests and finds the one that is most informative about the target variable.</a:t>
            </a:r>
          </a:p>
        </p:txBody>
      </p:sp>
      <p:sp>
        <p:nvSpPr>
          <p:cNvPr id="5" name="TextBox 4">
            <a:extLst>
              <a:ext uri="{FF2B5EF4-FFF2-40B4-BE49-F238E27FC236}">
                <a16:creationId xmlns:a16="http://schemas.microsoft.com/office/drawing/2014/main" id="{6290E45A-078D-4537-9792-CA96313E8A83}"/>
              </a:ext>
            </a:extLst>
          </p:cNvPr>
          <p:cNvSpPr txBox="1"/>
          <p:nvPr/>
        </p:nvSpPr>
        <p:spPr>
          <a:xfrm>
            <a:off x="0" y="21144"/>
            <a:ext cx="1292103" cy="1200329"/>
          </a:xfrm>
          <a:prstGeom prst="rect">
            <a:avLst/>
          </a:prstGeom>
          <a:noFill/>
        </p:spPr>
        <p:txBody>
          <a:bodyPr wrap="square" lIns="108000" rIns="108000" rtlCol="0">
            <a:spAutoFit/>
          </a:bodyPr>
          <a:lstStyle/>
          <a:p>
            <a:pPr algn="r"/>
            <a:r>
              <a:rPr lang="en-US" altLang="ko-KR" sz="7200" b="1" dirty="0" smtClean="0">
                <a:solidFill>
                  <a:srgbClr val="FFC000">
                    <a:alpha val="40000"/>
                  </a:srgbClr>
                </a:solidFill>
                <a:cs typeface="Arial" pitchFamily="34" charset="0"/>
              </a:rPr>
              <a:t>04</a:t>
            </a:r>
            <a:endParaRPr lang="ko-KR" altLang="en-US" sz="7200" b="1" dirty="0">
              <a:solidFill>
                <a:srgbClr val="FFC000">
                  <a:alpha val="40000"/>
                </a:srgbClr>
              </a:solidFill>
              <a:cs typeface="Arial" pitchFamily="34" charset="0"/>
            </a:endParaRPr>
          </a:p>
        </p:txBody>
      </p:sp>
    </p:spTree>
    <p:extLst>
      <p:ext uri="{BB962C8B-B14F-4D97-AF65-F5344CB8AC3E}">
        <p14:creationId xmlns:p14="http://schemas.microsoft.com/office/powerpoint/2010/main" val="184322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D6B71E-9413-4C8B-928A-7D9DE2170858}"/>
              </a:ext>
            </a:extLst>
          </p:cNvPr>
          <p:cNvSpPr txBox="1">
            <a:spLocks/>
          </p:cNvSpPr>
          <p:nvPr/>
        </p:nvSpPr>
        <p:spPr>
          <a:xfrm>
            <a:off x="342653" y="161477"/>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ML – Random Forest</a:t>
            </a:r>
            <a:endParaRPr lang="ko-KR" altLang="en-US" sz="5400" b="1" dirty="0">
              <a:solidFill>
                <a:schemeClr val="bg1"/>
              </a:solidFill>
              <a:cs typeface="Arial" pitchFamily="34" charset="0"/>
            </a:endParaRPr>
          </a:p>
        </p:txBody>
      </p:sp>
      <p:pic>
        <p:nvPicPr>
          <p:cNvPr id="3" name="תמונה 2"/>
          <p:cNvPicPr>
            <a:picLocks noChangeAspect="1"/>
          </p:cNvPicPr>
          <p:nvPr/>
        </p:nvPicPr>
        <p:blipFill rotWithShape="1">
          <a:blip r:embed="rId2"/>
          <a:srcRect l="1540" r="685"/>
          <a:stretch/>
        </p:blipFill>
        <p:spPr>
          <a:xfrm>
            <a:off x="0" y="3609798"/>
            <a:ext cx="6256870" cy="3248202"/>
          </a:xfrm>
          <a:prstGeom prst="rect">
            <a:avLst/>
          </a:prstGeom>
        </p:spPr>
      </p:pic>
      <p:sp>
        <p:nvSpPr>
          <p:cNvPr id="4" name="TextBox 3">
            <a:extLst>
              <a:ext uri="{FF2B5EF4-FFF2-40B4-BE49-F238E27FC236}">
                <a16:creationId xmlns:a16="http://schemas.microsoft.com/office/drawing/2014/main" id="{16F17F51-59CD-43D9-BBC4-3A1FE879291E}"/>
              </a:ext>
            </a:extLst>
          </p:cNvPr>
          <p:cNvSpPr txBox="1"/>
          <p:nvPr/>
        </p:nvSpPr>
        <p:spPr>
          <a:xfrm>
            <a:off x="6970530" y="3345548"/>
            <a:ext cx="4716646" cy="3416320"/>
          </a:xfrm>
          <a:prstGeom prst="rect">
            <a:avLst/>
          </a:prstGeom>
          <a:noFill/>
        </p:spPr>
        <p:txBody>
          <a:bodyPr wrap="square" rtlCol="0">
            <a:spAutoFit/>
          </a:bodyPr>
          <a:lstStyle/>
          <a:p>
            <a:pPr>
              <a:lnSpc>
                <a:spcPct val="150000"/>
              </a:lnSpc>
            </a:pPr>
            <a:r>
              <a:rPr lang="en-US" dirty="0" smtClean="0">
                <a:solidFill>
                  <a:schemeClr val="bg1"/>
                </a:solidFill>
              </a:rPr>
              <a:t>We </a:t>
            </a:r>
            <a:r>
              <a:rPr lang="en-US" dirty="0">
                <a:solidFill>
                  <a:schemeClr val="bg1"/>
                </a:solidFill>
              </a:rPr>
              <a:t>can reduce the amount of overfitting by averaging </a:t>
            </a:r>
            <a:r>
              <a:rPr lang="en-US" dirty="0" smtClean="0">
                <a:solidFill>
                  <a:schemeClr val="bg1"/>
                </a:solidFill>
              </a:rPr>
              <a:t>the tees </a:t>
            </a:r>
            <a:r>
              <a:rPr lang="en-US" dirty="0">
                <a:solidFill>
                  <a:schemeClr val="bg1"/>
                </a:solidFill>
              </a:rPr>
              <a:t>results</a:t>
            </a:r>
            <a:r>
              <a:rPr lang="en-US" dirty="0" smtClean="0">
                <a:solidFill>
                  <a:schemeClr val="bg1"/>
                </a:solidFill>
              </a:rPr>
              <a:t>.</a:t>
            </a:r>
          </a:p>
          <a:p>
            <a:pPr>
              <a:lnSpc>
                <a:spcPct val="150000"/>
              </a:lnSpc>
            </a:pPr>
            <a:r>
              <a:rPr lang="en-US" dirty="0">
                <a:solidFill>
                  <a:schemeClr val="bg1"/>
                </a:solidFill>
              </a:rPr>
              <a:t>T</a:t>
            </a:r>
            <a:r>
              <a:rPr lang="en-US" dirty="0" smtClean="0">
                <a:solidFill>
                  <a:schemeClr val="bg1"/>
                </a:solidFill>
              </a:rPr>
              <a:t>he </a:t>
            </a:r>
            <a:r>
              <a:rPr lang="en-US" dirty="0">
                <a:solidFill>
                  <a:schemeClr val="bg1"/>
                </a:solidFill>
              </a:rPr>
              <a:t>number of trees </a:t>
            </a:r>
            <a:r>
              <a:rPr lang="en-US" dirty="0" smtClean="0">
                <a:solidFill>
                  <a:schemeClr val="bg1"/>
                </a:solidFill>
              </a:rPr>
              <a:t>(</a:t>
            </a:r>
            <a:r>
              <a:rPr lang="en-US" dirty="0">
                <a:solidFill>
                  <a:schemeClr val="bg1"/>
                </a:solidFill>
              </a:rPr>
              <a:t>the </a:t>
            </a:r>
            <a:r>
              <a:rPr lang="en-US" dirty="0" err="1">
                <a:solidFill>
                  <a:schemeClr val="bg1"/>
                </a:solidFill>
              </a:rPr>
              <a:t>n_estimators</a:t>
            </a:r>
            <a:r>
              <a:rPr lang="en-US" dirty="0">
                <a:solidFill>
                  <a:schemeClr val="bg1"/>
                </a:solidFill>
              </a:rPr>
              <a:t> parameter of </a:t>
            </a:r>
            <a:r>
              <a:rPr lang="en-US" dirty="0" err="1">
                <a:solidFill>
                  <a:schemeClr val="bg1"/>
                </a:solidFill>
              </a:rPr>
              <a:t>RandomForestRegressor</a:t>
            </a:r>
            <a:r>
              <a:rPr lang="en-US" dirty="0">
                <a:solidFill>
                  <a:schemeClr val="bg1"/>
                </a:solidFill>
              </a:rPr>
              <a:t> or </a:t>
            </a:r>
            <a:r>
              <a:rPr lang="en-US" dirty="0" err="1">
                <a:solidFill>
                  <a:schemeClr val="bg1"/>
                </a:solidFill>
              </a:rPr>
              <a:t>RandomForestClassifier</a:t>
            </a:r>
            <a:r>
              <a:rPr lang="en-US" dirty="0">
                <a:solidFill>
                  <a:schemeClr val="bg1"/>
                </a:solidFill>
              </a:rPr>
              <a:t>). They are very powerful, often work well without heavy tuning of the parameters, and don’t require scaling of the data.</a:t>
            </a:r>
          </a:p>
        </p:txBody>
      </p:sp>
      <p:sp>
        <p:nvSpPr>
          <p:cNvPr id="5" name="TextBox 4">
            <a:extLst>
              <a:ext uri="{FF2B5EF4-FFF2-40B4-BE49-F238E27FC236}">
                <a16:creationId xmlns:a16="http://schemas.microsoft.com/office/drawing/2014/main" id="{6290E45A-078D-4537-9792-CA96313E8A83}"/>
              </a:ext>
            </a:extLst>
          </p:cNvPr>
          <p:cNvSpPr txBox="1"/>
          <p:nvPr/>
        </p:nvSpPr>
        <p:spPr>
          <a:xfrm>
            <a:off x="0" y="21144"/>
            <a:ext cx="1292103" cy="1200329"/>
          </a:xfrm>
          <a:prstGeom prst="rect">
            <a:avLst/>
          </a:prstGeom>
          <a:noFill/>
        </p:spPr>
        <p:txBody>
          <a:bodyPr wrap="square" lIns="108000" rIns="108000" rtlCol="0">
            <a:spAutoFit/>
          </a:bodyPr>
          <a:lstStyle/>
          <a:p>
            <a:pPr algn="r"/>
            <a:r>
              <a:rPr lang="en-US" altLang="ko-KR" sz="7200" b="1" dirty="0" smtClean="0">
                <a:solidFill>
                  <a:srgbClr val="FFC000">
                    <a:alpha val="40000"/>
                  </a:srgbClr>
                </a:solidFill>
                <a:cs typeface="Arial" pitchFamily="34" charset="0"/>
              </a:rPr>
              <a:t>04</a:t>
            </a:r>
            <a:endParaRPr lang="ko-KR" altLang="en-US" sz="7200" b="1" dirty="0">
              <a:solidFill>
                <a:srgbClr val="FFC000">
                  <a:alpha val="40000"/>
                </a:srgbClr>
              </a:solidFill>
              <a:cs typeface="Arial" pitchFamily="34" charset="0"/>
            </a:endParaRPr>
          </a:p>
        </p:txBody>
      </p:sp>
      <p:sp>
        <p:nvSpPr>
          <p:cNvPr id="6" name="TextBox 5"/>
          <p:cNvSpPr txBox="1"/>
          <p:nvPr/>
        </p:nvSpPr>
        <p:spPr>
          <a:xfrm>
            <a:off x="4381502" y="1538473"/>
            <a:ext cx="7305674" cy="1754326"/>
          </a:xfrm>
          <a:prstGeom prst="rect">
            <a:avLst/>
          </a:prstGeom>
          <a:noFill/>
        </p:spPr>
        <p:txBody>
          <a:bodyPr wrap="square" rtlCol="1">
            <a:spAutoFit/>
          </a:bodyPr>
          <a:lstStyle/>
          <a:p>
            <a:pPr>
              <a:lnSpc>
                <a:spcPct val="150000"/>
              </a:lnSpc>
            </a:pPr>
            <a:r>
              <a:rPr lang="en-US" dirty="0">
                <a:solidFill>
                  <a:schemeClr val="bg1"/>
                </a:solidFill>
              </a:rPr>
              <a:t>A random forest is essentially a collection of decision trees, each tree is slightly different from the others. every tree might do a relatively good job of predicting, but will likely </a:t>
            </a:r>
            <a:r>
              <a:rPr lang="en-US" dirty="0" err="1">
                <a:solidFill>
                  <a:schemeClr val="bg1"/>
                </a:solidFill>
              </a:rPr>
              <a:t>overfit</a:t>
            </a:r>
            <a:r>
              <a:rPr lang="en-US" dirty="0">
                <a:solidFill>
                  <a:schemeClr val="bg1"/>
                </a:solidFill>
              </a:rPr>
              <a:t> on part of the data.</a:t>
            </a:r>
          </a:p>
          <a:p>
            <a:pPr>
              <a:lnSpc>
                <a:spcPct val="150000"/>
              </a:lnSpc>
            </a:pPr>
            <a:endParaRPr lang="he-IL" dirty="0"/>
          </a:p>
        </p:txBody>
      </p:sp>
    </p:spTree>
    <p:extLst>
      <p:ext uri="{BB962C8B-B14F-4D97-AF65-F5344CB8AC3E}">
        <p14:creationId xmlns:p14="http://schemas.microsoft.com/office/powerpoint/2010/main" val="33677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a:extLst>
              <a:ext uri="{FF2B5EF4-FFF2-40B4-BE49-F238E27FC236}">
                <a16:creationId xmlns:a16="http://schemas.microsoft.com/office/drawing/2014/main" id="{72D6B71E-9413-4C8B-928A-7D9DE2170858}"/>
              </a:ext>
            </a:extLst>
          </p:cNvPr>
          <p:cNvSpPr txBox="1">
            <a:spLocks/>
          </p:cNvSpPr>
          <p:nvPr/>
        </p:nvSpPr>
        <p:spPr>
          <a:xfrm>
            <a:off x="309402" y="259186"/>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a:solidFill>
                  <a:schemeClr val="bg1"/>
                </a:solidFill>
                <a:cs typeface="Arial" pitchFamily="34" charset="0"/>
              </a:rPr>
              <a:t>Research </a:t>
            </a:r>
            <a:r>
              <a:rPr lang="en-US" altLang="ko-KR" sz="5400" b="1" dirty="0" smtClean="0">
                <a:solidFill>
                  <a:schemeClr val="bg1"/>
                </a:solidFill>
                <a:cs typeface="Arial" pitchFamily="34" charset="0"/>
              </a:rPr>
              <a:t>Limitations</a:t>
            </a:r>
            <a:endParaRPr lang="ko-KR" altLang="en-US" sz="5400" b="1" dirty="0">
              <a:solidFill>
                <a:schemeClr val="bg1"/>
              </a:solidFill>
              <a:cs typeface="Arial" pitchFamily="34" charset="0"/>
            </a:endParaRPr>
          </a:p>
        </p:txBody>
      </p:sp>
      <p:sp>
        <p:nvSpPr>
          <p:cNvPr id="6" name="TextBox 5">
            <a:extLst>
              <a:ext uri="{FF2B5EF4-FFF2-40B4-BE49-F238E27FC236}">
                <a16:creationId xmlns:a16="http://schemas.microsoft.com/office/drawing/2014/main" id="{16F17F51-59CD-43D9-BBC4-3A1FE879291E}"/>
              </a:ext>
            </a:extLst>
          </p:cNvPr>
          <p:cNvSpPr txBox="1"/>
          <p:nvPr/>
        </p:nvSpPr>
        <p:spPr>
          <a:xfrm>
            <a:off x="1695689" y="824892"/>
            <a:ext cx="7200661" cy="5509200"/>
          </a:xfrm>
          <a:prstGeom prst="rect">
            <a:avLst/>
          </a:prstGeom>
          <a:noFill/>
        </p:spPr>
        <p:txBody>
          <a:bodyPr wrap="square" rtlCol="0">
            <a:spAutoFit/>
          </a:bodyPr>
          <a:lstStyle/>
          <a:p>
            <a:pPr>
              <a:lnSpc>
                <a:spcPct val="150000"/>
              </a:lnSpc>
            </a:pPr>
            <a:endParaRPr lang="en-US" altLang="ko-KR" sz="2400" dirty="0">
              <a:solidFill>
                <a:schemeClr val="bg1"/>
              </a:solidFill>
              <a:cs typeface="Arial" pitchFamily="34" charset="0"/>
            </a:endParaRPr>
          </a:p>
          <a:p>
            <a:pPr marL="342900" indent="-342900">
              <a:lnSpc>
                <a:spcPct val="150000"/>
              </a:lnSpc>
              <a:buFont typeface="Wingdings" panose="05000000000000000000" pitchFamily="2" charset="2"/>
              <a:buChar char="v"/>
            </a:pPr>
            <a:r>
              <a:rPr lang="en-US" altLang="ko-KR" dirty="0" smtClean="0">
                <a:solidFill>
                  <a:schemeClr val="bg1"/>
                </a:solidFill>
                <a:cs typeface="Arial" pitchFamily="34" charset="0"/>
              </a:rPr>
              <a:t>There are more than 1.8 Billion active </a:t>
            </a:r>
            <a:r>
              <a:rPr lang="en-US" altLang="ko-KR" dirty="0">
                <a:solidFill>
                  <a:schemeClr val="bg1"/>
                </a:solidFill>
                <a:cs typeface="Arial" pitchFamily="34" charset="0"/>
              </a:rPr>
              <a:t>websites </a:t>
            </a:r>
            <a:r>
              <a:rPr lang="en-US" altLang="ko-KR" dirty="0" smtClean="0">
                <a:solidFill>
                  <a:schemeClr val="bg1"/>
                </a:solidFill>
                <a:cs typeface="Arial" pitchFamily="34" charset="0"/>
              </a:rPr>
              <a:t>(</a:t>
            </a:r>
            <a:r>
              <a:rPr lang="en-US" altLang="ko-KR" dirty="0" smtClean="0">
                <a:solidFill>
                  <a:schemeClr val="bg1"/>
                </a:solidFill>
                <a:cs typeface="Arial" pitchFamily="34" charset="0"/>
                <a:hlinkClick r:id="rId2"/>
              </a:rPr>
              <a:t>www.internetlivestats.com</a:t>
            </a:r>
            <a:r>
              <a:rPr lang="en-US" altLang="ko-KR" dirty="0" smtClean="0">
                <a:solidFill>
                  <a:schemeClr val="bg1"/>
                </a:solidFill>
                <a:cs typeface="Arial" pitchFamily="34" charset="0"/>
              </a:rPr>
              <a:t>) my dataset is only a fraction of it.</a:t>
            </a:r>
          </a:p>
          <a:p>
            <a:pPr>
              <a:lnSpc>
                <a:spcPct val="150000"/>
              </a:lnSpc>
            </a:pPr>
            <a:endParaRPr lang="en-US" altLang="ko-KR" dirty="0" smtClean="0">
              <a:solidFill>
                <a:schemeClr val="bg1"/>
              </a:solidFill>
              <a:cs typeface="Arial" pitchFamily="34" charset="0"/>
            </a:endParaRPr>
          </a:p>
          <a:p>
            <a:pPr>
              <a:lnSpc>
                <a:spcPct val="150000"/>
              </a:lnSpc>
            </a:pPr>
            <a:endParaRPr lang="en-US" altLang="ko-KR" dirty="0" smtClean="0">
              <a:solidFill>
                <a:schemeClr val="bg1"/>
              </a:solidFill>
              <a:cs typeface="Arial" pitchFamily="34" charset="0"/>
            </a:endParaRPr>
          </a:p>
          <a:p>
            <a:pPr marL="342900" indent="-342900">
              <a:lnSpc>
                <a:spcPct val="150000"/>
              </a:lnSpc>
              <a:buFont typeface="Wingdings" panose="05000000000000000000" pitchFamily="2" charset="2"/>
              <a:buChar char="v"/>
            </a:pPr>
            <a:r>
              <a:rPr lang="en-US" altLang="ko-KR" dirty="0">
                <a:solidFill>
                  <a:schemeClr val="bg1"/>
                </a:solidFill>
                <a:cs typeface="Arial" pitchFamily="34" charset="0"/>
              </a:rPr>
              <a:t>The results of the study are relevant for this time. As the Internet world evolves at an accelerated pace it will be necessary to </a:t>
            </a:r>
            <a:r>
              <a:rPr lang="en-US" altLang="ko-KR" dirty="0" smtClean="0">
                <a:solidFill>
                  <a:schemeClr val="bg1"/>
                </a:solidFill>
                <a:cs typeface="Arial" pitchFamily="34" charset="0"/>
              </a:rPr>
              <a:t>validate </a:t>
            </a:r>
            <a:r>
              <a:rPr lang="en-US" altLang="ko-KR" dirty="0">
                <a:solidFill>
                  <a:schemeClr val="bg1"/>
                </a:solidFill>
                <a:cs typeface="Arial" pitchFamily="34" charset="0"/>
              </a:rPr>
              <a:t>the research in the future </a:t>
            </a:r>
            <a:r>
              <a:rPr lang="en-US" altLang="ko-KR" dirty="0" err="1" smtClean="0">
                <a:solidFill>
                  <a:schemeClr val="bg1"/>
                </a:solidFill>
                <a:cs typeface="Arial" pitchFamily="34" charset="0"/>
              </a:rPr>
              <a:t>er</a:t>
            </a:r>
            <a:r>
              <a:rPr lang="en-US" altLang="ko-KR" dirty="0" smtClean="0">
                <a:solidFill>
                  <a:schemeClr val="bg1"/>
                </a:solidFill>
                <a:cs typeface="Arial" pitchFamily="34" charset="0"/>
              </a:rPr>
              <a:t> </a:t>
            </a:r>
            <a:r>
              <a:rPr lang="en-US" altLang="ko-KR" dirty="0">
                <a:solidFill>
                  <a:schemeClr val="bg1"/>
                </a:solidFill>
                <a:cs typeface="Arial" pitchFamily="34" charset="0"/>
              </a:rPr>
              <a:t>to keep the research up to date.</a:t>
            </a:r>
            <a:endParaRPr lang="he-IL" altLang="ko-KR" dirty="0" smtClean="0">
              <a:solidFill>
                <a:schemeClr val="bg1"/>
              </a:solidFill>
              <a:cs typeface="Arial" pitchFamily="34" charset="0"/>
            </a:endParaRPr>
          </a:p>
          <a:p>
            <a:pPr marL="342900" indent="-342900">
              <a:buFont typeface="Wingdings" panose="05000000000000000000" pitchFamily="2" charset="2"/>
              <a:buChar char="ü"/>
            </a:pPr>
            <a:endParaRPr lang="he-IL" altLang="ko-KR" sz="2000" dirty="0">
              <a:solidFill>
                <a:schemeClr val="bg1"/>
              </a:solidFill>
              <a:cs typeface="Arial" pitchFamily="34" charset="0"/>
            </a:endParaRPr>
          </a:p>
          <a:p>
            <a:endParaRPr lang="en-US" altLang="ko-KR" sz="2000" dirty="0" smtClean="0">
              <a:solidFill>
                <a:schemeClr val="bg1"/>
              </a:solidFill>
              <a:cs typeface="Arial" pitchFamily="34" charset="0"/>
            </a:endParaRPr>
          </a:p>
          <a:p>
            <a:pPr marL="342900" indent="-342900">
              <a:buFont typeface="Wingdings" panose="05000000000000000000" pitchFamily="2" charset="2"/>
              <a:buChar char="ü"/>
            </a:pPr>
            <a:endParaRPr lang="en-US" altLang="ko-KR" sz="2000" dirty="0">
              <a:solidFill>
                <a:schemeClr val="bg1"/>
              </a:solidFill>
              <a:cs typeface="Arial" pitchFamily="34" charset="0"/>
            </a:endParaRPr>
          </a:p>
          <a:p>
            <a:pPr marL="342900" indent="-342900">
              <a:buFont typeface="Wingdings" panose="05000000000000000000" pitchFamily="2" charset="2"/>
              <a:buChar char="ü"/>
            </a:pPr>
            <a:endParaRPr lang="en-US" altLang="ko-KR" sz="2000" dirty="0" smtClean="0">
              <a:solidFill>
                <a:schemeClr val="bg1"/>
              </a:solidFill>
              <a:cs typeface="Arial" pitchFamily="34" charset="0"/>
            </a:endParaRPr>
          </a:p>
          <a:p>
            <a:endParaRPr lang="en-US" altLang="ko-KR" sz="2000" dirty="0" smtClean="0">
              <a:solidFill>
                <a:schemeClr val="bg1"/>
              </a:solidFill>
              <a:cs typeface="Arial" pitchFamily="34" charset="0"/>
            </a:endParaRPr>
          </a:p>
        </p:txBody>
      </p:sp>
      <p:grpSp>
        <p:nvGrpSpPr>
          <p:cNvPr id="8" name="Group 130">
            <a:extLst>
              <a:ext uri="{FF2B5EF4-FFF2-40B4-BE49-F238E27FC236}">
                <a16:creationId xmlns:a16="http://schemas.microsoft.com/office/drawing/2014/main" id="{4DD65920-37CF-4070-B633-6321002058A5}"/>
              </a:ext>
            </a:extLst>
          </p:cNvPr>
          <p:cNvGrpSpPr/>
          <p:nvPr/>
        </p:nvGrpSpPr>
        <p:grpSpPr>
          <a:xfrm>
            <a:off x="283979" y="4301066"/>
            <a:ext cx="2104754" cy="2756443"/>
            <a:chOff x="7350231" y="1734252"/>
            <a:chExt cx="4243993" cy="5525795"/>
          </a:xfrm>
        </p:grpSpPr>
        <p:grpSp>
          <p:nvGrpSpPr>
            <p:cNvPr id="9" name="Group 131">
              <a:extLst>
                <a:ext uri="{FF2B5EF4-FFF2-40B4-BE49-F238E27FC236}">
                  <a16:creationId xmlns:a16="http://schemas.microsoft.com/office/drawing/2014/main" id="{B9A51956-6ED3-4F53-BCC4-2AED43212768}"/>
                </a:ext>
              </a:extLst>
            </p:cNvPr>
            <p:cNvGrpSpPr/>
            <p:nvPr/>
          </p:nvGrpSpPr>
          <p:grpSpPr>
            <a:xfrm>
              <a:off x="7496004" y="1920263"/>
              <a:ext cx="3864628" cy="3896248"/>
              <a:chOff x="7496004" y="1920263"/>
              <a:chExt cx="3864628" cy="3896248"/>
            </a:xfrm>
          </p:grpSpPr>
          <p:sp>
            <p:nvSpPr>
              <p:cNvPr id="42" name="Isosceles Triangle 20">
                <a:extLst>
                  <a:ext uri="{FF2B5EF4-FFF2-40B4-BE49-F238E27FC236}">
                    <a16:creationId xmlns:a16="http://schemas.microsoft.com/office/drawing/2014/main" id="{08FDD540-608A-41C1-B66F-D73353583E36}"/>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1">
                <a:extLst>
                  <a:ext uri="{FF2B5EF4-FFF2-40B4-BE49-F238E27FC236}">
                    <a16:creationId xmlns:a16="http://schemas.microsoft.com/office/drawing/2014/main" id="{EA30A522-CB5C-409F-AB8D-6530B8BB9330}"/>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Round Same Side Corner Rectangle 2">
                <a:extLst>
                  <a:ext uri="{FF2B5EF4-FFF2-40B4-BE49-F238E27FC236}">
                    <a16:creationId xmlns:a16="http://schemas.microsoft.com/office/drawing/2014/main" id="{DD4C13E8-93A7-403F-A34C-1519381D2AEC}"/>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Trapezoid 6">
                <a:extLst>
                  <a:ext uri="{FF2B5EF4-FFF2-40B4-BE49-F238E27FC236}">
                    <a16:creationId xmlns:a16="http://schemas.microsoft.com/office/drawing/2014/main" id="{49077F16-8653-4484-BBE5-D81D5E02E3DF}"/>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24">
                <a:extLst>
                  <a:ext uri="{FF2B5EF4-FFF2-40B4-BE49-F238E27FC236}">
                    <a16:creationId xmlns:a16="http://schemas.microsoft.com/office/drawing/2014/main" id="{66A55863-A0DB-45B8-911A-4F3B4E06FF22}"/>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Isosceles Triangle 7">
                <a:extLst>
                  <a:ext uri="{FF2B5EF4-FFF2-40B4-BE49-F238E27FC236}">
                    <a16:creationId xmlns:a16="http://schemas.microsoft.com/office/drawing/2014/main" id="{16EFE07A-E37E-4652-B105-F1ABFEA03EE5}"/>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8" name="Isosceles Triangle 2">
                <a:extLst>
                  <a:ext uri="{FF2B5EF4-FFF2-40B4-BE49-F238E27FC236}">
                    <a16:creationId xmlns:a16="http://schemas.microsoft.com/office/drawing/2014/main" id="{E0769558-0185-4084-9C50-C7C0A818D856}"/>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ounded Rectangle 2">
                <a:extLst>
                  <a:ext uri="{FF2B5EF4-FFF2-40B4-BE49-F238E27FC236}">
                    <a16:creationId xmlns:a16="http://schemas.microsoft.com/office/drawing/2014/main" id="{DBD787C6-1EB3-499A-A963-2989E0AF2F42}"/>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자유형: 도형 94">
                <a:extLst>
                  <a:ext uri="{FF2B5EF4-FFF2-40B4-BE49-F238E27FC236}">
                    <a16:creationId xmlns:a16="http://schemas.microsoft.com/office/drawing/2014/main" id="{205BBCDE-8AB7-45BC-BA16-7829695B50A7}"/>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51" name="Rectangle 4">
                <a:extLst>
                  <a:ext uri="{FF2B5EF4-FFF2-40B4-BE49-F238E27FC236}">
                    <a16:creationId xmlns:a16="http://schemas.microsoft.com/office/drawing/2014/main" id="{B2BD80DA-06CD-4218-BD37-6CFD5C2AACB3}"/>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Isosceles Triangle 33">
                <a:extLst>
                  <a:ext uri="{FF2B5EF4-FFF2-40B4-BE49-F238E27FC236}">
                    <a16:creationId xmlns:a16="http://schemas.microsoft.com/office/drawing/2014/main" id="{46D34BE3-B501-4F4F-87F8-92A94FE56E3C}"/>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5">
                <a:extLst>
                  <a:ext uri="{FF2B5EF4-FFF2-40B4-BE49-F238E27FC236}">
                    <a16:creationId xmlns:a16="http://schemas.microsoft.com/office/drawing/2014/main" id="{397519AB-B8FC-41FB-ABE9-A805CC677A92}"/>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Rectangle 14">
                <a:extLst>
                  <a:ext uri="{FF2B5EF4-FFF2-40B4-BE49-F238E27FC236}">
                    <a16:creationId xmlns:a16="http://schemas.microsoft.com/office/drawing/2014/main" id="{72B43A25-2D63-43D5-A3E7-974559B6EAE3}"/>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Rounded Rectangle 4">
                <a:extLst>
                  <a:ext uri="{FF2B5EF4-FFF2-40B4-BE49-F238E27FC236}">
                    <a16:creationId xmlns:a16="http://schemas.microsoft.com/office/drawing/2014/main" id="{2D717B71-3A14-4322-90DF-29455788393E}"/>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Rectangle 5">
                <a:extLst>
                  <a:ext uri="{FF2B5EF4-FFF2-40B4-BE49-F238E27FC236}">
                    <a16:creationId xmlns:a16="http://schemas.microsoft.com/office/drawing/2014/main" id="{0AB3C580-0429-42FD-A197-5DB6BFFE9B2F}"/>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Rounded Rectangle 16">
                <a:extLst>
                  <a:ext uri="{FF2B5EF4-FFF2-40B4-BE49-F238E27FC236}">
                    <a16:creationId xmlns:a16="http://schemas.microsoft.com/office/drawing/2014/main" id="{E402006F-B288-4077-9BBD-DC4E71289CBB}"/>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8" name="Freeform 25">
                <a:extLst>
                  <a:ext uri="{FF2B5EF4-FFF2-40B4-BE49-F238E27FC236}">
                    <a16:creationId xmlns:a16="http://schemas.microsoft.com/office/drawing/2014/main" id="{64B32029-B161-4C6F-AD16-594E0FAB9D3F}"/>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Rounded Rectangle 8">
                <a:extLst>
                  <a:ext uri="{FF2B5EF4-FFF2-40B4-BE49-F238E27FC236}">
                    <a16:creationId xmlns:a16="http://schemas.microsoft.com/office/drawing/2014/main" id="{E5B8648A-D18D-415A-9E4E-D6FE86F69D9A}"/>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0" name="Oval 10">
                <a:extLst>
                  <a:ext uri="{FF2B5EF4-FFF2-40B4-BE49-F238E27FC236}">
                    <a16:creationId xmlns:a16="http://schemas.microsoft.com/office/drawing/2014/main" id="{090C999B-234E-4BB3-B88A-DB3067673177}"/>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Freeform 23">
                <a:extLst>
                  <a:ext uri="{FF2B5EF4-FFF2-40B4-BE49-F238E27FC236}">
                    <a16:creationId xmlns:a16="http://schemas.microsoft.com/office/drawing/2014/main" id="{81AECFDF-B7FD-44EF-8428-397849763D55}"/>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2" name="Rectangle 6">
                <a:extLst>
                  <a:ext uri="{FF2B5EF4-FFF2-40B4-BE49-F238E27FC236}">
                    <a16:creationId xmlns:a16="http://schemas.microsoft.com/office/drawing/2014/main" id="{F5244AE5-CF5E-4DDD-BA5D-25A4DBED18A0}"/>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자유형: 도형 16">
                <a:extLst>
                  <a:ext uri="{FF2B5EF4-FFF2-40B4-BE49-F238E27FC236}">
                    <a16:creationId xmlns:a16="http://schemas.microsoft.com/office/drawing/2014/main" id="{36063C20-978A-4DBB-BDFF-AB8A16A7882E}"/>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Rounded Rectangle 1">
                <a:extLst>
                  <a:ext uri="{FF2B5EF4-FFF2-40B4-BE49-F238E27FC236}">
                    <a16:creationId xmlns:a16="http://schemas.microsoft.com/office/drawing/2014/main" id="{493AE1ED-A408-4F23-A680-FE65E8C7C60C}"/>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5" name="Oval 2">
                <a:extLst>
                  <a:ext uri="{FF2B5EF4-FFF2-40B4-BE49-F238E27FC236}">
                    <a16:creationId xmlns:a16="http://schemas.microsoft.com/office/drawing/2014/main" id="{B62B4AA0-FAC7-4B07-A855-3361689DC56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Block Arc 5">
                <a:extLst>
                  <a:ext uri="{FF2B5EF4-FFF2-40B4-BE49-F238E27FC236}">
                    <a16:creationId xmlns:a16="http://schemas.microsoft.com/office/drawing/2014/main" id="{363E3C11-558E-4688-9135-73F6FDED1EEF}"/>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7" name="Rounded Rectangle 9">
                <a:extLst>
                  <a:ext uri="{FF2B5EF4-FFF2-40B4-BE49-F238E27FC236}">
                    <a16:creationId xmlns:a16="http://schemas.microsoft.com/office/drawing/2014/main" id="{0B8046C8-A219-4ECE-9EA7-0D790A3EF3D4}"/>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0">
                <a:extLst>
                  <a:ext uri="{FF2B5EF4-FFF2-40B4-BE49-F238E27FC236}">
                    <a16:creationId xmlns:a16="http://schemas.microsoft.com/office/drawing/2014/main" id="{D9478F02-FDED-4557-A999-D25A609E4541}"/>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Donut 93">
              <a:extLst>
                <a:ext uri="{FF2B5EF4-FFF2-40B4-BE49-F238E27FC236}">
                  <a16:creationId xmlns:a16="http://schemas.microsoft.com/office/drawing/2014/main" id="{E280B983-294C-4961-9478-D5021725E2D1}"/>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11" name="Group 133">
              <a:extLst>
                <a:ext uri="{FF2B5EF4-FFF2-40B4-BE49-F238E27FC236}">
                  <a16:creationId xmlns:a16="http://schemas.microsoft.com/office/drawing/2014/main" id="{FAA78A5B-CDAF-4FAD-81AB-AD5BDCE3C39C}"/>
                </a:ext>
              </a:extLst>
            </p:cNvPr>
            <p:cNvGrpSpPr/>
            <p:nvPr/>
          </p:nvGrpSpPr>
          <p:grpSpPr>
            <a:xfrm>
              <a:off x="7907899" y="2308624"/>
              <a:ext cx="3597749" cy="4951423"/>
              <a:chOff x="7907899" y="2308624"/>
              <a:chExt cx="3597749" cy="4951423"/>
            </a:xfrm>
          </p:grpSpPr>
          <p:sp>
            <p:nvSpPr>
              <p:cNvPr id="38" name="자유형: 도형 96">
                <a:extLst>
                  <a:ext uri="{FF2B5EF4-FFF2-40B4-BE49-F238E27FC236}">
                    <a16:creationId xmlns:a16="http://schemas.microsoft.com/office/drawing/2014/main" id="{C01772A2-3F39-43E7-98C8-B27F95849513}"/>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0" name="Donut 4">
                <a:extLst>
                  <a:ext uri="{FF2B5EF4-FFF2-40B4-BE49-F238E27FC236}">
                    <a16:creationId xmlns:a16="http://schemas.microsoft.com/office/drawing/2014/main" id="{D8D3D015-211D-48D5-8F87-62D1DF79C3CA}"/>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1" name="Round Same Side Corner Rectangle 5">
                <a:extLst>
                  <a:ext uri="{FF2B5EF4-FFF2-40B4-BE49-F238E27FC236}">
                    <a16:creationId xmlns:a16="http://schemas.microsoft.com/office/drawing/2014/main" id="{7557D082-C6C9-4377-B4CB-A12A4C63CAF0}"/>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 name="Group 134">
              <a:extLst>
                <a:ext uri="{FF2B5EF4-FFF2-40B4-BE49-F238E27FC236}">
                  <a16:creationId xmlns:a16="http://schemas.microsoft.com/office/drawing/2014/main" id="{0945A27E-D3E3-4184-B13F-3CBA32E135BB}"/>
                </a:ext>
              </a:extLst>
            </p:cNvPr>
            <p:cNvGrpSpPr/>
            <p:nvPr/>
          </p:nvGrpSpPr>
          <p:grpSpPr>
            <a:xfrm>
              <a:off x="8045579" y="2409380"/>
              <a:ext cx="2811142" cy="2844985"/>
              <a:chOff x="8045579" y="2409380"/>
              <a:chExt cx="2811142" cy="2844985"/>
            </a:xfrm>
          </p:grpSpPr>
          <p:sp>
            <p:nvSpPr>
              <p:cNvPr id="19" name="Freeform 43">
                <a:extLst>
                  <a:ext uri="{FF2B5EF4-FFF2-40B4-BE49-F238E27FC236}">
                    <a16:creationId xmlns:a16="http://schemas.microsoft.com/office/drawing/2014/main" id="{B454D263-BEC8-4119-8932-413C7BBE0C68}"/>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Rectangle 15">
                <a:extLst>
                  <a:ext uri="{FF2B5EF4-FFF2-40B4-BE49-F238E27FC236}">
                    <a16:creationId xmlns:a16="http://schemas.microsoft.com/office/drawing/2014/main" id="{C22ED25A-C66B-443D-9A43-0831EA03F79B}"/>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ectangle 1">
                <a:extLst>
                  <a:ext uri="{FF2B5EF4-FFF2-40B4-BE49-F238E27FC236}">
                    <a16:creationId xmlns:a16="http://schemas.microsoft.com/office/drawing/2014/main" id="{4191DFB9-A632-4711-956B-C5291D22F570}"/>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Trapezoid 11">
                <a:extLst>
                  <a:ext uri="{FF2B5EF4-FFF2-40B4-BE49-F238E27FC236}">
                    <a16:creationId xmlns:a16="http://schemas.microsoft.com/office/drawing/2014/main" id="{294E97DE-F526-4683-976E-6F1425346659}"/>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Rectangle 3">
                <a:extLst>
                  <a:ext uri="{FF2B5EF4-FFF2-40B4-BE49-F238E27FC236}">
                    <a16:creationId xmlns:a16="http://schemas.microsoft.com/office/drawing/2014/main" id="{3EBBB569-512F-4DD1-8BD1-52EE00DC876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4" name="Rectangle 15">
                <a:extLst>
                  <a:ext uri="{FF2B5EF4-FFF2-40B4-BE49-F238E27FC236}">
                    <a16:creationId xmlns:a16="http://schemas.microsoft.com/office/drawing/2014/main" id="{F9D0C5ED-152B-4146-8BCA-698BE91E69B0}"/>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Donut 2">
                <a:extLst>
                  <a:ext uri="{FF2B5EF4-FFF2-40B4-BE49-F238E27FC236}">
                    <a16:creationId xmlns:a16="http://schemas.microsoft.com/office/drawing/2014/main" id="{61F2282A-8C52-4CEF-9810-E69F18ACA0CC}"/>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6" name="Rectangle 19">
                <a:extLst>
                  <a:ext uri="{FF2B5EF4-FFF2-40B4-BE49-F238E27FC236}">
                    <a16:creationId xmlns:a16="http://schemas.microsoft.com/office/drawing/2014/main" id="{278CE239-5AAE-4B8A-A382-578484D2E2F7}"/>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ounded Rectangle 12">
                <a:extLst>
                  <a:ext uri="{FF2B5EF4-FFF2-40B4-BE49-F238E27FC236}">
                    <a16:creationId xmlns:a16="http://schemas.microsoft.com/office/drawing/2014/main" id="{0FC5454E-D203-4C8B-86E8-C5EADAF7CA80}"/>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Down Arrow 1">
                <a:extLst>
                  <a:ext uri="{FF2B5EF4-FFF2-40B4-BE49-F238E27FC236}">
                    <a16:creationId xmlns:a16="http://schemas.microsoft.com/office/drawing/2014/main" id="{BB006DF5-0F74-49E7-944E-C84918891CC5}"/>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Isosceles Triangle 7">
                <a:extLst>
                  <a:ext uri="{FF2B5EF4-FFF2-40B4-BE49-F238E27FC236}">
                    <a16:creationId xmlns:a16="http://schemas.microsoft.com/office/drawing/2014/main" id="{4A2653EA-FB6D-4C66-911E-A04F84BD7809}"/>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Oval 6">
                <a:extLst>
                  <a:ext uri="{FF2B5EF4-FFF2-40B4-BE49-F238E27FC236}">
                    <a16:creationId xmlns:a16="http://schemas.microsoft.com/office/drawing/2014/main" id="{81592A68-2B25-416E-B815-7624FB5E7BC9}"/>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Freeform 14">
                <a:extLst>
                  <a:ext uri="{FF2B5EF4-FFF2-40B4-BE49-F238E27FC236}">
                    <a16:creationId xmlns:a16="http://schemas.microsoft.com/office/drawing/2014/main" id="{72823DCE-82A9-4468-A30F-60E0D168C0BC}"/>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2" name="Rounded Rectangle 7">
                <a:extLst>
                  <a:ext uri="{FF2B5EF4-FFF2-40B4-BE49-F238E27FC236}">
                    <a16:creationId xmlns:a16="http://schemas.microsoft.com/office/drawing/2014/main" id="{BDF006DD-934D-4465-AFEF-398B53177393}"/>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Rounded Rectangle 1">
                <a:extLst>
                  <a:ext uri="{FF2B5EF4-FFF2-40B4-BE49-F238E27FC236}">
                    <a16:creationId xmlns:a16="http://schemas.microsoft.com/office/drawing/2014/main" id="{9A6FBCDB-5ECF-4F54-A700-2538CD9E7859}"/>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Freeform 22">
                <a:extLst>
                  <a:ext uri="{FF2B5EF4-FFF2-40B4-BE49-F238E27FC236}">
                    <a16:creationId xmlns:a16="http://schemas.microsoft.com/office/drawing/2014/main" id="{3848C895-EAFB-40EF-8E47-6632EFE96F99}"/>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Freeform: Shape 157">
                <a:extLst>
                  <a:ext uri="{FF2B5EF4-FFF2-40B4-BE49-F238E27FC236}">
                    <a16:creationId xmlns:a16="http://schemas.microsoft.com/office/drawing/2014/main" id="{3EA03652-AFC2-41C1-9074-2789BE946265}"/>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6" name="Freeform: Shape 158">
                <a:extLst>
                  <a:ext uri="{FF2B5EF4-FFF2-40B4-BE49-F238E27FC236}">
                    <a16:creationId xmlns:a16="http://schemas.microsoft.com/office/drawing/2014/main" id="{9425FE47-4D64-4AF6-9A4C-0E681EE810B6}"/>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Freeform: Shape 159">
                <a:extLst>
                  <a:ext uri="{FF2B5EF4-FFF2-40B4-BE49-F238E27FC236}">
                    <a16:creationId xmlns:a16="http://schemas.microsoft.com/office/drawing/2014/main" id="{27D50222-DF4F-494A-BEEF-89D568CC9362}"/>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aphic 21">
              <a:extLst>
                <a:ext uri="{FF2B5EF4-FFF2-40B4-BE49-F238E27FC236}">
                  <a16:creationId xmlns:a16="http://schemas.microsoft.com/office/drawing/2014/main" id="{E1A260C0-1631-4C2E-A7A9-98E096E8D825}"/>
                </a:ext>
              </a:extLst>
            </p:cNvPr>
            <p:cNvGrpSpPr/>
            <p:nvPr/>
          </p:nvGrpSpPr>
          <p:grpSpPr>
            <a:xfrm>
              <a:off x="8955569" y="3191206"/>
              <a:ext cx="1044161" cy="1340547"/>
              <a:chOff x="3425127" y="0"/>
              <a:chExt cx="5341746" cy="6858000"/>
            </a:xfrm>
          </p:grpSpPr>
          <p:sp>
            <p:nvSpPr>
              <p:cNvPr id="14" name="Freeform: Shape 136">
                <a:extLst>
                  <a:ext uri="{FF2B5EF4-FFF2-40B4-BE49-F238E27FC236}">
                    <a16:creationId xmlns:a16="http://schemas.microsoft.com/office/drawing/2014/main" id="{99C48A91-227F-4BD5-B7A0-87766D4C0C12}"/>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5" name="Freeform: Shape 137">
                <a:extLst>
                  <a:ext uri="{FF2B5EF4-FFF2-40B4-BE49-F238E27FC236}">
                    <a16:creationId xmlns:a16="http://schemas.microsoft.com/office/drawing/2014/main" id="{EF91A52B-1619-4F1E-856B-104997BFDC78}"/>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6" name="Freeform: Shape 138">
                <a:extLst>
                  <a:ext uri="{FF2B5EF4-FFF2-40B4-BE49-F238E27FC236}">
                    <a16:creationId xmlns:a16="http://schemas.microsoft.com/office/drawing/2014/main" id="{58B5205A-42F6-4018-A714-EB0DB3364A57}"/>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7" name="Freeform: Shape 139">
                <a:extLst>
                  <a:ext uri="{FF2B5EF4-FFF2-40B4-BE49-F238E27FC236}">
                    <a16:creationId xmlns:a16="http://schemas.microsoft.com/office/drawing/2014/main" id="{1B2728FF-A5C5-4F92-A45C-204E45CC2076}"/>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8" name="Freeform: Shape 140">
                <a:extLst>
                  <a:ext uri="{FF2B5EF4-FFF2-40B4-BE49-F238E27FC236}">
                    <a16:creationId xmlns:a16="http://schemas.microsoft.com/office/drawing/2014/main" id="{C664BA02-0822-475C-B7A6-13B8574569FB}"/>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126518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a:extLst>
              <a:ext uri="{FF2B5EF4-FFF2-40B4-BE49-F238E27FC236}">
                <a16:creationId xmlns:a16="http://schemas.microsoft.com/office/drawing/2014/main" id="{72D6B71E-9413-4C8B-928A-7D9DE2170858}"/>
              </a:ext>
            </a:extLst>
          </p:cNvPr>
          <p:cNvSpPr txBox="1">
            <a:spLocks/>
          </p:cNvSpPr>
          <p:nvPr/>
        </p:nvSpPr>
        <p:spPr>
          <a:xfrm>
            <a:off x="309402" y="259186"/>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Improvements</a:t>
            </a:r>
            <a:endParaRPr lang="ko-KR" altLang="en-US" sz="5400" b="1" dirty="0">
              <a:solidFill>
                <a:schemeClr val="bg1"/>
              </a:solidFill>
              <a:cs typeface="Arial" pitchFamily="34" charset="0"/>
            </a:endParaRPr>
          </a:p>
        </p:txBody>
      </p:sp>
      <p:sp>
        <p:nvSpPr>
          <p:cNvPr id="3" name="TextBox 2">
            <a:extLst>
              <a:ext uri="{FF2B5EF4-FFF2-40B4-BE49-F238E27FC236}">
                <a16:creationId xmlns:a16="http://schemas.microsoft.com/office/drawing/2014/main" id="{16F17F51-59CD-43D9-BBC4-3A1FE879291E}"/>
              </a:ext>
            </a:extLst>
          </p:cNvPr>
          <p:cNvSpPr txBox="1"/>
          <p:nvPr/>
        </p:nvSpPr>
        <p:spPr>
          <a:xfrm>
            <a:off x="908346" y="1112160"/>
            <a:ext cx="7456517" cy="7448193"/>
          </a:xfrm>
          <a:prstGeom prst="rect">
            <a:avLst/>
          </a:prstGeom>
          <a:noFill/>
        </p:spPr>
        <p:txBody>
          <a:bodyPr wrap="square" rtlCol="0">
            <a:spAutoFit/>
          </a:bodyPr>
          <a:lstStyle/>
          <a:p>
            <a:pPr>
              <a:lnSpc>
                <a:spcPct val="150000"/>
              </a:lnSpc>
            </a:pPr>
            <a:endParaRPr lang="en-US" altLang="ko-KR" sz="2400" dirty="0">
              <a:solidFill>
                <a:schemeClr val="bg1"/>
              </a:solidFill>
              <a:cs typeface="Arial" pitchFamily="34" charset="0"/>
            </a:endParaRPr>
          </a:p>
          <a:p>
            <a:pPr marL="342900" indent="-342900">
              <a:lnSpc>
                <a:spcPct val="150000"/>
              </a:lnSpc>
              <a:buFont typeface="Wingdings" panose="05000000000000000000" pitchFamily="2" charset="2"/>
              <a:buChar char="v"/>
            </a:pPr>
            <a:r>
              <a:rPr lang="en-US" altLang="ko-KR" dirty="0">
                <a:solidFill>
                  <a:schemeClr val="bg1"/>
                </a:solidFill>
                <a:cs typeface="Arial" pitchFamily="34" charset="0"/>
              </a:rPr>
              <a:t>In this research I used 2 algorithms with similar concepts. In future research I would like to combine different algorithms like </a:t>
            </a:r>
            <a:r>
              <a:rPr lang="en-US" altLang="ko-KR" dirty="0" smtClean="0">
                <a:solidFill>
                  <a:schemeClr val="bg1"/>
                </a:solidFill>
                <a:cs typeface="Arial" pitchFamily="34" charset="0"/>
              </a:rPr>
              <a:t>KNN, Linear Regression </a:t>
            </a:r>
            <a:r>
              <a:rPr lang="en-US" altLang="ko-KR" dirty="0">
                <a:solidFill>
                  <a:schemeClr val="bg1"/>
                </a:solidFill>
                <a:cs typeface="Arial" pitchFamily="34" charset="0"/>
              </a:rPr>
              <a:t>or even a designed algorithm for phishing like </a:t>
            </a:r>
            <a:r>
              <a:rPr lang="en-US" altLang="ko-KR" dirty="0" smtClean="0">
                <a:solidFill>
                  <a:schemeClr val="bg1"/>
                </a:solidFill>
                <a:cs typeface="Arial" pitchFamily="34" charset="0"/>
              </a:rPr>
              <a:t>“Multi-label </a:t>
            </a:r>
            <a:r>
              <a:rPr lang="en-US" altLang="ko-KR" dirty="0">
                <a:solidFill>
                  <a:schemeClr val="bg1"/>
                </a:solidFill>
                <a:cs typeface="Arial" pitchFamily="34" charset="0"/>
              </a:rPr>
              <a:t>rules for phishing </a:t>
            </a:r>
            <a:r>
              <a:rPr lang="en-US" altLang="ko-KR" dirty="0" smtClean="0">
                <a:solidFill>
                  <a:schemeClr val="bg1"/>
                </a:solidFill>
                <a:cs typeface="Arial" pitchFamily="34" charset="0"/>
              </a:rPr>
              <a:t>classification</a:t>
            </a:r>
            <a:r>
              <a:rPr lang="en-US" altLang="ko-KR" dirty="0">
                <a:solidFill>
                  <a:schemeClr val="bg1"/>
                </a:solidFill>
                <a:cs typeface="Arial" pitchFamily="34" charset="0"/>
              </a:rPr>
              <a:t>” (</a:t>
            </a:r>
            <a:r>
              <a:rPr lang="en-US" altLang="ko-KR" dirty="0" smtClean="0">
                <a:solidFill>
                  <a:schemeClr val="bg1"/>
                </a:solidFill>
                <a:cs typeface="Arial" pitchFamily="34" charset="0"/>
                <a:hlinkClick r:id="rId2"/>
              </a:rPr>
              <a:t>www.sciencedirect.com</a:t>
            </a:r>
            <a:r>
              <a:rPr lang="en-US" altLang="ko-KR" dirty="0" smtClean="0">
                <a:solidFill>
                  <a:schemeClr val="bg1"/>
                </a:solidFill>
                <a:cs typeface="Arial" pitchFamily="34" charset="0"/>
              </a:rPr>
              <a:t>)</a:t>
            </a:r>
          </a:p>
          <a:p>
            <a:pPr>
              <a:lnSpc>
                <a:spcPct val="150000"/>
              </a:lnSpc>
            </a:pPr>
            <a:endParaRPr lang="en-US" altLang="ko-KR" dirty="0">
              <a:solidFill>
                <a:schemeClr val="bg1"/>
              </a:solidFill>
              <a:cs typeface="Arial" pitchFamily="34" charset="0"/>
            </a:endParaRPr>
          </a:p>
          <a:p>
            <a:pPr marL="342900" indent="-342900">
              <a:lnSpc>
                <a:spcPct val="150000"/>
              </a:lnSpc>
              <a:buFont typeface="Wingdings" panose="05000000000000000000" pitchFamily="2" charset="2"/>
              <a:buChar char="v"/>
            </a:pPr>
            <a:r>
              <a:rPr lang="en-US" altLang="ko-KR" dirty="0">
                <a:solidFill>
                  <a:schemeClr val="bg1"/>
                </a:solidFill>
                <a:cs typeface="Arial" pitchFamily="34" charset="0"/>
              </a:rPr>
              <a:t>I used only 16 characteristics. </a:t>
            </a:r>
            <a:r>
              <a:rPr lang="en-US" altLang="ko-KR" dirty="0" smtClean="0">
                <a:solidFill>
                  <a:schemeClr val="bg1"/>
                </a:solidFill>
                <a:cs typeface="Arial" pitchFamily="34" charset="0"/>
              </a:rPr>
              <a:t>In the future more characteristics should be added like: SSL </a:t>
            </a:r>
            <a:r>
              <a:rPr lang="en-US" altLang="ko-KR" dirty="0">
                <a:solidFill>
                  <a:schemeClr val="bg1"/>
                </a:solidFill>
                <a:cs typeface="Arial" pitchFamily="34" charset="0"/>
              </a:rPr>
              <a:t>Cert, Open </a:t>
            </a:r>
            <a:r>
              <a:rPr lang="en-US" altLang="ko-KR" dirty="0" smtClean="0">
                <a:solidFill>
                  <a:schemeClr val="bg1"/>
                </a:solidFill>
                <a:cs typeface="Arial" pitchFamily="34" charset="0"/>
              </a:rPr>
              <a:t>Ports and </a:t>
            </a:r>
            <a:r>
              <a:rPr lang="en-US" altLang="ko-KR" dirty="0">
                <a:solidFill>
                  <a:schemeClr val="bg1"/>
                </a:solidFill>
                <a:cs typeface="Arial" pitchFamily="34" charset="0"/>
              </a:rPr>
              <a:t>Number of links that lead to the </a:t>
            </a:r>
            <a:r>
              <a:rPr lang="en-US" altLang="ko-KR" dirty="0" smtClean="0">
                <a:solidFill>
                  <a:schemeClr val="bg1"/>
                </a:solidFill>
                <a:cs typeface="Arial" pitchFamily="34" charset="0"/>
              </a:rPr>
              <a:t>site. More characteristics = more precise.</a:t>
            </a:r>
          </a:p>
          <a:p>
            <a:pPr marL="342900" indent="-342900">
              <a:buFont typeface="Wingdings" panose="05000000000000000000" pitchFamily="2" charset="2"/>
              <a:buChar char="v"/>
            </a:pPr>
            <a:endParaRPr lang="en-US" altLang="ko-KR" dirty="0">
              <a:solidFill>
                <a:schemeClr val="bg1"/>
              </a:solidFill>
              <a:cs typeface="Arial" pitchFamily="34" charset="0"/>
            </a:endParaRPr>
          </a:p>
          <a:p>
            <a:endParaRPr lang="en-US" altLang="ko-KR" dirty="0" smtClean="0">
              <a:solidFill>
                <a:schemeClr val="bg1"/>
              </a:solidFill>
              <a:cs typeface="Arial" pitchFamily="34" charset="0"/>
            </a:endParaRPr>
          </a:p>
          <a:p>
            <a:pPr marL="342900" indent="-342900">
              <a:buFont typeface="Wingdings" panose="05000000000000000000" pitchFamily="2" charset="2"/>
              <a:buChar char="v"/>
            </a:pPr>
            <a:endParaRPr lang="en-US" altLang="ko-KR" dirty="0">
              <a:solidFill>
                <a:schemeClr val="bg1"/>
              </a:solidFill>
              <a:cs typeface="Arial" pitchFamily="34" charset="0"/>
            </a:endParaRPr>
          </a:p>
          <a:p>
            <a:pPr marL="342900" indent="-342900">
              <a:buFont typeface="Wingdings" panose="05000000000000000000" pitchFamily="2" charset="2"/>
              <a:buChar char="v"/>
            </a:pPr>
            <a:endParaRPr lang="en-US" altLang="ko-KR" dirty="0">
              <a:solidFill>
                <a:schemeClr val="bg1"/>
              </a:solidFill>
              <a:cs typeface="Arial" pitchFamily="34" charset="0"/>
            </a:endParaRPr>
          </a:p>
          <a:p>
            <a:pPr marL="342900" indent="-342900">
              <a:buFont typeface="Wingdings" panose="05000000000000000000" pitchFamily="2" charset="2"/>
              <a:buChar char="v"/>
            </a:pPr>
            <a:endParaRPr lang="en-US" altLang="ko-KR" dirty="0" smtClean="0">
              <a:solidFill>
                <a:schemeClr val="bg1"/>
              </a:solidFill>
              <a:cs typeface="Arial" pitchFamily="34" charset="0"/>
            </a:endParaRPr>
          </a:p>
          <a:p>
            <a:pPr marL="342900" indent="-342900">
              <a:buFont typeface="Wingdings" panose="05000000000000000000" pitchFamily="2" charset="2"/>
              <a:buChar char="v"/>
            </a:pPr>
            <a:endParaRPr lang="en-US" altLang="ko-KR" dirty="0">
              <a:solidFill>
                <a:schemeClr val="bg1"/>
              </a:solidFill>
              <a:cs typeface="Arial" pitchFamily="34" charset="0"/>
            </a:endParaRPr>
          </a:p>
          <a:p>
            <a:pPr marL="342900" indent="-342900">
              <a:buFont typeface="Wingdings" panose="05000000000000000000" pitchFamily="2" charset="2"/>
              <a:buChar char="v"/>
            </a:pPr>
            <a:endParaRPr lang="he-IL" altLang="ko-KR" dirty="0" smtClean="0">
              <a:solidFill>
                <a:schemeClr val="bg1"/>
              </a:solidFill>
              <a:cs typeface="Arial" pitchFamily="34" charset="0"/>
            </a:endParaRPr>
          </a:p>
          <a:p>
            <a:pPr marL="342900" indent="-342900">
              <a:buFont typeface="Wingdings" panose="05000000000000000000" pitchFamily="2" charset="2"/>
              <a:buChar char="ü"/>
            </a:pPr>
            <a:endParaRPr lang="he-IL" altLang="ko-KR" sz="2000" dirty="0">
              <a:solidFill>
                <a:schemeClr val="bg1"/>
              </a:solidFill>
              <a:cs typeface="Arial" pitchFamily="34" charset="0"/>
            </a:endParaRPr>
          </a:p>
          <a:p>
            <a:endParaRPr lang="en-US" altLang="ko-KR" sz="2000" dirty="0" smtClean="0">
              <a:solidFill>
                <a:schemeClr val="bg1"/>
              </a:solidFill>
              <a:cs typeface="Arial" pitchFamily="34" charset="0"/>
            </a:endParaRPr>
          </a:p>
          <a:p>
            <a:pPr marL="342900" indent="-342900">
              <a:buFont typeface="Wingdings" panose="05000000000000000000" pitchFamily="2" charset="2"/>
              <a:buChar char="ü"/>
            </a:pPr>
            <a:endParaRPr lang="en-US" altLang="ko-KR" sz="2000" dirty="0">
              <a:solidFill>
                <a:schemeClr val="bg1"/>
              </a:solidFill>
              <a:cs typeface="Arial" pitchFamily="34" charset="0"/>
            </a:endParaRPr>
          </a:p>
          <a:p>
            <a:pPr marL="342900" indent="-342900">
              <a:buFont typeface="Wingdings" panose="05000000000000000000" pitchFamily="2" charset="2"/>
              <a:buChar char="ü"/>
            </a:pPr>
            <a:endParaRPr lang="en-US" altLang="ko-KR" sz="2000" dirty="0" smtClean="0">
              <a:solidFill>
                <a:schemeClr val="bg1"/>
              </a:solidFill>
              <a:cs typeface="Arial" pitchFamily="34" charset="0"/>
            </a:endParaRPr>
          </a:p>
          <a:p>
            <a:endParaRPr lang="en-US" altLang="ko-KR" sz="2000" dirty="0" smtClean="0">
              <a:solidFill>
                <a:schemeClr val="bg1"/>
              </a:solidFill>
              <a:cs typeface="Arial" pitchFamily="34" charset="0"/>
            </a:endParaRPr>
          </a:p>
        </p:txBody>
      </p:sp>
    </p:spTree>
    <p:extLst>
      <p:ext uri="{BB962C8B-B14F-4D97-AF65-F5344CB8AC3E}">
        <p14:creationId xmlns:p14="http://schemas.microsoft.com/office/powerpoint/2010/main" val="951721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19290"/>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Any Questions?</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3">
            <a:extLst>
              <a:ext uri="{FF2B5EF4-FFF2-40B4-BE49-F238E27FC236}">
                <a16:creationId xmlns:a16="http://schemas.microsoft.com/office/drawing/2014/main" id="{7FC0DADC-CEA0-45C4-8DB3-CD1BDB15E17B}"/>
              </a:ext>
            </a:extLst>
          </p:cNvPr>
          <p:cNvGrpSpPr/>
          <p:nvPr/>
        </p:nvGrpSpPr>
        <p:grpSpPr>
          <a:xfrm>
            <a:off x="4154543" y="4075345"/>
            <a:ext cx="3651108" cy="2782655"/>
            <a:chOff x="7001691" y="2819156"/>
            <a:chExt cx="5190309" cy="4038844"/>
          </a:xfrm>
        </p:grpSpPr>
        <p:grpSp>
          <p:nvGrpSpPr>
            <p:cNvPr id="117"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13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13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13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13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13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13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13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118"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119"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120"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21"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22"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123"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124"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125"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26"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27"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128"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129"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130"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131"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132"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grpSp>
        <p:nvGrpSpPr>
          <p:cNvPr id="140" name="Graphic 1">
            <a:extLst>
              <a:ext uri="{FF2B5EF4-FFF2-40B4-BE49-F238E27FC236}">
                <a16:creationId xmlns:a16="http://schemas.microsoft.com/office/drawing/2014/main" id="{04CC8433-6A29-4D08-A882-DF31D683DDC0}"/>
              </a:ext>
            </a:extLst>
          </p:cNvPr>
          <p:cNvGrpSpPr/>
          <p:nvPr/>
        </p:nvGrpSpPr>
        <p:grpSpPr>
          <a:xfrm>
            <a:off x="526056" y="3447206"/>
            <a:ext cx="4227846" cy="3357250"/>
            <a:chOff x="376890" y="2515673"/>
            <a:chExt cx="5275769" cy="4147009"/>
          </a:xfrm>
        </p:grpSpPr>
        <p:sp>
          <p:nvSpPr>
            <p:cNvPr id="141" name="Freeform: Shape 48">
              <a:extLst>
                <a:ext uri="{FF2B5EF4-FFF2-40B4-BE49-F238E27FC236}">
                  <a16:creationId xmlns:a16="http://schemas.microsoft.com/office/drawing/2014/main" id="{953B1947-5A83-4AC2-BD28-0CDF8C65BCE2}"/>
                </a:ext>
              </a:extLst>
            </p:cNvPr>
            <p:cNvSpPr/>
            <p:nvPr/>
          </p:nvSpPr>
          <p:spPr>
            <a:xfrm>
              <a:off x="1971581" y="4229203"/>
              <a:ext cx="313572" cy="783935"/>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142"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143" name="Freeform: Shape 50">
              <a:extLst>
                <a:ext uri="{FF2B5EF4-FFF2-40B4-BE49-F238E27FC236}">
                  <a16:creationId xmlns:a16="http://schemas.microsoft.com/office/drawing/2014/main" id="{69C23E5E-EECC-49ED-9E9B-5A4F4A9B35F9}"/>
                </a:ext>
              </a:extLst>
            </p:cNvPr>
            <p:cNvSpPr/>
            <p:nvPr/>
          </p:nvSpPr>
          <p:spPr>
            <a:xfrm>
              <a:off x="2247230" y="2515673"/>
              <a:ext cx="2979243"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dirty="0"/>
            </a:p>
          </p:txBody>
        </p:sp>
        <p:sp>
          <p:nvSpPr>
            <p:cNvPr id="144" name="Freeform: Shape 51">
              <a:extLst>
                <a:ext uri="{FF2B5EF4-FFF2-40B4-BE49-F238E27FC236}">
                  <a16:creationId xmlns:a16="http://schemas.microsoft.com/office/drawing/2014/main" id="{C284A768-ED3B-4C6C-A339-8F6E0CF72975}"/>
                </a:ext>
              </a:extLst>
            </p:cNvPr>
            <p:cNvSpPr/>
            <p:nvPr/>
          </p:nvSpPr>
          <p:spPr>
            <a:xfrm>
              <a:off x="4885049" y="3305107"/>
              <a:ext cx="476151" cy="2058096"/>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145"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146"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147"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148"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149"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150" name="Freeform: Shape 57">
              <a:extLst>
                <a:ext uri="{FF2B5EF4-FFF2-40B4-BE49-F238E27FC236}">
                  <a16:creationId xmlns:a16="http://schemas.microsoft.com/office/drawing/2014/main" id="{CA226F05-B9F0-4C54-9315-B8E9E07BD16D}"/>
                </a:ext>
              </a:extLst>
            </p:cNvPr>
            <p:cNvSpPr/>
            <p:nvPr/>
          </p:nvSpPr>
          <p:spPr>
            <a:xfrm>
              <a:off x="5303555" y="5319349"/>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151" name="&quot;Not Allowed&quot; Symbol 70">
            <a:extLst>
              <a:ext uri="{FF2B5EF4-FFF2-40B4-BE49-F238E27FC236}">
                <a16:creationId xmlns:a16="http://schemas.microsoft.com/office/drawing/2014/main" id="{3488D99D-F21B-4558-9FDA-75BA61085D05}"/>
              </a:ext>
            </a:extLst>
          </p:cNvPr>
          <p:cNvSpPr/>
          <p:nvPr/>
        </p:nvSpPr>
        <p:spPr>
          <a:xfrm>
            <a:off x="808020" y="4729611"/>
            <a:ext cx="752088" cy="656830"/>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Isosceles Triangle 12">
            <a:extLst>
              <a:ext uri="{FF2B5EF4-FFF2-40B4-BE49-F238E27FC236}">
                <a16:creationId xmlns:a16="http://schemas.microsoft.com/office/drawing/2014/main" id="{4005D109-FC5C-4309-8348-16CB2F0C4127}"/>
              </a:ext>
            </a:extLst>
          </p:cNvPr>
          <p:cNvSpPr/>
          <p:nvPr/>
        </p:nvSpPr>
        <p:spPr>
          <a:xfrm>
            <a:off x="4234266" y="5652972"/>
            <a:ext cx="1031630" cy="544498"/>
          </a:xfrm>
          <a:prstGeom prst="triangle">
            <a:avLst/>
          </a:prstGeom>
          <a:noFill/>
          <a:ln>
            <a:solidFill>
              <a:schemeClr val="accent4"/>
            </a:solidFill>
          </a:ln>
          <a:scene3d>
            <a:camera prst="isometricOffAxis2Right">
              <a:rot lat="0" lon="18600000" rev="108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3" name="TextBox 152">
            <a:extLst>
              <a:ext uri="{FF2B5EF4-FFF2-40B4-BE49-F238E27FC236}">
                <a16:creationId xmlns:a16="http://schemas.microsoft.com/office/drawing/2014/main" id="{E7B5EA61-8060-429D-A7A3-281DEC1D19D7}"/>
              </a:ext>
            </a:extLst>
          </p:cNvPr>
          <p:cNvSpPr txBox="1"/>
          <p:nvPr/>
        </p:nvSpPr>
        <p:spPr>
          <a:xfrm>
            <a:off x="4508555" y="5575372"/>
            <a:ext cx="546203" cy="830997"/>
          </a:xfrm>
          <a:prstGeom prst="rect">
            <a:avLst/>
          </a:prstGeom>
          <a:noFill/>
          <a:scene3d>
            <a:camera prst="isometricOffAxis2Right">
              <a:rot lat="0" lon="18600000" rev="1080000"/>
            </a:camera>
            <a:lightRig rig="threePt" dir="t"/>
          </a:scene3d>
        </p:spPr>
        <p:txBody>
          <a:bodyPr wrap="square" rtlCol="0" anchor="ctr">
            <a:spAutoFit/>
          </a:bodyPr>
          <a:lstStyle/>
          <a:p>
            <a:pPr algn="ctr"/>
            <a:r>
              <a:rPr lang="en-US" altLang="ko-KR" sz="4800" b="1" dirty="0">
                <a:solidFill>
                  <a:schemeClr val="tx1">
                    <a:lumMod val="75000"/>
                    <a:lumOff val="25000"/>
                  </a:schemeClr>
                </a:solidFill>
                <a:cs typeface="Arial" pitchFamily="34" charset="0"/>
              </a:rPr>
              <a:t>!</a:t>
            </a:r>
            <a:endParaRPr lang="ko-KR" altLang="en-US" sz="4800" b="1" dirty="0">
              <a:solidFill>
                <a:schemeClr val="tx1">
                  <a:lumMod val="75000"/>
                  <a:lumOff val="25000"/>
                </a:schemeClr>
              </a:solidFill>
              <a:cs typeface="Arial" pitchFamily="34" charset="0"/>
            </a:endParaRPr>
          </a:p>
        </p:txBody>
      </p:sp>
      <p:sp>
        <p:nvSpPr>
          <p:cNvPr id="154" name="Freeform: Shape 50">
            <a:extLst>
              <a:ext uri="{FF2B5EF4-FFF2-40B4-BE49-F238E27FC236}">
                <a16:creationId xmlns:a16="http://schemas.microsoft.com/office/drawing/2014/main" id="{69C23E5E-EECC-49ED-9E9B-5A4F4A9B35F9}"/>
              </a:ext>
            </a:extLst>
          </p:cNvPr>
          <p:cNvSpPr/>
          <p:nvPr/>
        </p:nvSpPr>
        <p:spPr>
          <a:xfrm>
            <a:off x="2037451" y="3747254"/>
            <a:ext cx="2131701" cy="1070364"/>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chemeClr val="bg2">
              <a:lumMod val="75000"/>
            </a:schemeClr>
          </a:solidFill>
          <a:ln w="4402" cap="flat">
            <a:noFill/>
            <a:prstDash val="solid"/>
            <a:miter/>
          </a:ln>
        </p:spPr>
        <p:txBody>
          <a:bodyPr rtlCol="0" anchor="ctr"/>
          <a:lstStyle/>
          <a:p>
            <a:endParaRPr lang="en-US" dirty="0"/>
          </a:p>
        </p:txBody>
      </p:sp>
      <p:sp>
        <p:nvSpPr>
          <p:cNvPr id="157" name="TextBox 156">
            <a:extLst>
              <a:ext uri="{FF2B5EF4-FFF2-40B4-BE49-F238E27FC236}">
                <a16:creationId xmlns:a16="http://schemas.microsoft.com/office/drawing/2014/main" id="{2D848881-FE4E-4E36-A0F5-063150208A24}"/>
              </a:ext>
            </a:extLst>
          </p:cNvPr>
          <p:cNvSpPr txBox="1"/>
          <p:nvPr/>
        </p:nvSpPr>
        <p:spPr>
          <a:xfrm>
            <a:off x="850693" y="1451238"/>
            <a:ext cx="8643551" cy="2534027"/>
          </a:xfrm>
          <a:prstGeom prst="rect">
            <a:avLst/>
          </a:prstGeom>
          <a:noFill/>
        </p:spPr>
        <p:txBody>
          <a:bodyPr wrap="square" rtlCol="0">
            <a:spAutoFit/>
          </a:bodyPr>
          <a:lstStyle/>
          <a:p>
            <a:pPr algn="l">
              <a:lnSpc>
                <a:spcPct val="150000"/>
              </a:lnSpc>
            </a:pPr>
            <a:r>
              <a:rPr lang="en-US" altLang="ko-KR" dirty="0" smtClean="0">
                <a:solidFill>
                  <a:schemeClr val="bg1"/>
                </a:solidFill>
                <a:cs typeface="Arial" pitchFamily="34" charset="0"/>
              </a:rPr>
              <a:t>According </a:t>
            </a:r>
            <a:r>
              <a:rPr lang="en-US" altLang="ko-KR" dirty="0">
                <a:solidFill>
                  <a:schemeClr val="bg1"/>
                </a:solidFill>
                <a:cs typeface="Arial" pitchFamily="34" charset="0"/>
              </a:rPr>
              <a:t>to </a:t>
            </a:r>
            <a:r>
              <a:rPr lang="en-US" altLang="ko-KR" b="1" dirty="0">
                <a:solidFill>
                  <a:schemeClr val="bg1"/>
                </a:solidFill>
                <a:cs typeface="Arial" pitchFamily="34" charset="0"/>
              </a:rPr>
              <a:t>the Ministry of Justice</a:t>
            </a:r>
            <a:r>
              <a:rPr lang="en-US" altLang="ko-KR" dirty="0">
                <a:solidFill>
                  <a:schemeClr val="bg1"/>
                </a:solidFill>
                <a:cs typeface="Arial" pitchFamily="34" charset="0"/>
              </a:rPr>
              <a:t>: "A method of fraud, which by sophisticated means convinces the victim to enter his personal details, thus giving the offender access to the same personal details entered by the victim. That he is connected to a real website, such as his bank website, but in practice the page is not real and all the identifying information (username and password) that the victim enters passes to the offender. "</a:t>
            </a:r>
          </a:p>
        </p:txBody>
      </p:sp>
      <p:sp>
        <p:nvSpPr>
          <p:cNvPr id="158" name="TextBox 157">
            <a:extLst>
              <a:ext uri="{FF2B5EF4-FFF2-40B4-BE49-F238E27FC236}">
                <a16:creationId xmlns:a16="http://schemas.microsoft.com/office/drawing/2014/main" id="{956C4BFC-12ED-4F0A-A2B4-200DA119CFDD}"/>
              </a:ext>
            </a:extLst>
          </p:cNvPr>
          <p:cNvSpPr txBox="1"/>
          <p:nvPr/>
        </p:nvSpPr>
        <p:spPr>
          <a:xfrm>
            <a:off x="851099" y="1063180"/>
            <a:ext cx="4250889" cy="400110"/>
          </a:xfrm>
          <a:prstGeom prst="rect">
            <a:avLst/>
          </a:prstGeom>
          <a:noFill/>
        </p:spPr>
        <p:txBody>
          <a:bodyPr wrap="square" rtlCol="0" anchor="ctr">
            <a:spAutoFit/>
          </a:bodyPr>
          <a:lstStyle/>
          <a:p>
            <a:r>
              <a:rPr lang="en-US" altLang="ko-KR" sz="2000" b="1" dirty="0">
                <a:solidFill>
                  <a:schemeClr val="bg1"/>
                </a:solidFill>
                <a:cs typeface="Arial" pitchFamily="34" charset="0"/>
              </a:rPr>
              <a:t>What is Phishing?</a:t>
            </a:r>
            <a:endParaRPr lang="ko-KR" altLang="en-US" sz="2000" b="1" dirty="0">
              <a:solidFill>
                <a:schemeClr val="bg1"/>
              </a:solidFill>
              <a:cs typeface="Arial" pitchFamily="34" charset="0"/>
            </a:endParaRPr>
          </a:p>
        </p:txBody>
      </p:sp>
      <p:sp>
        <p:nvSpPr>
          <p:cNvPr id="159" name="TextBox 158">
            <a:extLst>
              <a:ext uri="{FF2B5EF4-FFF2-40B4-BE49-F238E27FC236}">
                <a16:creationId xmlns:a16="http://schemas.microsoft.com/office/drawing/2014/main" id="{1815406A-A6F5-43D4-9C89-CEFB151A3CA4}"/>
              </a:ext>
            </a:extLst>
          </p:cNvPr>
          <p:cNvSpPr txBox="1"/>
          <p:nvPr/>
        </p:nvSpPr>
        <p:spPr>
          <a:xfrm>
            <a:off x="3801597" y="127369"/>
            <a:ext cx="4588806" cy="923330"/>
          </a:xfrm>
          <a:prstGeom prst="rect">
            <a:avLst/>
          </a:prstGeom>
          <a:noFill/>
        </p:spPr>
        <p:txBody>
          <a:bodyPr wrap="square" rtlCol="0" anchor="ctr">
            <a:spAutoFit/>
          </a:bodyPr>
          <a:lstStyle/>
          <a:p>
            <a:r>
              <a:rPr lang="en-US" altLang="ko-KR" sz="5400" b="1" dirty="0" smtClean="0">
                <a:solidFill>
                  <a:schemeClr val="bg1"/>
                </a:solidFill>
                <a:cs typeface="Arial" pitchFamily="34" charset="0"/>
              </a:rPr>
              <a:t>Background</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val="2794843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2BB267-60BE-4438-9BCB-6708B921CA5F}"/>
              </a:ext>
            </a:extLst>
          </p:cNvPr>
          <p:cNvSpPr txBox="1"/>
          <p:nvPr/>
        </p:nvSpPr>
        <p:spPr>
          <a:xfrm>
            <a:off x="1764908" y="773531"/>
            <a:ext cx="8141779" cy="2046714"/>
          </a:xfrm>
          <a:prstGeom prst="rect">
            <a:avLst/>
          </a:prstGeom>
          <a:noFill/>
        </p:spPr>
        <p:txBody>
          <a:bodyPr wrap="square" rtlCol="0">
            <a:spAutoFit/>
          </a:bodyPr>
          <a:lstStyle/>
          <a:p>
            <a:r>
              <a:rPr lang="en-US" altLang="ko-KR" sz="2800" b="1" dirty="0">
                <a:solidFill>
                  <a:schemeClr val="bg1"/>
                </a:solidFill>
                <a:cs typeface="Arial" pitchFamily="34" charset="0"/>
              </a:rPr>
              <a:t>Research </a:t>
            </a:r>
            <a:r>
              <a:rPr lang="en-US" altLang="ko-KR" sz="2800" b="1" dirty="0" smtClean="0">
                <a:solidFill>
                  <a:schemeClr val="bg1"/>
                </a:solidFill>
                <a:cs typeface="Arial" pitchFamily="34" charset="0"/>
              </a:rPr>
              <a:t>Questions:</a:t>
            </a:r>
            <a:endParaRPr lang="en-US" altLang="ko-KR" sz="2800" b="1" dirty="0">
              <a:solidFill>
                <a:schemeClr val="bg1"/>
              </a:solidFill>
              <a:cs typeface="Arial" pitchFamily="34" charset="0"/>
            </a:endParaRPr>
          </a:p>
          <a:p>
            <a:endParaRPr lang="en-US" altLang="ko-KR" dirty="0">
              <a:solidFill>
                <a:schemeClr val="bg1"/>
              </a:solidFill>
              <a:cs typeface="Arial" pitchFamily="34" charset="0"/>
            </a:endParaRPr>
          </a:p>
          <a:p>
            <a:pPr marL="285750" indent="-285750">
              <a:lnSpc>
                <a:spcPct val="150000"/>
              </a:lnSpc>
              <a:buFont typeface="Wingdings" panose="05000000000000000000" pitchFamily="2" charset="2"/>
              <a:buChar char="Ø"/>
            </a:pPr>
            <a:r>
              <a:rPr lang="en-US" altLang="ko-KR" dirty="0">
                <a:solidFill>
                  <a:schemeClr val="bg1"/>
                </a:solidFill>
                <a:cs typeface="Arial" pitchFamily="34" charset="0"/>
              </a:rPr>
              <a:t>Is it possible to identify a phishing site by its URL data?</a:t>
            </a:r>
          </a:p>
          <a:p>
            <a:pPr marL="285750" indent="-285750">
              <a:lnSpc>
                <a:spcPct val="150000"/>
              </a:lnSpc>
              <a:buFont typeface="Wingdings" panose="05000000000000000000" pitchFamily="2" charset="2"/>
              <a:buChar char="Ø"/>
            </a:pPr>
            <a:r>
              <a:rPr lang="en-US" altLang="ko-KR" dirty="0">
                <a:solidFill>
                  <a:schemeClr val="bg1"/>
                </a:solidFill>
                <a:cs typeface="Arial" pitchFamily="34" charset="0"/>
              </a:rPr>
              <a:t>Can we discover new patterns and conclusions from the gathered data?</a:t>
            </a:r>
          </a:p>
          <a:p>
            <a:pPr marL="285750" indent="-285750">
              <a:lnSpc>
                <a:spcPct val="150000"/>
              </a:lnSpc>
              <a:buFont typeface="Wingdings" panose="05000000000000000000" pitchFamily="2" charset="2"/>
              <a:buChar char="Ø"/>
            </a:pPr>
            <a:r>
              <a:rPr lang="en-US" altLang="ko-KR" dirty="0">
                <a:solidFill>
                  <a:schemeClr val="bg1"/>
                </a:solidFill>
                <a:cs typeface="Arial" pitchFamily="34" charset="0"/>
              </a:rPr>
              <a:t>Is it possible to improve the existing prediction?</a:t>
            </a:r>
            <a:endParaRPr lang="ko-KR" altLang="en-US" dirty="0">
              <a:solidFill>
                <a:schemeClr val="bg1"/>
              </a:solidFill>
              <a:cs typeface="Arial" pitchFamily="34" charset="0"/>
            </a:endParaRPr>
          </a:p>
        </p:txBody>
      </p:sp>
      <p:grpSp>
        <p:nvGrpSpPr>
          <p:cNvPr id="67" name="Group 66">
            <a:extLst>
              <a:ext uri="{FF2B5EF4-FFF2-40B4-BE49-F238E27FC236}">
                <a16:creationId xmlns:a16="http://schemas.microsoft.com/office/drawing/2014/main" id="{87B50D0D-4133-4F63-BE95-E738BCF9100C}"/>
              </a:ext>
            </a:extLst>
          </p:cNvPr>
          <p:cNvGrpSpPr/>
          <p:nvPr/>
        </p:nvGrpSpPr>
        <p:grpSpPr>
          <a:xfrm>
            <a:off x="157445" y="3650059"/>
            <a:ext cx="3842022" cy="3207941"/>
            <a:chOff x="732823" y="2045143"/>
            <a:chExt cx="4898146" cy="4089765"/>
          </a:xfrm>
        </p:grpSpPr>
        <p:grpSp>
          <p:nvGrpSpPr>
            <p:cNvPr id="68" name="Group 67">
              <a:extLst>
                <a:ext uri="{FF2B5EF4-FFF2-40B4-BE49-F238E27FC236}">
                  <a16:creationId xmlns:a16="http://schemas.microsoft.com/office/drawing/2014/main" id="{E7979B1F-F775-4E74-ACD3-4413059C2CEF}"/>
                </a:ext>
              </a:extLst>
            </p:cNvPr>
            <p:cNvGrpSpPr/>
            <p:nvPr/>
          </p:nvGrpSpPr>
          <p:grpSpPr>
            <a:xfrm flipH="1">
              <a:off x="732823" y="3007650"/>
              <a:ext cx="4898146" cy="3127258"/>
              <a:chOff x="1585738" y="4408438"/>
              <a:chExt cx="2717520" cy="1735021"/>
            </a:xfrm>
          </p:grpSpPr>
          <p:sp>
            <p:nvSpPr>
              <p:cNvPr id="84" name="Oval 83">
                <a:extLst>
                  <a:ext uri="{FF2B5EF4-FFF2-40B4-BE49-F238E27FC236}">
                    <a16:creationId xmlns:a16="http://schemas.microsoft.com/office/drawing/2014/main" id="{B73E1A9E-F2D5-438A-A6D6-E45051792DEE}"/>
                  </a:ext>
                </a:extLst>
              </p:cNvPr>
              <p:cNvSpPr/>
              <p:nvPr/>
            </p:nvSpPr>
            <p:spPr>
              <a:xfrm>
                <a:off x="1585738" y="5752874"/>
                <a:ext cx="2717520" cy="390585"/>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5" name="Group 84">
                <a:extLst>
                  <a:ext uri="{FF2B5EF4-FFF2-40B4-BE49-F238E27FC236}">
                    <a16:creationId xmlns:a16="http://schemas.microsoft.com/office/drawing/2014/main" id="{E0BE9C20-7DAB-43F8-BAC1-BB263784BFF3}"/>
                  </a:ext>
                </a:extLst>
              </p:cNvPr>
              <p:cNvGrpSpPr/>
              <p:nvPr/>
            </p:nvGrpSpPr>
            <p:grpSpPr>
              <a:xfrm flipH="1">
                <a:off x="1855021" y="4408438"/>
                <a:ext cx="2426144" cy="1612821"/>
                <a:chOff x="6917382" y="4652701"/>
                <a:chExt cx="2983072" cy="1983048"/>
              </a:xfrm>
            </p:grpSpPr>
            <p:sp>
              <p:nvSpPr>
                <p:cNvPr id="86" name="Freeform: Shape 85">
                  <a:extLst>
                    <a:ext uri="{FF2B5EF4-FFF2-40B4-BE49-F238E27FC236}">
                      <a16:creationId xmlns:a16="http://schemas.microsoft.com/office/drawing/2014/main" id="{4CCF30F2-13AC-4157-8488-0980EE452284}"/>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E485425-FD26-487B-8DB5-EFCF55DAB677}"/>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628300C-E04A-415E-9462-5EE5303EC52B}"/>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20CB957-0A8D-4985-975C-AD8F9ED2AAC9}"/>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6C3821F-776B-4B28-8989-499CC2DDBACC}"/>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02EA57F-C366-4BE3-951D-6004F6C6923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DB23D4E-B471-48B5-B7F0-923EFB0886D3}"/>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35EF6F9C-81EA-4F01-918D-EDBA22C718C9}"/>
                </a:ext>
              </a:extLst>
            </p:cNvPr>
            <p:cNvGrpSpPr/>
            <p:nvPr/>
          </p:nvGrpSpPr>
          <p:grpSpPr>
            <a:xfrm>
              <a:off x="1036543" y="2045143"/>
              <a:ext cx="2961756" cy="3431661"/>
              <a:chOff x="810119" y="1788769"/>
              <a:chExt cx="2961756" cy="3431661"/>
            </a:xfrm>
          </p:grpSpPr>
          <p:sp>
            <p:nvSpPr>
              <p:cNvPr id="70" name="Freeform: Shape 69">
                <a:extLst>
                  <a:ext uri="{FF2B5EF4-FFF2-40B4-BE49-F238E27FC236}">
                    <a16:creationId xmlns:a16="http://schemas.microsoft.com/office/drawing/2014/main" id="{B38B5B60-34AA-4FE8-94B4-CDA3C063D126}"/>
                  </a:ext>
                </a:extLst>
              </p:cNvPr>
              <p:cNvSpPr/>
              <p:nvPr/>
            </p:nvSpPr>
            <p:spPr>
              <a:xfrm rot="739140" flipH="1">
                <a:off x="2488836" y="1806214"/>
                <a:ext cx="589030" cy="684918"/>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3D905E3-90C7-446F-A4D4-732DA038ABD1}"/>
                  </a:ext>
                </a:extLst>
              </p:cNvPr>
              <p:cNvSpPr/>
              <p:nvPr/>
            </p:nvSpPr>
            <p:spPr>
              <a:xfrm rot="739140" flipH="1">
                <a:off x="2428885" y="1788769"/>
                <a:ext cx="684918" cy="506840"/>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ADEC39C-D18F-453C-968C-42EDBAB0AD08}"/>
                  </a:ext>
                </a:extLst>
              </p:cNvPr>
              <p:cNvSpPr/>
              <p:nvPr/>
            </p:nvSpPr>
            <p:spPr>
              <a:xfrm rot="739140" flipH="1">
                <a:off x="2568160" y="2404920"/>
                <a:ext cx="253420" cy="143832"/>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B4B62F2-A952-475A-8230-036328BF6330}"/>
                  </a:ext>
                </a:extLst>
              </p:cNvPr>
              <p:cNvSpPr/>
              <p:nvPr/>
            </p:nvSpPr>
            <p:spPr>
              <a:xfrm rot="739140" flipH="1">
                <a:off x="1329694" y="2274675"/>
                <a:ext cx="2007347" cy="2918396"/>
              </a:xfrm>
              <a:custGeom>
                <a:avLst/>
                <a:gdLst>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2175 w 2007347"/>
                  <a:gd name="connsiteY30" fmla="*/ 2574680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0351 w 2007347"/>
                  <a:gd name="connsiteY30" fmla="*/ 2583029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7347" h="2918396">
                    <a:moveTo>
                      <a:pt x="1500877" y="67223"/>
                    </a:moveTo>
                    <a:cubicBezTo>
                      <a:pt x="1376222" y="50785"/>
                      <a:pt x="1138555" y="-2638"/>
                      <a:pt x="1152254" y="102"/>
                    </a:cubicBezTo>
                    <a:cubicBezTo>
                      <a:pt x="1087187" y="111058"/>
                      <a:pt x="1043352" y="204207"/>
                      <a:pt x="911848" y="224754"/>
                    </a:cubicBezTo>
                    <a:cubicBezTo>
                      <a:pt x="845410" y="235029"/>
                      <a:pt x="835822" y="160372"/>
                      <a:pt x="792671" y="121332"/>
                    </a:cubicBezTo>
                    <a:cubicBezTo>
                      <a:pt x="782398" y="107634"/>
                      <a:pt x="742673" y="112428"/>
                      <a:pt x="667332" y="156948"/>
                    </a:cubicBezTo>
                    <a:cubicBezTo>
                      <a:pt x="556375" y="214481"/>
                      <a:pt x="443364" y="280918"/>
                      <a:pt x="356379" y="367902"/>
                    </a:cubicBezTo>
                    <a:cubicBezTo>
                      <a:pt x="312544" y="411052"/>
                      <a:pt x="294051" y="430230"/>
                      <a:pt x="254327" y="471324"/>
                    </a:cubicBezTo>
                    <a:cubicBezTo>
                      <a:pt x="259806" y="374751"/>
                      <a:pt x="273504" y="28183"/>
                      <a:pt x="273504" y="28183"/>
                    </a:cubicBezTo>
                    <a:cubicBezTo>
                      <a:pt x="278299" y="29553"/>
                      <a:pt x="93371" y="30923"/>
                      <a:pt x="70083" y="36402"/>
                    </a:cubicBezTo>
                    <a:cubicBezTo>
                      <a:pt x="61180" y="132290"/>
                      <a:pt x="6386" y="592556"/>
                      <a:pt x="222" y="678170"/>
                    </a:cubicBezTo>
                    <a:cubicBezTo>
                      <a:pt x="-5257" y="763785"/>
                      <a:pt x="91316" y="848714"/>
                      <a:pt x="221450" y="797345"/>
                    </a:cubicBezTo>
                    <a:cubicBezTo>
                      <a:pt x="370077" y="719265"/>
                      <a:pt x="628976" y="550090"/>
                      <a:pt x="782398" y="491187"/>
                    </a:cubicBezTo>
                    <a:cubicBezTo>
                      <a:pt x="889930" y="511735"/>
                      <a:pt x="946093" y="857618"/>
                      <a:pt x="991298" y="955562"/>
                    </a:cubicBezTo>
                    <a:cubicBezTo>
                      <a:pt x="1049516" y="1080902"/>
                      <a:pt x="1089926" y="1106929"/>
                      <a:pt x="1117323" y="1165147"/>
                    </a:cubicBezTo>
                    <a:cubicBezTo>
                      <a:pt x="1028968" y="1208296"/>
                      <a:pt x="567334" y="1363088"/>
                      <a:pt x="474870" y="1417196"/>
                    </a:cubicBezTo>
                    <a:cubicBezTo>
                      <a:pt x="429666" y="1443223"/>
                      <a:pt x="334462" y="1651438"/>
                      <a:pt x="322133" y="1767874"/>
                    </a:cubicBezTo>
                    <a:cubicBezTo>
                      <a:pt x="298162" y="1839790"/>
                      <a:pt x="270764" y="2177455"/>
                      <a:pt x="274189" y="2209646"/>
                    </a:cubicBezTo>
                    <a:cubicBezTo>
                      <a:pt x="281038" y="2254165"/>
                      <a:pt x="293367" y="2408272"/>
                      <a:pt x="203642" y="2475394"/>
                    </a:cubicBezTo>
                    <a:lnTo>
                      <a:pt x="175561" y="2500736"/>
                    </a:lnTo>
                    <a:cubicBezTo>
                      <a:pt x="163233" y="2512380"/>
                      <a:pt x="161863" y="2525393"/>
                      <a:pt x="172136" y="2539091"/>
                    </a:cubicBezTo>
                    <a:cubicBezTo>
                      <a:pt x="238573" y="2538407"/>
                      <a:pt x="462541" y="2552105"/>
                      <a:pt x="568019" y="2605528"/>
                    </a:cubicBezTo>
                    <a:cubicBezTo>
                      <a:pt x="567334" y="2585665"/>
                      <a:pt x="589252" y="2544570"/>
                      <a:pt x="594730" y="2521968"/>
                    </a:cubicBezTo>
                    <a:cubicBezTo>
                      <a:pt x="606374" y="2456901"/>
                      <a:pt x="576923" y="2321287"/>
                      <a:pt x="575553" y="2345259"/>
                    </a:cubicBezTo>
                    <a:cubicBezTo>
                      <a:pt x="578293" y="2290466"/>
                      <a:pt x="610483" y="2204852"/>
                      <a:pt x="608429" y="2150058"/>
                    </a:cubicBezTo>
                    <a:cubicBezTo>
                      <a:pt x="608429" y="2128140"/>
                      <a:pt x="693359" y="1832256"/>
                      <a:pt x="706372" y="1767874"/>
                    </a:cubicBezTo>
                    <a:cubicBezTo>
                      <a:pt x="809110" y="1730889"/>
                      <a:pt x="1140610" y="1646644"/>
                      <a:pt x="1240608" y="1608973"/>
                    </a:cubicBezTo>
                    <a:cubicBezTo>
                      <a:pt x="1232389" y="1719930"/>
                      <a:pt x="1182390" y="1832942"/>
                      <a:pt x="1165952" y="1886365"/>
                    </a:cubicBezTo>
                    <a:cubicBezTo>
                      <a:pt x="1135816" y="1951432"/>
                      <a:pt x="1155678" y="1993897"/>
                      <a:pt x="1139240" y="2050060"/>
                    </a:cubicBezTo>
                    <a:cubicBezTo>
                      <a:pt x="1120062" y="2070608"/>
                      <a:pt x="1088556" y="2425395"/>
                      <a:pt x="1085817" y="2426765"/>
                    </a:cubicBezTo>
                    <a:cubicBezTo>
                      <a:pt x="1082221" y="2449367"/>
                      <a:pt x="1084233" y="2474581"/>
                      <a:pt x="1089733" y="2501014"/>
                    </a:cubicBezTo>
                    <a:lnTo>
                      <a:pt x="1110351" y="2583029"/>
                    </a:lnTo>
                    <a:lnTo>
                      <a:pt x="1494014" y="2824200"/>
                    </a:lnTo>
                    <a:lnTo>
                      <a:pt x="1639399" y="2918396"/>
                    </a:lnTo>
                    <a:lnTo>
                      <a:pt x="1628785" y="2889170"/>
                    </a:lnTo>
                    <a:cubicBezTo>
                      <a:pt x="1617484" y="2857235"/>
                      <a:pt x="1607039" y="2825044"/>
                      <a:pt x="1598135" y="2789086"/>
                    </a:cubicBezTo>
                    <a:cubicBezTo>
                      <a:pt x="1530328" y="2516489"/>
                      <a:pt x="1503616" y="2520598"/>
                      <a:pt x="1463891" y="2415806"/>
                    </a:cubicBezTo>
                    <a:cubicBezTo>
                      <a:pt x="1491288" y="2313068"/>
                      <a:pt x="1722790" y="1850749"/>
                      <a:pt x="1790597" y="1692533"/>
                    </a:cubicBezTo>
                    <a:cubicBezTo>
                      <a:pt x="1822102" y="1618562"/>
                      <a:pt x="1847445" y="1519934"/>
                      <a:pt x="1865937" y="1439798"/>
                    </a:cubicBezTo>
                    <a:cubicBezTo>
                      <a:pt x="1946758" y="1088435"/>
                      <a:pt x="1763200" y="987752"/>
                      <a:pt x="1720735" y="874741"/>
                    </a:cubicBezTo>
                    <a:cubicBezTo>
                      <a:pt x="1772104" y="904193"/>
                      <a:pt x="1889910" y="934329"/>
                      <a:pt x="1933059" y="913097"/>
                    </a:cubicBezTo>
                    <a:cubicBezTo>
                      <a:pt x="2031688" y="864468"/>
                      <a:pt x="2009770" y="805565"/>
                      <a:pt x="1991962" y="710361"/>
                    </a:cubicBezTo>
                    <a:cubicBezTo>
                      <a:pt x="1956347" y="519269"/>
                      <a:pt x="1807035" y="291192"/>
                      <a:pt x="1659092" y="171331"/>
                    </a:cubicBezTo>
                    <a:cubicBezTo>
                      <a:pt x="1620052" y="139825"/>
                      <a:pt x="1554985" y="74073"/>
                      <a:pt x="1500877" y="67223"/>
                    </a:cubicBezTo>
                    <a:close/>
                  </a:path>
                </a:pathLst>
              </a:custGeom>
              <a:solidFill>
                <a:schemeClr val="tx1">
                  <a:lumMod val="75000"/>
                  <a:lumOff val="25000"/>
                </a:schemeClr>
              </a:solidFill>
              <a:ln w="9484" cap="flat">
                <a:noFill/>
                <a:prstDash val="solid"/>
                <a:miter/>
              </a:ln>
            </p:spPr>
            <p:txBody>
              <a:bodyPr wrap="square" rtlCol="0" anchor="ctr">
                <a:noAutofit/>
              </a:bodyPr>
              <a:lstStyle/>
              <a:p>
                <a:endParaRPr lang="en-US"/>
              </a:p>
            </p:txBody>
          </p:sp>
          <p:sp>
            <p:nvSpPr>
              <p:cNvPr id="74" name="Freeform: Shape 73">
                <a:extLst>
                  <a:ext uri="{FF2B5EF4-FFF2-40B4-BE49-F238E27FC236}">
                    <a16:creationId xmlns:a16="http://schemas.microsoft.com/office/drawing/2014/main" id="{3665342C-7098-4CDE-908A-E79861F0F8B6}"/>
                  </a:ext>
                </a:extLst>
              </p:cNvPr>
              <p:cNvSpPr/>
              <p:nvPr/>
            </p:nvSpPr>
            <p:spPr>
              <a:xfrm rot="739140" flipH="1">
                <a:off x="3432666" y="2249580"/>
                <a:ext cx="267118" cy="89040"/>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2C63FAA-705A-4F8A-8FED-A3699D0E6866}"/>
                  </a:ext>
                </a:extLst>
              </p:cNvPr>
              <p:cNvSpPr/>
              <p:nvPr/>
            </p:nvSpPr>
            <p:spPr>
              <a:xfrm rot="739140" flipH="1">
                <a:off x="3384518" y="2224808"/>
                <a:ext cx="246571" cy="32876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Freeform: Shape 75">
                <a:extLst>
                  <a:ext uri="{FF2B5EF4-FFF2-40B4-BE49-F238E27FC236}">
                    <a16:creationId xmlns:a16="http://schemas.microsoft.com/office/drawing/2014/main" id="{06B45C6B-47DC-445D-B930-33F1E1A695D4}"/>
                  </a:ext>
                </a:extLst>
              </p:cNvPr>
              <p:cNvSpPr/>
              <p:nvPr/>
            </p:nvSpPr>
            <p:spPr>
              <a:xfrm rot="739140" flipH="1">
                <a:off x="810119" y="1920919"/>
                <a:ext cx="1672157" cy="1815955"/>
              </a:xfrm>
              <a:custGeom>
                <a:avLst/>
                <a:gdLst>
                  <a:gd name="connsiteX0" fmla="*/ 635481 w 1672157"/>
                  <a:gd name="connsiteY0" fmla="*/ 17286 h 1815955"/>
                  <a:gd name="connsiteX1" fmla="*/ 336659 w 1672157"/>
                  <a:gd name="connsiteY1" fmla="*/ 16551 h 1815955"/>
                  <a:gd name="connsiteX2" fmla="*/ 172279 w 1672157"/>
                  <a:gd name="connsiteY2" fmla="*/ 313121 h 1815955"/>
                  <a:gd name="connsiteX3" fmla="*/ 99678 w 1672157"/>
                  <a:gd name="connsiteY3" fmla="*/ 732290 h 1815955"/>
                  <a:gd name="connsiteX4" fmla="*/ 99677 w 1672157"/>
                  <a:gd name="connsiteY4" fmla="*/ 732976 h 1815955"/>
                  <a:gd name="connsiteX5" fmla="*/ 29131 w 1672157"/>
                  <a:gd name="connsiteY5" fmla="*/ 789139 h 1815955"/>
                  <a:gd name="connsiteX6" fmla="*/ 22966 w 1672157"/>
                  <a:gd name="connsiteY6" fmla="*/ 884343 h 1815955"/>
                  <a:gd name="connsiteX7" fmla="*/ 88033 w 1672157"/>
                  <a:gd name="connsiteY7" fmla="*/ 941191 h 1815955"/>
                  <a:gd name="connsiteX8" fmla="*/ 116801 w 1672157"/>
                  <a:gd name="connsiteY8" fmla="*/ 995300 h 1815955"/>
                  <a:gd name="connsiteX9" fmla="*/ 183922 w 1672157"/>
                  <a:gd name="connsiteY9" fmla="*/ 1046668 h 1815955"/>
                  <a:gd name="connsiteX10" fmla="*/ 233237 w 1672157"/>
                  <a:gd name="connsiteY10" fmla="*/ 1006258 h 1815955"/>
                  <a:gd name="connsiteX11" fmla="*/ 257209 w 1672157"/>
                  <a:gd name="connsiteY11" fmla="*/ 845302 h 1815955"/>
                  <a:gd name="connsiteX12" fmla="*/ 345563 w 1672157"/>
                  <a:gd name="connsiteY12" fmla="*/ 368599 h 1815955"/>
                  <a:gd name="connsiteX13" fmla="*/ 448392 w 1672157"/>
                  <a:gd name="connsiteY13" fmla="*/ 253736 h 1815955"/>
                  <a:gd name="connsiteX14" fmla="*/ 693940 w 1672157"/>
                  <a:gd name="connsiteY14" fmla="*/ 1062166 h 1815955"/>
                  <a:gd name="connsiteX15" fmla="*/ 1019217 w 1672157"/>
                  <a:gd name="connsiteY15" fmla="*/ 1755942 h 1815955"/>
                  <a:gd name="connsiteX16" fmla="*/ 1259519 w 1672157"/>
                  <a:gd name="connsiteY16" fmla="*/ 1803181 h 1815955"/>
                  <a:gd name="connsiteX17" fmla="*/ 1386291 w 1672157"/>
                  <a:gd name="connsiteY17" fmla="*/ 1815955 h 1815955"/>
                  <a:gd name="connsiteX18" fmla="*/ 1388728 w 1672157"/>
                  <a:gd name="connsiteY18" fmla="*/ 1811977 h 1815955"/>
                  <a:gd name="connsiteX19" fmla="*/ 1672157 w 1672157"/>
                  <a:gd name="connsiteY19" fmla="*/ 1344721 h 1815955"/>
                  <a:gd name="connsiteX20" fmla="*/ 1664993 w 1672157"/>
                  <a:gd name="connsiteY20" fmla="*/ 1323699 h 1815955"/>
                  <a:gd name="connsiteX21" fmla="*/ 1632524 w 1672157"/>
                  <a:gd name="connsiteY21" fmla="*/ 1230226 h 1815955"/>
                  <a:gd name="connsiteX22" fmla="*/ 1093493 w 1672157"/>
                  <a:gd name="connsiteY22" fmla="*/ 240520 h 1815955"/>
                  <a:gd name="connsiteX23" fmla="*/ 635481 w 1672157"/>
                  <a:gd name="connsiteY23" fmla="*/ 17286 h 181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72157" h="1815955">
                    <a:moveTo>
                      <a:pt x="635481" y="17286"/>
                    </a:moveTo>
                    <a:cubicBezTo>
                      <a:pt x="534140" y="-4125"/>
                      <a:pt x="431691" y="-7078"/>
                      <a:pt x="336659" y="16551"/>
                    </a:cubicBezTo>
                    <a:cubicBezTo>
                      <a:pt x="237346" y="41208"/>
                      <a:pt x="11323" y="239834"/>
                      <a:pt x="172279" y="313121"/>
                    </a:cubicBezTo>
                    <a:cubicBezTo>
                      <a:pt x="168169" y="316545"/>
                      <a:pt x="109951" y="717222"/>
                      <a:pt x="99678" y="732290"/>
                    </a:cubicBezTo>
                    <a:lnTo>
                      <a:pt x="99677" y="732976"/>
                    </a:lnTo>
                    <a:cubicBezTo>
                      <a:pt x="96938" y="741194"/>
                      <a:pt x="46939" y="775441"/>
                      <a:pt x="29131" y="789139"/>
                    </a:cubicBezTo>
                    <a:cubicBezTo>
                      <a:pt x="-7170" y="815851"/>
                      <a:pt x="-9910" y="853521"/>
                      <a:pt x="22966" y="884343"/>
                    </a:cubicBezTo>
                    <a:cubicBezTo>
                      <a:pt x="44199" y="904205"/>
                      <a:pt x="65431" y="923383"/>
                      <a:pt x="88033" y="941191"/>
                    </a:cubicBezTo>
                    <a:cubicBezTo>
                      <a:pt x="105842" y="955574"/>
                      <a:pt x="114060" y="973382"/>
                      <a:pt x="116801" y="995300"/>
                    </a:cubicBezTo>
                    <a:cubicBezTo>
                      <a:pt x="118855" y="1010367"/>
                      <a:pt x="167484" y="1044613"/>
                      <a:pt x="183922" y="1046668"/>
                    </a:cubicBezTo>
                    <a:cubicBezTo>
                      <a:pt x="216113" y="1050778"/>
                      <a:pt x="230496" y="1037764"/>
                      <a:pt x="233237" y="1006258"/>
                    </a:cubicBezTo>
                    <a:cubicBezTo>
                      <a:pt x="236661" y="969957"/>
                      <a:pt x="243510" y="860370"/>
                      <a:pt x="257209" y="845302"/>
                    </a:cubicBezTo>
                    <a:cubicBezTo>
                      <a:pt x="254469" y="843247"/>
                      <a:pt x="345563" y="395311"/>
                      <a:pt x="345563" y="368599"/>
                    </a:cubicBezTo>
                    <a:cubicBezTo>
                      <a:pt x="352412" y="376133"/>
                      <a:pt x="370734" y="310204"/>
                      <a:pt x="448392" y="253736"/>
                    </a:cubicBezTo>
                    <a:cubicBezTo>
                      <a:pt x="737270" y="269049"/>
                      <a:pt x="1323867" y="1317501"/>
                      <a:pt x="693940" y="1062166"/>
                    </a:cubicBezTo>
                    <a:cubicBezTo>
                      <a:pt x="1056540" y="1626744"/>
                      <a:pt x="626544" y="1594684"/>
                      <a:pt x="1019217" y="1755942"/>
                    </a:cubicBezTo>
                    <a:cubicBezTo>
                      <a:pt x="1071956" y="1775805"/>
                      <a:pt x="1164496" y="1791633"/>
                      <a:pt x="1259519" y="1803181"/>
                    </a:cubicBezTo>
                    <a:lnTo>
                      <a:pt x="1386291" y="1815955"/>
                    </a:lnTo>
                    <a:lnTo>
                      <a:pt x="1388728" y="1811977"/>
                    </a:lnTo>
                    <a:lnTo>
                      <a:pt x="1672157" y="1344721"/>
                    </a:lnTo>
                    <a:lnTo>
                      <a:pt x="1664993" y="1323699"/>
                    </a:lnTo>
                    <a:cubicBezTo>
                      <a:pt x="1653446" y="1291013"/>
                      <a:pt x="1642198" y="1259506"/>
                      <a:pt x="1632524" y="1230226"/>
                    </a:cubicBezTo>
                    <a:cubicBezTo>
                      <a:pt x="1518827" y="885712"/>
                      <a:pt x="1385953" y="479556"/>
                      <a:pt x="1093493" y="240520"/>
                    </a:cubicBezTo>
                    <a:cubicBezTo>
                      <a:pt x="970208" y="139922"/>
                      <a:pt x="804383" y="52969"/>
                      <a:pt x="635481" y="17286"/>
                    </a:cubicBezTo>
                    <a:close/>
                  </a:path>
                </a:pathLst>
              </a:custGeom>
              <a:solidFill>
                <a:schemeClr val="bg1">
                  <a:lumMod val="65000"/>
                </a:schemeClr>
              </a:solidFill>
              <a:ln w="9484" cap="flat">
                <a:noFill/>
                <a:prstDash val="solid"/>
                <a:miter/>
              </a:ln>
            </p:spPr>
            <p:txBody>
              <a:bodyPr wrap="square" rtlCol="0" anchor="ctr">
                <a:noAutofit/>
              </a:bodyPr>
              <a:lstStyle/>
              <a:p>
                <a:endParaRPr lang="en-US"/>
              </a:p>
            </p:txBody>
          </p:sp>
          <p:sp>
            <p:nvSpPr>
              <p:cNvPr id="77" name="Freeform: Shape 76">
                <a:extLst>
                  <a:ext uri="{FF2B5EF4-FFF2-40B4-BE49-F238E27FC236}">
                    <a16:creationId xmlns:a16="http://schemas.microsoft.com/office/drawing/2014/main" id="{E3755E01-A449-405D-B7A6-3012C324F6B5}"/>
                  </a:ext>
                </a:extLst>
              </p:cNvPr>
              <p:cNvSpPr/>
              <p:nvPr/>
            </p:nvSpPr>
            <p:spPr>
              <a:xfrm rot="739140" flipH="1">
                <a:off x="2478563" y="4905369"/>
                <a:ext cx="671220" cy="315061"/>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tx1">
                  <a:lumMod val="65000"/>
                  <a:lumOff val="35000"/>
                </a:schemeClr>
              </a:solidFill>
              <a:ln w="948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607031F-5A4A-4AE1-93DE-FFB9BAD3324E}"/>
                  </a:ext>
                </a:extLst>
              </p:cNvPr>
              <p:cNvSpPr/>
              <p:nvPr/>
            </p:nvSpPr>
            <p:spPr>
              <a:xfrm rot="739140" flipH="1">
                <a:off x="2233960" y="2365780"/>
                <a:ext cx="205476" cy="143832"/>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tx1">
                  <a:lumMod val="50000"/>
                  <a:lumOff val="50000"/>
                </a:schemeClr>
              </a:solidFill>
              <a:ln w="948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D57B81A-F1F9-4AB1-B948-94C36C89B6CA}"/>
                  </a:ext>
                </a:extLst>
              </p:cNvPr>
              <p:cNvSpPr/>
              <p:nvPr/>
            </p:nvSpPr>
            <p:spPr>
              <a:xfrm rot="739140" flipH="1">
                <a:off x="2873126" y="2323758"/>
                <a:ext cx="116437" cy="27397"/>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088B872-9125-4342-9725-6E619782096D}"/>
                  </a:ext>
                </a:extLst>
              </p:cNvPr>
              <p:cNvSpPr/>
              <p:nvPr/>
            </p:nvSpPr>
            <p:spPr>
              <a:xfrm rot="739140" flipH="1">
                <a:off x="2959305" y="2251007"/>
                <a:ext cx="47944" cy="41095"/>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F5926C7-2D55-46EB-BC12-AEFFA12734A8}"/>
                  </a:ext>
                </a:extLst>
              </p:cNvPr>
              <p:cNvSpPr/>
              <p:nvPr/>
            </p:nvSpPr>
            <p:spPr>
              <a:xfrm rot="739140" flipH="1">
                <a:off x="3466417" y="2308137"/>
                <a:ext cx="109588" cy="198627"/>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7E111E8-01F0-48BD-98A3-2A9DFCFE84CB}"/>
                  </a:ext>
                </a:extLst>
              </p:cNvPr>
              <p:cNvSpPr/>
              <p:nvPr/>
            </p:nvSpPr>
            <p:spPr>
              <a:xfrm rot="739140" flipH="1">
                <a:off x="3765026" y="2340098"/>
                <a:ext cx="6849" cy="6849"/>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0D20AC7-3D05-4DD9-8A71-AE5EF1AF4D77}"/>
                  </a:ext>
                </a:extLst>
              </p:cNvPr>
              <p:cNvSpPr/>
              <p:nvPr/>
            </p:nvSpPr>
            <p:spPr>
              <a:xfrm rot="739140" flipH="1">
                <a:off x="2166304" y="2562793"/>
                <a:ext cx="287666" cy="342459"/>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p>
            </p:txBody>
          </p:sp>
        </p:grpSp>
      </p:grpSp>
      <p:pic>
        <p:nvPicPr>
          <p:cNvPr id="2" name="Picture 1">
            <a:extLst>
              <a:ext uri="{FF2B5EF4-FFF2-40B4-BE49-F238E27FC236}">
                <a16:creationId xmlns:a16="http://schemas.microsoft.com/office/drawing/2014/main" id="{A14BC61B-53A7-4393-9434-0667DA3CB989}"/>
              </a:ext>
            </a:extLst>
          </p:cNvPr>
          <p:cNvPicPr>
            <a:picLocks noChangeAspect="1"/>
          </p:cNvPicPr>
          <p:nvPr/>
        </p:nvPicPr>
        <p:blipFill>
          <a:blip r:embed="rId2"/>
          <a:stretch>
            <a:fillRect/>
          </a:stretch>
        </p:blipFill>
        <p:spPr>
          <a:xfrm>
            <a:off x="3032763" y="4028748"/>
            <a:ext cx="1231499" cy="1792379"/>
          </a:xfrm>
          <a:prstGeom prst="rect">
            <a:avLst/>
          </a:prstGeom>
        </p:spPr>
      </p:pic>
    </p:spTree>
    <p:extLst>
      <p:ext uri="{BB962C8B-B14F-4D97-AF65-F5344CB8AC3E}">
        <p14:creationId xmlns:p14="http://schemas.microsoft.com/office/powerpoint/2010/main" val="4062709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98227" y="144166"/>
            <a:ext cx="5701238" cy="923330"/>
          </a:xfrm>
          <a:prstGeom prst="rect">
            <a:avLst/>
          </a:prstGeom>
          <a:noFill/>
        </p:spPr>
        <p:txBody>
          <a:bodyPr wrap="square" rtlCol="0" anchor="ctr">
            <a:spAutoFit/>
          </a:bodyPr>
          <a:lstStyle/>
          <a:p>
            <a:r>
              <a:rPr lang="en-US" altLang="ko-KR" sz="5400" dirty="0">
                <a:solidFill>
                  <a:schemeClr val="bg1"/>
                </a:solidFill>
                <a:cs typeface="Arial" pitchFamily="34" charset="0"/>
              </a:rPr>
              <a:t>Research Agenda:</a:t>
            </a:r>
            <a:endParaRPr lang="ko-KR" altLang="en-US" sz="5400" dirty="0">
              <a:solidFill>
                <a:schemeClr val="bg1"/>
              </a:solidFill>
              <a:cs typeface="Arial" pitchFamily="34" charset="0"/>
            </a:endParaRPr>
          </a:p>
        </p:txBody>
      </p:sp>
      <p:grpSp>
        <p:nvGrpSpPr>
          <p:cNvPr id="5" name="Group 4">
            <a:extLst>
              <a:ext uri="{FF2B5EF4-FFF2-40B4-BE49-F238E27FC236}">
                <a16:creationId xmlns:a16="http://schemas.microsoft.com/office/drawing/2014/main" id="{38877758-0130-4B47-B37B-2645E0648265}"/>
              </a:ext>
            </a:extLst>
          </p:cNvPr>
          <p:cNvGrpSpPr/>
          <p:nvPr/>
        </p:nvGrpSpPr>
        <p:grpSpPr>
          <a:xfrm>
            <a:off x="6597459" y="227535"/>
            <a:ext cx="4815287" cy="1486596"/>
            <a:chOff x="756138" y="814212"/>
            <a:chExt cx="4815287" cy="1486596"/>
          </a:xfrm>
        </p:grpSpPr>
        <p:sp>
          <p:nvSpPr>
            <p:cNvPr id="6" name="TextBox 5">
              <a:extLst>
                <a:ext uri="{FF2B5EF4-FFF2-40B4-BE49-F238E27FC236}">
                  <a16:creationId xmlns:a16="http://schemas.microsoft.com/office/drawing/2014/main" id="{2947E2A2-80C5-4050-946D-2423EA7FB990}"/>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grpSp>
          <p:nvGrpSpPr>
            <p:cNvPr id="7" name="Group 6">
              <a:extLst>
                <a:ext uri="{FF2B5EF4-FFF2-40B4-BE49-F238E27FC236}">
                  <a16:creationId xmlns:a16="http://schemas.microsoft.com/office/drawing/2014/main" id="{A1E97F1F-60CF-46F5-A856-4F4172FF2478}"/>
                </a:ext>
              </a:extLst>
            </p:cNvPr>
            <p:cNvGrpSpPr/>
            <p:nvPr/>
          </p:nvGrpSpPr>
          <p:grpSpPr>
            <a:xfrm>
              <a:off x="1730153" y="814212"/>
              <a:ext cx="3841272" cy="1215369"/>
              <a:chOff x="859715" y="886005"/>
              <a:chExt cx="3841272" cy="1215369"/>
            </a:xfrm>
          </p:grpSpPr>
          <p:sp>
            <p:nvSpPr>
              <p:cNvPr id="8" name="TextBox 7">
                <a:extLst>
                  <a:ext uri="{FF2B5EF4-FFF2-40B4-BE49-F238E27FC236}">
                    <a16:creationId xmlns:a16="http://schemas.microsoft.com/office/drawing/2014/main" id="{ABEF3D05-DBED-477E-AB55-60CAC33E919F}"/>
                  </a:ext>
                </a:extLst>
              </p:cNvPr>
              <p:cNvSpPr txBox="1"/>
              <p:nvPr/>
            </p:nvSpPr>
            <p:spPr>
              <a:xfrm>
                <a:off x="859715" y="886005"/>
                <a:ext cx="3841271" cy="400110"/>
              </a:xfrm>
              <a:prstGeom prst="rect">
                <a:avLst/>
              </a:prstGeom>
              <a:noFill/>
            </p:spPr>
            <p:txBody>
              <a:bodyPr wrap="square" lIns="108000" rIns="108000" rtlCol="0">
                <a:spAutoFit/>
              </a:bodyPr>
              <a:lstStyle/>
              <a:p>
                <a:r>
                  <a:rPr lang="en-US" altLang="ko-KR" sz="2000" dirty="0">
                    <a:solidFill>
                      <a:schemeClr val="bg1"/>
                    </a:solidFill>
                    <a:cs typeface="Arial" pitchFamily="34" charset="0"/>
                  </a:rPr>
                  <a:t>Data Acquisition</a:t>
                </a:r>
                <a:endParaRPr lang="ko-KR" altLang="en-US" sz="2000" b="1" dirty="0">
                  <a:solidFill>
                    <a:schemeClr val="bg1"/>
                  </a:solidFill>
                  <a:cs typeface="Arial" pitchFamily="34" charset="0"/>
                </a:endParaRPr>
              </a:p>
            </p:txBody>
          </p:sp>
          <p:sp>
            <p:nvSpPr>
              <p:cNvPr id="9" name="TextBox 8">
                <a:extLst>
                  <a:ext uri="{FF2B5EF4-FFF2-40B4-BE49-F238E27FC236}">
                    <a16:creationId xmlns:a16="http://schemas.microsoft.com/office/drawing/2014/main" id="{3ED9CA4B-818D-4FC2-B606-12A65F5454AA}"/>
                  </a:ext>
                </a:extLst>
              </p:cNvPr>
              <p:cNvSpPr txBox="1"/>
              <p:nvPr/>
            </p:nvSpPr>
            <p:spPr>
              <a:xfrm>
                <a:off x="1053147" y="1455043"/>
                <a:ext cx="3647840" cy="646331"/>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dirty="0">
                    <a:solidFill>
                      <a:schemeClr val="bg1"/>
                    </a:solidFill>
                    <a:cs typeface="Arial" pitchFamily="34" charset="0"/>
                  </a:rPr>
                  <a:t>API</a:t>
                </a:r>
              </a:p>
              <a:p>
                <a:pPr marL="171459" indent="-171459">
                  <a:buFont typeface="Wingdings" panose="05000000000000000000" pitchFamily="2" charset="2"/>
                  <a:buChar char="Ø"/>
                </a:pPr>
                <a:r>
                  <a:rPr lang="en-US" altLang="ko-KR" dirty="0">
                    <a:solidFill>
                      <a:schemeClr val="bg1"/>
                    </a:solidFill>
                    <a:cs typeface="Arial" pitchFamily="34" charset="0"/>
                  </a:rPr>
                  <a:t>Crawling</a:t>
                </a:r>
              </a:p>
            </p:txBody>
          </p:sp>
        </p:grpSp>
      </p:grpSp>
      <p:grpSp>
        <p:nvGrpSpPr>
          <p:cNvPr id="10" name="Group 9">
            <a:extLst>
              <a:ext uri="{FF2B5EF4-FFF2-40B4-BE49-F238E27FC236}">
                <a16:creationId xmlns:a16="http://schemas.microsoft.com/office/drawing/2014/main" id="{DE430930-E28C-4495-AA16-BE8B4280B144}"/>
              </a:ext>
            </a:extLst>
          </p:cNvPr>
          <p:cNvGrpSpPr/>
          <p:nvPr/>
        </p:nvGrpSpPr>
        <p:grpSpPr>
          <a:xfrm>
            <a:off x="6597459" y="1842313"/>
            <a:ext cx="4815287" cy="1431781"/>
            <a:chOff x="756138" y="869027"/>
            <a:chExt cx="4815287" cy="1431781"/>
          </a:xfrm>
        </p:grpSpPr>
        <p:sp>
          <p:nvSpPr>
            <p:cNvPr id="11" name="TextBox 10">
              <a:extLst>
                <a:ext uri="{FF2B5EF4-FFF2-40B4-BE49-F238E27FC236}">
                  <a16:creationId xmlns:a16="http://schemas.microsoft.com/office/drawing/2014/main" id="{D4042D83-6D94-4C7D-AF7E-6001991A5C32}"/>
                </a:ext>
              </a:extLst>
            </p:cNvPr>
            <p:cNvSpPr txBox="1"/>
            <p:nvPr/>
          </p:nvSpPr>
          <p:spPr>
            <a:xfrm>
              <a:off x="756138" y="1100479"/>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grpSp>
          <p:nvGrpSpPr>
            <p:cNvPr id="12" name="Group 11">
              <a:extLst>
                <a:ext uri="{FF2B5EF4-FFF2-40B4-BE49-F238E27FC236}">
                  <a16:creationId xmlns:a16="http://schemas.microsoft.com/office/drawing/2014/main" id="{9ABA2892-A556-4744-9932-E2E0F8642398}"/>
                </a:ext>
              </a:extLst>
            </p:cNvPr>
            <p:cNvGrpSpPr/>
            <p:nvPr/>
          </p:nvGrpSpPr>
          <p:grpSpPr>
            <a:xfrm>
              <a:off x="1730154" y="869027"/>
              <a:ext cx="3841271" cy="1160554"/>
              <a:chOff x="859716" y="940820"/>
              <a:chExt cx="3841271" cy="1160554"/>
            </a:xfrm>
          </p:grpSpPr>
          <p:sp>
            <p:nvSpPr>
              <p:cNvPr id="13" name="TextBox 12">
                <a:extLst>
                  <a:ext uri="{FF2B5EF4-FFF2-40B4-BE49-F238E27FC236}">
                    <a16:creationId xmlns:a16="http://schemas.microsoft.com/office/drawing/2014/main" id="{56F5094A-1E53-4834-909E-E39252592B06}"/>
                  </a:ext>
                </a:extLst>
              </p:cNvPr>
              <p:cNvSpPr txBox="1"/>
              <p:nvPr/>
            </p:nvSpPr>
            <p:spPr>
              <a:xfrm>
                <a:off x="859716" y="940820"/>
                <a:ext cx="3841271" cy="400110"/>
              </a:xfrm>
              <a:prstGeom prst="rect">
                <a:avLst/>
              </a:prstGeom>
              <a:noFill/>
            </p:spPr>
            <p:txBody>
              <a:bodyPr wrap="square" lIns="108000" rIns="108000" rtlCol="0">
                <a:spAutoFit/>
              </a:bodyPr>
              <a:lstStyle/>
              <a:p>
                <a:r>
                  <a:rPr lang="en-US" altLang="ko-KR" sz="2000" dirty="0">
                    <a:solidFill>
                      <a:schemeClr val="bg1"/>
                    </a:solidFill>
                    <a:cs typeface="Arial" pitchFamily="34" charset="0"/>
                  </a:rPr>
                  <a:t>Data Cleaning</a:t>
                </a:r>
                <a:endParaRPr lang="ko-KR" altLang="en-US" sz="2000" b="1" dirty="0">
                  <a:solidFill>
                    <a:schemeClr val="bg1"/>
                  </a:solidFill>
                  <a:cs typeface="Arial" pitchFamily="34" charset="0"/>
                </a:endParaRPr>
              </a:p>
            </p:txBody>
          </p:sp>
          <p:sp>
            <p:nvSpPr>
              <p:cNvPr id="14" name="TextBox 13">
                <a:extLst>
                  <a:ext uri="{FF2B5EF4-FFF2-40B4-BE49-F238E27FC236}">
                    <a16:creationId xmlns:a16="http://schemas.microsoft.com/office/drawing/2014/main" id="{80265188-9BE9-4313-A539-6528A964AACD}"/>
                  </a:ext>
                </a:extLst>
              </p:cNvPr>
              <p:cNvSpPr txBox="1"/>
              <p:nvPr/>
            </p:nvSpPr>
            <p:spPr>
              <a:xfrm>
                <a:off x="1053147" y="1455043"/>
                <a:ext cx="3647840" cy="646331"/>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dirty="0">
                    <a:solidFill>
                      <a:schemeClr val="bg1"/>
                    </a:solidFill>
                    <a:cs typeface="Arial" pitchFamily="34" charset="0"/>
                  </a:rPr>
                  <a:t>Concentration of the data</a:t>
                </a:r>
              </a:p>
              <a:p>
                <a:pPr marL="171459" indent="-171459">
                  <a:buFont typeface="Wingdings" panose="05000000000000000000" pitchFamily="2" charset="2"/>
                  <a:buChar char="Ø"/>
                </a:pPr>
                <a:r>
                  <a:rPr lang="en-US" altLang="ko-KR" dirty="0">
                    <a:solidFill>
                      <a:schemeClr val="bg1"/>
                    </a:solidFill>
                    <a:cs typeface="Arial" pitchFamily="34" charset="0"/>
                  </a:rPr>
                  <a:t>Filter duplicates and bad entries</a:t>
                </a:r>
              </a:p>
            </p:txBody>
          </p:sp>
        </p:grpSp>
      </p:grpSp>
      <p:grpSp>
        <p:nvGrpSpPr>
          <p:cNvPr id="15" name="Group 14">
            <a:extLst>
              <a:ext uri="{FF2B5EF4-FFF2-40B4-BE49-F238E27FC236}">
                <a16:creationId xmlns:a16="http://schemas.microsoft.com/office/drawing/2014/main" id="{6597F79A-37DD-44B2-A79B-C1F933227444}"/>
              </a:ext>
            </a:extLst>
          </p:cNvPr>
          <p:cNvGrpSpPr/>
          <p:nvPr/>
        </p:nvGrpSpPr>
        <p:grpSpPr>
          <a:xfrm>
            <a:off x="6597459" y="3302249"/>
            <a:ext cx="5096313" cy="1531188"/>
            <a:chOff x="704405" y="768998"/>
            <a:chExt cx="5096313" cy="1531188"/>
          </a:xfrm>
        </p:grpSpPr>
        <p:sp>
          <p:nvSpPr>
            <p:cNvPr id="16" name="TextBox 15">
              <a:extLst>
                <a:ext uri="{FF2B5EF4-FFF2-40B4-BE49-F238E27FC236}">
                  <a16:creationId xmlns:a16="http://schemas.microsoft.com/office/drawing/2014/main" id="{6290E45A-078D-4537-9792-CA96313E8A83}"/>
                </a:ext>
              </a:extLst>
            </p:cNvPr>
            <p:cNvSpPr txBox="1"/>
            <p:nvPr/>
          </p:nvSpPr>
          <p:spPr>
            <a:xfrm>
              <a:off x="704405" y="1099857"/>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grpSp>
          <p:nvGrpSpPr>
            <p:cNvPr id="17" name="Group 16">
              <a:extLst>
                <a:ext uri="{FF2B5EF4-FFF2-40B4-BE49-F238E27FC236}">
                  <a16:creationId xmlns:a16="http://schemas.microsoft.com/office/drawing/2014/main" id="{B71788B9-34D0-4F5E-9380-FC1E0446DF97}"/>
                </a:ext>
              </a:extLst>
            </p:cNvPr>
            <p:cNvGrpSpPr/>
            <p:nvPr/>
          </p:nvGrpSpPr>
          <p:grpSpPr>
            <a:xfrm>
              <a:off x="1730154" y="768998"/>
              <a:ext cx="4070564" cy="1392690"/>
              <a:chOff x="859716" y="840791"/>
              <a:chExt cx="4070564" cy="1392690"/>
            </a:xfrm>
          </p:grpSpPr>
          <p:sp>
            <p:nvSpPr>
              <p:cNvPr id="18" name="TextBox 17">
                <a:extLst>
                  <a:ext uri="{FF2B5EF4-FFF2-40B4-BE49-F238E27FC236}">
                    <a16:creationId xmlns:a16="http://schemas.microsoft.com/office/drawing/2014/main" id="{ECC0D166-6C32-4520-819F-B1AB80AB2B38}"/>
                  </a:ext>
                </a:extLst>
              </p:cNvPr>
              <p:cNvSpPr txBox="1"/>
              <p:nvPr/>
            </p:nvSpPr>
            <p:spPr>
              <a:xfrm>
                <a:off x="859716" y="840791"/>
                <a:ext cx="4070564" cy="400110"/>
              </a:xfrm>
              <a:prstGeom prst="rect">
                <a:avLst/>
              </a:prstGeom>
              <a:noFill/>
            </p:spPr>
            <p:txBody>
              <a:bodyPr wrap="square" lIns="108000" rIns="108000" rtlCol="0">
                <a:spAutoFit/>
              </a:bodyPr>
              <a:lstStyle/>
              <a:p>
                <a:r>
                  <a:rPr lang="en-US" altLang="ko-KR" sz="2000" dirty="0">
                    <a:solidFill>
                      <a:schemeClr val="bg1"/>
                    </a:solidFill>
                    <a:cs typeface="Arial" pitchFamily="34" charset="0"/>
                  </a:rPr>
                  <a:t>EDA - </a:t>
                </a:r>
                <a:r>
                  <a:rPr lang="en-US" sz="2000" b="0" i="0" dirty="0">
                    <a:solidFill>
                      <a:schemeClr val="bg1"/>
                    </a:solidFill>
                    <a:effectLst/>
                    <a:latin typeface="Linux Libertine"/>
                  </a:rPr>
                  <a:t>Exploratory data analysis</a:t>
                </a:r>
              </a:p>
            </p:txBody>
          </p:sp>
          <p:sp>
            <p:nvSpPr>
              <p:cNvPr id="19" name="TextBox 18">
                <a:extLst>
                  <a:ext uri="{FF2B5EF4-FFF2-40B4-BE49-F238E27FC236}">
                    <a16:creationId xmlns:a16="http://schemas.microsoft.com/office/drawing/2014/main" id="{5C49DD5E-A68F-4ACA-895F-B6F1AFD2783A}"/>
                  </a:ext>
                </a:extLst>
              </p:cNvPr>
              <p:cNvSpPr txBox="1"/>
              <p:nvPr/>
            </p:nvSpPr>
            <p:spPr>
              <a:xfrm>
                <a:off x="1001414" y="1310151"/>
                <a:ext cx="3647840" cy="923330"/>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dirty="0">
                    <a:solidFill>
                      <a:schemeClr val="bg1"/>
                    </a:solidFill>
                    <a:cs typeface="Arial" pitchFamily="34" charset="0"/>
                  </a:rPr>
                  <a:t>Phishing </a:t>
                </a:r>
                <a:r>
                  <a:rPr lang="en-US" altLang="ko-KR" dirty="0" smtClean="0">
                    <a:solidFill>
                      <a:schemeClr val="bg1"/>
                    </a:solidFill>
                    <a:cs typeface="Arial" pitchFamily="34" charset="0"/>
                  </a:rPr>
                  <a:t>Examples</a:t>
                </a:r>
              </a:p>
              <a:p>
                <a:pPr marL="171459" indent="-171459">
                  <a:buFont typeface="Wingdings" panose="05000000000000000000" pitchFamily="2" charset="2"/>
                  <a:buChar char="Ø"/>
                </a:pPr>
                <a:r>
                  <a:rPr lang="en-US" altLang="ko-KR" dirty="0" smtClean="0">
                    <a:solidFill>
                      <a:schemeClr val="bg1"/>
                    </a:solidFill>
                    <a:cs typeface="Arial" pitchFamily="34" charset="0"/>
                  </a:rPr>
                  <a:t>Phishing URL Criteria</a:t>
                </a:r>
                <a:endParaRPr lang="en-US" altLang="ko-KR" dirty="0">
                  <a:solidFill>
                    <a:schemeClr val="bg1"/>
                  </a:solidFill>
                  <a:cs typeface="Arial" pitchFamily="34" charset="0"/>
                </a:endParaRPr>
              </a:p>
              <a:p>
                <a:pPr marL="171459" indent="-171459">
                  <a:buFont typeface="Wingdings" panose="05000000000000000000" pitchFamily="2" charset="2"/>
                  <a:buChar char="Ø"/>
                </a:pPr>
                <a:r>
                  <a:rPr lang="en-US" altLang="ko-KR" dirty="0" smtClean="0">
                    <a:solidFill>
                      <a:schemeClr val="bg1"/>
                    </a:solidFill>
                    <a:cs typeface="Arial" pitchFamily="34" charset="0"/>
                  </a:rPr>
                  <a:t>URL Heat Map</a:t>
                </a:r>
                <a:endParaRPr lang="en-US" altLang="ko-KR" dirty="0">
                  <a:solidFill>
                    <a:schemeClr val="bg1"/>
                  </a:solidFill>
                  <a:cs typeface="Arial" pitchFamily="34" charset="0"/>
                </a:endParaRPr>
              </a:p>
            </p:txBody>
          </p:sp>
        </p:grpSp>
      </p:grpSp>
      <p:grpSp>
        <p:nvGrpSpPr>
          <p:cNvPr id="25" name="Group 14">
            <a:extLst>
              <a:ext uri="{FF2B5EF4-FFF2-40B4-BE49-F238E27FC236}">
                <a16:creationId xmlns:a16="http://schemas.microsoft.com/office/drawing/2014/main" id="{6597F79A-37DD-44B2-A79B-C1F933227444}"/>
              </a:ext>
            </a:extLst>
          </p:cNvPr>
          <p:cNvGrpSpPr/>
          <p:nvPr/>
        </p:nvGrpSpPr>
        <p:grpSpPr>
          <a:xfrm>
            <a:off x="6597459" y="5012689"/>
            <a:ext cx="5096313" cy="1502690"/>
            <a:chOff x="704405" y="797496"/>
            <a:chExt cx="5096313" cy="1502690"/>
          </a:xfrm>
        </p:grpSpPr>
        <p:sp>
          <p:nvSpPr>
            <p:cNvPr id="26" name="TextBox 25">
              <a:extLst>
                <a:ext uri="{FF2B5EF4-FFF2-40B4-BE49-F238E27FC236}">
                  <a16:creationId xmlns:a16="http://schemas.microsoft.com/office/drawing/2014/main" id="{6290E45A-078D-4537-9792-CA96313E8A83}"/>
                </a:ext>
              </a:extLst>
            </p:cNvPr>
            <p:cNvSpPr txBox="1"/>
            <p:nvPr/>
          </p:nvSpPr>
          <p:spPr>
            <a:xfrm>
              <a:off x="704405" y="1099857"/>
              <a:ext cx="1292103" cy="1200329"/>
            </a:xfrm>
            <a:prstGeom prst="rect">
              <a:avLst/>
            </a:prstGeom>
            <a:noFill/>
          </p:spPr>
          <p:txBody>
            <a:bodyPr wrap="square" lIns="108000" rIns="108000" rtlCol="0">
              <a:spAutoFit/>
            </a:bodyPr>
            <a:lstStyle/>
            <a:p>
              <a:pPr algn="r"/>
              <a:r>
                <a:rPr lang="en-US" altLang="ko-KR" sz="7200" b="1" dirty="0" smtClean="0">
                  <a:solidFill>
                    <a:srgbClr val="FFC000">
                      <a:alpha val="40000"/>
                    </a:srgbClr>
                  </a:solidFill>
                  <a:cs typeface="Arial" pitchFamily="34" charset="0"/>
                </a:rPr>
                <a:t>04</a:t>
              </a:r>
              <a:endParaRPr lang="ko-KR" altLang="en-US" sz="7200" b="1" dirty="0">
                <a:solidFill>
                  <a:srgbClr val="FFC000">
                    <a:alpha val="40000"/>
                  </a:srgbClr>
                </a:solidFill>
                <a:cs typeface="Arial" pitchFamily="34" charset="0"/>
              </a:endParaRPr>
            </a:p>
          </p:txBody>
        </p:sp>
        <p:grpSp>
          <p:nvGrpSpPr>
            <p:cNvPr id="27" name="Group 16">
              <a:extLst>
                <a:ext uri="{FF2B5EF4-FFF2-40B4-BE49-F238E27FC236}">
                  <a16:creationId xmlns:a16="http://schemas.microsoft.com/office/drawing/2014/main" id="{B71788B9-34D0-4F5E-9380-FC1E0446DF97}"/>
                </a:ext>
              </a:extLst>
            </p:cNvPr>
            <p:cNvGrpSpPr/>
            <p:nvPr/>
          </p:nvGrpSpPr>
          <p:grpSpPr>
            <a:xfrm>
              <a:off x="1730154" y="797496"/>
              <a:ext cx="4070564" cy="1131078"/>
              <a:chOff x="859716" y="869289"/>
              <a:chExt cx="4070564" cy="1131078"/>
            </a:xfrm>
          </p:grpSpPr>
          <p:sp>
            <p:nvSpPr>
              <p:cNvPr id="28" name="TextBox 27">
                <a:extLst>
                  <a:ext uri="{FF2B5EF4-FFF2-40B4-BE49-F238E27FC236}">
                    <a16:creationId xmlns:a16="http://schemas.microsoft.com/office/drawing/2014/main" id="{ECC0D166-6C32-4520-819F-B1AB80AB2B38}"/>
                  </a:ext>
                </a:extLst>
              </p:cNvPr>
              <p:cNvSpPr txBox="1"/>
              <p:nvPr/>
            </p:nvSpPr>
            <p:spPr>
              <a:xfrm>
                <a:off x="859716" y="869289"/>
                <a:ext cx="4070564" cy="400110"/>
              </a:xfrm>
              <a:prstGeom prst="rect">
                <a:avLst/>
              </a:prstGeom>
              <a:noFill/>
            </p:spPr>
            <p:txBody>
              <a:bodyPr wrap="square" lIns="108000" rIns="108000" rtlCol="0">
                <a:spAutoFit/>
              </a:bodyPr>
              <a:lstStyle/>
              <a:p>
                <a:r>
                  <a:rPr lang="en-US" altLang="ko-KR" sz="2000" dirty="0" smtClean="0">
                    <a:solidFill>
                      <a:schemeClr val="bg1"/>
                    </a:solidFill>
                    <a:cs typeface="Arial" pitchFamily="34" charset="0"/>
                  </a:rPr>
                  <a:t>ML – Machine Learning</a:t>
                </a:r>
                <a:endParaRPr lang="en-US" sz="2000" b="0" i="0" dirty="0">
                  <a:solidFill>
                    <a:schemeClr val="bg1"/>
                  </a:solidFill>
                  <a:effectLst/>
                  <a:latin typeface="Linux Libertine"/>
                </a:endParaRPr>
              </a:p>
            </p:txBody>
          </p:sp>
          <p:sp>
            <p:nvSpPr>
              <p:cNvPr id="29" name="TextBox 28">
                <a:extLst>
                  <a:ext uri="{FF2B5EF4-FFF2-40B4-BE49-F238E27FC236}">
                    <a16:creationId xmlns:a16="http://schemas.microsoft.com/office/drawing/2014/main" id="{5C49DD5E-A68F-4ACA-895F-B6F1AFD2783A}"/>
                  </a:ext>
                </a:extLst>
              </p:cNvPr>
              <p:cNvSpPr txBox="1"/>
              <p:nvPr/>
            </p:nvSpPr>
            <p:spPr>
              <a:xfrm>
                <a:off x="1001414" y="1354036"/>
                <a:ext cx="3647840" cy="646331"/>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dirty="0" smtClean="0">
                    <a:solidFill>
                      <a:schemeClr val="bg1"/>
                    </a:solidFill>
                    <a:cs typeface="Arial" pitchFamily="34" charset="0"/>
                  </a:rPr>
                  <a:t>Decision Tree</a:t>
                </a:r>
              </a:p>
              <a:p>
                <a:pPr marL="171459" indent="-171459">
                  <a:buFont typeface="Wingdings" panose="05000000000000000000" pitchFamily="2" charset="2"/>
                  <a:buChar char="Ø"/>
                </a:pPr>
                <a:r>
                  <a:rPr lang="en-US" altLang="ko-KR" dirty="0" smtClean="0">
                    <a:solidFill>
                      <a:schemeClr val="bg1"/>
                    </a:solidFill>
                    <a:cs typeface="Arial" pitchFamily="34" charset="0"/>
                  </a:rPr>
                  <a:t>Random Forest</a:t>
                </a:r>
                <a:endParaRPr lang="en-US" altLang="ko-KR" dirty="0">
                  <a:solidFill>
                    <a:schemeClr val="bg1"/>
                  </a:solidFill>
                  <a:cs typeface="Arial" pitchFamily="34" charset="0"/>
                </a:endParaRPr>
              </a:p>
            </p:txBody>
          </p:sp>
        </p:grpSp>
      </p:grpSp>
    </p:spTree>
    <p:extLst>
      <p:ext uri="{BB962C8B-B14F-4D97-AF65-F5344CB8AC3E}">
        <p14:creationId xmlns:p14="http://schemas.microsoft.com/office/powerpoint/2010/main" val="3784989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72D6B71E-9413-4C8B-928A-7D9DE2170858}"/>
              </a:ext>
            </a:extLst>
          </p:cNvPr>
          <p:cNvSpPr txBox="1">
            <a:spLocks/>
          </p:cNvSpPr>
          <p:nvPr/>
        </p:nvSpPr>
        <p:spPr>
          <a:xfrm>
            <a:off x="309402" y="129951"/>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Data Acquisition</a:t>
            </a:r>
            <a:endParaRPr lang="ko-KR" altLang="en-US" sz="5400" b="1" dirty="0">
              <a:solidFill>
                <a:schemeClr val="bg1"/>
              </a:solidFill>
              <a:cs typeface="Arial" pitchFamily="34" charset="0"/>
            </a:endParaRPr>
          </a:p>
        </p:txBody>
      </p:sp>
      <p:grpSp>
        <p:nvGrpSpPr>
          <p:cNvPr id="24" name="Group 86">
            <a:extLst>
              <a:ext uri="{FF2B5EF4-FFF2-40B4-BE49-F238E27FC236}">
                <a16:creationId xmlns:a16="http://schemas.microsoft.com/office/drawing/2014/main" id="{1059C661-8416-41ED-B0AB-B14F216167B0}"/>
              </a:ext>
            </a:extLst>
          </p:cNvPr>
          <p:cNvGrpSpPr/>
          <p:nvPr/>
        </p:nvGrpSpPr>
        <p:grpSpPr>
          <a:xfrm>
            <a:off x="5208642" y="1229083"/>
            <a:ext cx="6443897" cy="3197593"/>
            <a:chOff x="2174808" y="4041083"/>
            <a:chExt cx="3952307" cy="3197593"/>
          </a:xfrm>
        </p:grpSpPr>
        <p:sp>
          <p:nvSpPr>
            <p:cNvPr id="30" name="TextBox 29">
              <a:extLst>
                <a:ext uri="{FF2B5EF4-FFF2-40B4-BE49-F238E27FC236}">
                  <a16:creationId xmlns:a16="http://schemas.microsoft.com/office/drawing/2014/main" id="{D6427EC7-F914-4DB5-AB0A-154B5225E53F}"/>
                </a:ext>
              </a:extLst>
            </p:cNvPr>
            <p:cNvSpPr txBox="1"/>
            <p:nvPr/>
          </p:nvSpPr>
          <p:spPr>
            <a:xfrm>
              <a:off x="2174808" y="4041083"/>
              <a:ext cx="3732743" cy="683264"/>
            </a:xfrm>
            <a:prstGeom prst="rect">
              <a:avLst/>
            </a:prstGeom>
            <a:noFill/>
          </p:spPr>
          <p:txBody>
            <a:bodyPr wrap="square" rtlCol="0">
              <a:spAutoFit/>
            </a:bodyPr>
            <a:lstStyle/>
            <a:p>
              <a:pPr>
                <a:lnSpc>
                  <a:spcPct val="80000"/>
                </a:lnSpc>
              </a:pPr>
              <a:r>
                <a:rPr lang="en-US" altLang="ko-KR" sz="2400" dirty="0">
                  <a:solidFill>
                    <a:schemeClr val="bg1"/>
                  </a:solidFill>
                  <a:cs typeface="Arial" pitchFamily="34" charset="0"/>
                </a:rPr>
                <a:t>Web </a:t>
              </a:r>
              <a:r>
                <a:rPr lang="en-US" altLang="ko-KR" sz="2400" dirty="0" smtClean="0">
                  <a:solidFill>
                    <a:schemeClr val="bg1"/>
                  </a:solidFill>
                  <a:cs typeface="Arial" pitchFamily="34" charset="0"/>
                </a:rPr>
                <a:t>Crawling</a:t>
              </a:r>
            </a:p>
            <a:p>
              <a:pPr>
                <a:lnSpc>
                  <a:spcPct val="80000"/>
                </a:lnSpc>
              </a:pPr>
              <a:endParaRPr lang="en-US" altLang="ko-KR" sz="2400" dirty="0">
                <a:solidFill>
                  <a:schemeClr val="bg1"/>
                </a:solidFill>
                <a:cs typeface="Arial" pitchFamily="34" charset="0"/>
              </a:endParaRPr>
            </a:p>
          </p:txBody>
        </p:sp>
        <p:sp>
          <p:nvSpPr>
            <p:cNvPr id="31" name="TextBox 30">
              <a:extLst>
                <a:ext uri="{FF2B5EF4-FFF2-40B4-BE49-F238E27FC236}">
                  <a16:creationId xmlns:a16="http://schemas.microsoft.com/office/drawing/2014/main" id="{16F17F51-59CD-43D9-BBC4-3A1FE879291E}"/>
                </a:ext>
              </a:extLst>
            </p:cNvPr>
            <p:cNvSpPr txBox="1"/>
            <p:nvPr/>
          </p:nvSpPr>
          <p:spPr>
            <a:xfrm>
              <a:off x="2180788" y="4376354"/>
              <a:ext cx="3946327" cy="2862322"/>
            </a:xfrm>
            <a:prstGeom prst="rect">
              <a:avLst/>
            </a:prstGeom>
            <a:noFill/>
          </p:spPr>
          <p:txBody>
            <a:bodyPr wrap="square" rtlCol="0">
              <a:spAutoFit/>
            </a:bodyPr>
            <a:lstStyle/>
            <a:p>
              <a:endParaRPr lang="en-US" altLang="ko-KR" dirty="0" smtClean="0">
                <a:solidFill>
                  <a:schemeClr val="bg1"/>
                </a:solidFill>
                <a:cs typeface="Arial" pitchFamily="34" charset="0"/>
              </a:endParaRPr>
            </a:p>
            <a:p>
              <a:r>
                <a:rPr lang="en-US" altLang="ko-KR" dirty="0" smtClean="0">
                  <a:solidFill>
                    <a:schemeClr val="bg1"/>
                  </a:solidFill>
                  <a:cs typeface="Arial" pitchFamily="34" charset="0"/>
                </a:rPr>
                <a:t>Three different sources:</a:t>
              </a:r>
            </a:p>
            <a:p>
              <a:endParaRPr lang="en-US" altLang="ko-KR" dirty="0">
                <a:solidFill>
                  <a:schemeClr val="bg1"/>
                </a:solidFill>
                <a:cs typeface="Arial" pitchFamily="34" charset="0"/>
              </a:endParaRPr>
            </a:p>
            <a:p>
              <a:pPr marL="228600" indent="-228600">
                <a:buAutoNum type="arabicPeriod"/>
              </a:pPr>
              <a:r>
                <a:rPr lang="en-US" dirty="0" smtClean="0">
                  <a:solidFill>
                    <a:schemeClr val="bg1"/>
                  </a:solidFill>
                </a:rPr>
                <a:t>urlhaus-api.abuse.ch – Database for phishing domains.</a:t>
              </a:r>
            </a:p>
            <a:p>
              <a:pPr marL="228600" indent="-228600">
                <a:buAutoNum type="arabicPeriod"/>
              </a:pPr>
              <a:endParaRPr lang="en-US" dirty="0">
                <a:solidFill>
                  <a:schemeClr val="bg1"/>
                </a:solidFill>
              </a:endParaRPr>
            </a:p>
            <a:p>
              <a:pPr marL="228600" indent="-228600">
                <a:buAutoNum type="arabicPeriod"/>
              </a:pPr>
              <a:r>
                <a:rPr lang="en-US" altLang="ko-KR" dirty="0" smtClean="0">
                  <a:solidFill>
                    <a:schemeClr val="bg1"/>
                  </a:solidFill>
                  <a:cs typeface="Arial" pitchFamily="34" charset="0"/>
                </a:rPr>
                <a:t>phishtank.com – Database for various malicious domains.</a:t>
              </a:r>
            </a:p>
            <a:p>
              <a:pPr marL="228600" indent="-228600">
                <a:buAutoNum type="arabicPeriod"/>
              </a:pPr>
              <a:endParaRPr lang="en-US" altLang="ko-KR" dirty="0">
                <a:solidFill>
                  <a:schemeClr val="bg1"/>
                </a:solidFill>
                <a:cs typeface="Arial" pitchFamily="34" charset="0"/>
              </a:endParaRPr>
            </a:p>
            <a:p>
              <a:pPr marL="228600" indent="-228600">
                <a:buAutoNum type="arabicPeriod"/>
              </a:pPr>
              <a:r>
                <a:rPr lang="en-US" altLang="ko-KR" dirty="0" smtClean="0">
                  <a:solidFill>
                    <a:schemeClr val="bg1"/>
                  </a:solidFill>
                  <a:cs typeface="Arial" pitchFamily="34" charset="0"/>
                </a:rPr>
                <a:t>sites.google.com/site/top10000alexadomains/top-10000-alexa-domains - I used this database to acquire known legit domains </a:t>
              </a:r>
              <a:endParaRPr lang="ko-KR" altLang="en-US" dirty="0">
                <a:solidFill>
                  <a:schemeClr val="bg1"/>
                </a:solidFill>
                <a:cs typeface="Arial" pitchFamily="34" charset="0"/>
              </a:endParaRPr>
            </a:p>
          </p:txBody>
        </p:sp>
      </p:grpSp>
      <p:pic>
        <p:nvPicPr>
          <p:cNvPr id="32" name="Picture 93">
            <a:extLst>
              <a:ext uri="{FF2B5EF4-FFF2-40B4-BE49-F238E27FC236}">
                <a16:creationId xmlns:a16="http://schemas.microsoft.com/office/drawing/2014/main" id="{4F952EF3-AC38-421E-B466-920A269A0B5A}"/>
              </a:ext>
            </a:extLst>
          </p:cNvPr>
          <p:cNvPicPr>
            <a:picLocks noChangeAspect="1"/>
          </p:cNvPicPr>
          <p:nvPr/>
        </p:nvPicPr>
        <p:blipFill>
          <a:blip r:embed="rId2"/>
          <a:stretch>
            <a:fillRect/>
          </a:stretch>
        </p:blipFill>
        <p:spPr>
          <a:xfrm>
            <a:off x="4484945" y="1301499"/>
            <a:ext cx="718822" cy="724247"/>
          </a:xfrm>
          <a:prstGeom prst="rect">
            <a:avLst/>
          </a:prstGeom>
        </p:spPr>
      </p:pic>
      <p:sp>
        <p:nvSpPr>
          <p:cNvPr id="33" name="TextBox 32">
            <a:extLst>
              <a:ext uri="{FF2B5EF4-FFF2-40B4-BE49-F238E27FC236}">
                <a16:creationId xmlns:a16="http://schemas.microsoft.com/office/drawing/2014/main" id="{2947E2A2-80C5-4050-946D-2423EA7FB990}"/>
              </a:ext>
            </a:extLst>
          </p:cNvPr>
          <p:cNvSpPr txBox="1"/>
          <p:nvPr/>
        </p:nvSpPr>
        <p:spPr>
          <a:xfrm>
            <a:off x="0" y="-9525"/>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Tree>
    <p:extLst>
      <p:ext uri="{BB962C8B-B14F-4D97-AF65-F5344CB8AC3E}">
        <p14:creationId xmlns:p14="http://schemas.microsoft.com/office/powerpoint/2010/main" val="3651829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72D6B71E-9413-4C8B-928A-7D9DE2170858}"/>
              </a:ext>
            </a:extLst>
          </p:cNvPr>
          <p:cNvSpPr txBox="1">
            <a:spLocks/>
          </p:cNvSpPr>
          <p:nvPr/>
        </p:nvSpPr>
        <p:spPr>
          <a:xfrm>
            <a:off x="309402" y="122327"/>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Data Acquisition</a:t>
            </a:r>
            <a:endParaRPr lang="ko-KR" altLang="en-US" sz="5400" b="1" dirty="0">
              <a:solidFill>
                <a:schemeClr val="bg1"/>
              </a:solidFill>
              <a:cs typeface="Arial" pitchFamily="34" charset="0"/>
            </a:endParaRPr>
          </a:p>
        </p:txBody>
      </p:sp>
      <p:sp>
        <p:nvSpPr>
          <p:cNvPr id="9" name="TextBox 8">
            <a:extLst>
              <a:ext uri="{FF2B5EF4-FFF2-40B4-BE49-F238E27FC236}">
                <a16:creationId xmlns:a16="http://schemas.microsoft.com/office/drawing/2014/main" id="{16F17F51-59CD-43D9-BBC4-3A1FE879291E}"/>
              </a:ext>
            </a:extLst>
          </p:cNvPr>
          <p:cNvSpPr txBox="1"/>
          <p:nvPr/>
        </p:nvSpPr>
        <p:spPr>
          <a:xfrm>
            <a:off x="5364284" y="1191804"/>
            <a:ext cx="6561016" cy="5216813"/>
          </a:xfrm>
          <a:prstGeom prst="rect">
            <a:avLst/>
          </a:prstGeom>
          <a:noFill/>
        </p:spPr>
        <p:txBody>
          <a:bodyPr wrap="square" rtlCol="0">
            <a:spAutoFit/>
          </a:bodyPr>
          <a:lstStyle/>
          <a:p>
            <a:pPr>
              <a:lnSpc>
                <a:spcPct val="150000"/>
              </a:lnSpc>
            </a:pPr>
            <a:r>
              <a:rPr lang="en-US" altLang="ko-KR" dirty="0" smtClean="0">
                <a:solidFill>
                  <a:schemeClr val="bg1"/>
                </a:solidFill>
                <a:cs typeface="Arial" pitchFamily="34" charset="0"/>
              </a:rPr>
              <a:t>I used the ‘</a:t>
            </a:r>
            <a:r>
              <a:rPr lang="en-US" altLang="ko-KR" dirty="0" err="1" smtClean="0">
                <a:solidFill>
                  <a:schemeClr val="bg1"/>
                </a:solidFill>
                <a:cs typeface="Arial" pitchFamily="34" charset="0"/>
              </a:rPr>
              <a:t>BeautifulSoup</a:t>
            </a:r>
            <a:r>
              <a:rPr lang="en-US" altLang="ko-KR" dirty="0" smtClean="0">
                <a:solidFill>
                  <a:schemeClr val="bg1"/>
                </a:solidFill>
                <a:cs typeface="Arial" pitchFamily="34" charset="0"/>
              </a:rPr>
              <a:t>’ library to crawl the sources for their URL data.</a:t>
            </a:r>
          </a:p>
          <a:p>
            <a:pPr>
              <a:lnSpc>
                <a:spcPct val="150000"/>
              </a:lnSpc>
            </a:pPr>
            <a:endParaRPr lang="en-US" altLang="ko-KR" dirty="0" smtClean="0">
              <a:solidFill>
                <a:schemeClr val="bg1"/>
              </a:solidFill>
              <a:cs typeface="Arial" pitchFamily="34" charset="0"/>
            </a:endParaRPr>
          </a:p>
          <a:p>
            <a:pPr>
              <a:lnSpc>
                <a:spcPct val="150000"/>
              </a:lnSpc>
            </a:pPr>
            <a:r>
              <a:rPr lang="en-US" altLang="ko-KR" dirty="0" smtClean="0">
                <a:solidFill>
                  <a:schemeClr val="bg1"/>
                </a:solidFill>
                <a:cs typeface="Arial" pitchFamily="34" charset="0"/>
              </a:rPr>
              <a:t>I saved the legit URLs from ‘sites.google.com’ to ‘legit_urls.csv’.</a:t>
            </a:r>
          </a:p>
          <a:p>
            <a:pPr>
              <a:lnSpc>
                <a:spcPct val="150000"/>
              </a:lnSpc>
            </a:pPr>
            <a:r>
              <a:rPr lang="en-US" altLang="ko-KR" dirty="0" smtClean="0">
                <a:solidFill>
                  <a:schemeClr val="bg1"/>
                </a:solidFill>
                <a:cs typeface="Arial" pitchFamily="34" charset="0"/>
              </a:rPr>
              <a:t>The malicious URLs from ‘</a:t>
            </a:r>
            <a:r>
              <a:rPr lang="en-US" dirty="0" smtClean="0">
                <a:solidFill>
                  <a:schemeClr val="bg1"/>
                </a:solidFill>
              </a:rPr>
              <a:t>urlhaus-api.abuse.ch’, ‘</a:t>
            </a:r>
            <a:r>
              <a:rPr lang="en-US" altLang="ko-KR" dirty="0" smtClean="0">
                <a:solidFill>
                  <a:schemeClr val="bg1"/>
                </a:solidFill>
                <a:cs typeface="Arial" pitchFamily="34" charset="0"/>
              </a:rPr>
              <a:t>phishtank.com’</a:t>
            </a:r>
          </a:p>
          <a:p>
            <a:pPr>
              <a:lnSpc>
                <a:spcPct val="150000"/>
              </a:lnSpc>
            </a:pPr>
            <a:r>
              <a:rPr lang="en-US" altLang="ko-KR" dirty="0" smtClean="0">
                <a:solidFill>
                  <a:schemeClr val="bg1"/>
                </a:solidFill>
                <a:cs typeface="Arial" pitchFamily="34" charset="0"/>
              </a:rPr>
              <a:t>I saved in ‘verified_online.csv’</a:t>
            </a:r>
            <a:endParaRPr lang="en-US" altLang="ko-KR" dirty="0">
              <a:solidFill>
                <a:schemeClr val="bg1"/>
              </a:solidFill>
              <a:cs typeface="Arial" pitchFamily="34" charset="0"/>
            </a:endParaRPr>
          </a:p>
          <a:p>
            <a:pPr>
              <a:lnSpc>
                <a:spcPct val="150000"/>
              </a:lnSpc>
            </a:pPr>
            <a:endParaRPr lang="en-US" altLang="ko-KR" dirty="0">
              <a:solidFill>
                <a:schemeClr val="bg1"/>
              </a:solidFill>
              <a:cs typeface="Arial" pitchFamily="34" charset="0"/>
            </a:endParaRPr>
          </a:p>
          <a:p>
            <a:pPr>
              <a:lnSpc>
                <a:spcPct val="150000"/>
              </a:lnSpc>
            </a:pPr>
            <a:endParaRPr lang="en-US" altLang="ko-KR" dirty="0" smtClean="0">
              <a:solidFill>
                <a:schemeClr val="bg1"/>
              </a:solidFill>
              <a:cs typeface="Arial" pitchFamily="34" charset="0"/>
            </a:endParaRPr>
          </a:p>
          <a:p>
            <a:pPr>
              <a:lnSpc>
                <a:spcPct val="150000"/>
              </a:lnSpc>
            </a:pPr>
            <a:r>
              <a:rPr lang="en-US" altLang="ko-KR" dirty="0" smtClean="0">
                <a:solidFill>
                  <a:schemeClr val="bg1"/>
                </a:solidFill>
                <a:cs typeface="Arial" pitchFamily="34" charset="0"/>
              </a:rPr>
              <a:t>Then I used ‘</a:t>
            </a:r>
            <a:r>
              <a:rPr lang="en-US" dirty="0" err="1">
                <a:solidFill>
                  <a:schemeClr val="bg1"/>
                </a:solidFill>
              </a:rPr>
              <a:t>ipwhois</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urllib</a:t>
            </a:r>
            <a:r>
              <a:rPr lang="en-US" altLang="ko-KR" dirty="0" smtClean="0">
                <a:solidFill>
                  <a:schemeClr val="bg1"/>
                </a:solidFill>
                <a:cs typeface="Arial" pitchFamily="34" charset="0"/>
              </a:rPr>
              <a:t>’ libraries to get the required characteristics for the research.	</a:t>
            </a:r>
            <a:endParaRPr lang="he-IL" altLang="ko-KR" dirty="0" smtClean="0">
              <a:solidFill>
                <a:schemeClr val="bg1"/>
              </a:solidFill>
              <a:cs typeface="Arial" pitchFamily="34" charset="0"/>
            </a:endParaRPr>
          </a:p>
          <a:p>
            <a:endParaRPr lang="he-IL" altLang="ko-KR" dirty="0">
              <a:solidFill>
                <a:schemeClr val="bg1"/>
              </a:solidFill>
              <a:cs typeface="Arial" pitchFamily="34" charset="0"/>
            </a:endParaRPr>
          </a:p>
          <a:p>
            <a:endParaRPr lang="he-IL" altLang="ko-KR" dirty="0">
              <a:solidFill>
                <a:schemeClr val="bg1"/>
              </a:solidFill>
              <a:cs typeface="Arial" pitchFamily="34" charset="0"/>
            </a:endParaRPr>
          </a:p>
        </p:txBody>
      </p:sp>
      <p:pic>
        <p:nvPicPr>
          <p:cNvPr id="10" name="Picture 93">
            <a:extLst>
              <a:ext uri="{FF2B5EF4-FFF2-40B4-BE49-F238E27FC236}">
                <a16:creationId xmlns:a16="http://schemas.microsoft.com/office/drawing/2014/main" id="{4F952EF3-AC38-421E-B466-920A269A0B5A}"/>
              </a:ext>
            </a:extLst>
          </p:cNvPr>
          <p:cNvPicPr>
            <a:picLocks noChangeAspect="1"/>
          </p:cNvPicPr>
          <p:nvPr/>
        </p:nvPicPr>
        <p:blipFill>
          <a:blip r:embed="rId2"/>
          <a:stretch>
            <a:fillRect/>
          </a:stretch>
        </p:blipFill>
        <p:spPr>
          <a:xfrm>
            <a:off x="4554300" y="1322656"/>
            <a:ext cx="718822" cy="724247"/>
          </a:xfrm>
          <a:prstGeom prst="rect">
            <a:avLst/>
          </a:prstGeom>
        </p:spPr>
      </p:pic>
      <p:pic>
        <p:nvPicPr>
          <p:cNvPr id="11" name="תמונה 10"/>
          <p:cNvPicPr>
            <a:picLocks noChangeAspect="1"/>
          </p:cNvPicPr>
          <p:nvPr/>
        </p:nvPicPr>
        <p:blipFill>
          <a:blip r:embed="rId3"/>
          <a:stretch>
            <a:fillRect/>
          </a:stretch>
        </p:blipFill>
        <p:spPr>
          <a:xfrm>
            <a:off x="4590039" y="5049465"/>
            <a:ext cx="728664" cy="724247"/>
          </a:xfrm>
          <a:prstGeom prst="rect">
            <a:avLst/>
          </a:prstGeom>
        </p:spPr>
      </p:pic>
      <p:sp>
        <p:nvSpPr>
          <p:cNvPr id="12" name="TextBox 11">
            <a:extLst>
              <a:ext uri="{FF2B5EF4-FFF2-40B4-BE49-F238E27FC236}">
                <a16:creationId xmlns:a16="http://schemas.microsoft.com/office/drawing/2014/main" id="{2947E2A2-80C5-4050-946D-2423EA7FB990}"/>
              </a:ext>
            </a:extLst>
          </p:cNvPr>
          <p:cNvSpPr txBox="1"/>
          <p:nvPr/>
        </p:nvSpPr>
        <p:spPr>
          <a:xfrm>
            <a:off x="0" y="-8525"/>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Tree>
    <p:extLst>
      <p:ext uri="{BB962C8B-B14F-4D97-AF65-F5344CB8AC3E}">
        <p14:creationId xmlns:p14="http://schemas.microsoft.com/office/powerpoint/2010/main" val="3767919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86">
            <a:extLst>
              <a:ext uri="{FF2B5EF4-FFF2-40B4-BE49-F238E27FC236}">
                <a16:creationId xmlns:a16="http://schemas.microsoft.com/office/drawing/2014/main" id="{1059C661-8416-41ED-B0AB-B14F216167B0}"/>
              </a:ext>
            </a:extLst>
          </p:cNvPr>
          <p:cNvGrpSpPr/>
          <p:nvPr/>
        </p:nvGrpSpPr>
        <p:grpSpPr>
          <a:xfrm>
            <a:off x="5716173" y="3089951"/>
            <a:ext cx="6308816" cy="1063005"/>
            <a:chOff x="2174807" y="3963967"/>
            <a:chExt cx="3802894" cy="1052065"/>
          </a:xfrm>
        </p:grpSpPr>
        <p:sp>
          <p:nvSpPr>
            <p:cNvPr id="13" name="TextBox 12">
              <a:extLst>
                <a:ext uri="{FF2B5EF4-FFF2-40B4-BE49-F238E27FC236}">
                  <a16:creationId xmlns:a16="http://schemas.microsoft.com/office/drawing/2014/main" id="{D6427EC7-F914-4DB5-AB0A-154B5225E53F}"/>
                </a:ext>
              </a:extLst>
            </p:cNvPr>
            <p:cNvSpPr txBox="1"/>
            <p:nvPr/>
          </p:nvSpPr>
          <p:spPr>
            <a:xfrm>
              <a:off x="2174807" y="3963967"/>
              <a:ext cx="3732743" cy="383807"/>
            </a:xfrm>
            <a:prstGeom prst="rect">
              <a:avLst/>
            </a:prstGeom>
            <a:noFill/>
          </p:spPr>
          <p:txBody>
            <a:bodyPr wrap="square" rtlCol="0">
              <a:spAutoFit/>
            </a:bodyPr>
            <a:lstStyle/>
            <a:p>
              <a:pPr>
                <a:lnSpc>
                  <a:spcPct val="80000"/>
                </a:lnSpc>
              </a:pPr>
              <a:r>
                <a:rPr lang="en-US" altLang="ko-KR" sz="2400" dirty="0" smtClean="0">
                  <a:solidFill>
                    <a:schemeClr val="bg1"/>
                  </a:solidFill>
                  <a:cs typeface="Arial" pitchFamily="34" charset="0"/>
                </a:rPr>
                <a:t>Duplicates</a:t>
              </a:r>
              <a:endParaRPr lang="en-US" altLang="ko-KR" sz="2400" dirty="0">
                <a:solidFill>
                  <a:schemeClr val="bg1"/>
                </a:solidFill>
                <a:cs typeface="Arial" pitchFamily="34" charset="0"/>
              </a:endParaRPr>
            </a:p>
          </p:txBody>
        </p:sp>
        <p:sp>
          <p:nvSpPr>
            <p:cNvPr id="14" name="TextBox 13">
              <a:extLst>
                <a:ext uri="{FF2B5EF4-FFF2-40B4-BE49-F238E27FC236}">
                  <a16:creationId xmlns:a16="http://schemas.microsoft.com/office/drawing/2014/main" id="{16F17F51-59CD-43D9-BBC4-3A1FE879291E}"/>
                </a:ext>
              </a:extLst>
            </p:cNvPr>
            <p:cNvSpPr txBox="1"/>
            <p:nvPr/>
          </p:nvSpPr>
          <p:spPr>
            <a:xfrm>
              <a:off x="2180786" y="4376353"/>
              <a:ext cx="3796915" cy="639679"/>
            </a:xfrm>
            <a:prstGeom prst="rect">
              <a:avLst/>
            </a:prstGeom>
            <a:noFill/>
          </p:spPr>
          <p:txBody>
            <a:bodyPr wrap="square" rtlCol="0">
              <a:spAutoFit/>
            </a:bodyPr>
            <a:lstStyle/>
            <a:p>
              <a:r>
                <a:rPr lang="en-US" altLang="ko-KR" dirty="0" smtClean="0">
                  <a:solidFill>
                    <a:schemeClr val="bg1"/>
                  </a:solidFill>
                  <a:cs typeface="Arial" pitchFamily="34" charset="0"/>
                </a:rPr>
                <a:t>Although there are billions of URLs and millions of malicious ones, there were some duplicates in the databases. </a:t>
              </a:r>
              <a:endParaRPr lang="ko-KR" altLang="en-US"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D6427EC7-F914-4DB5-AB0A-154B5225E53F}"/>
              </a:ext>
            </a:extLst>
          </p:cNvPr>
          <p:cNvSpPr txBox="1"/>
          <p:nvPr/>
        </p:nvSpPr>
        <p:spPr>
          <a:xfrm>
            <a:off x="5671154" y="4537123"/>
            <a:ext cx="5759675" cy="387798"/>
          </a:xfrm>
          <a:prstGeom prst="rect">
            <a:avLst/>
          </a:prstGeom>
          <a:noFill/>
        </p:spPr>
        <p:txBody>
          <a:bodyPr wrap="square" rtlCol="0">
            <a:spAutoFit/>
          </a:bodyPr>
          <a:lstStyle/>
          <a:p>
            <a:pPr>
              <a:lnSpc>
                <a:spcPct val="80000"/>
              </a:lnSpc>
            </a:pPr>
            <a:r>
              <a:rPr lang="en-US" altLang="ko-KR" sz="2400" dirty="0" smtClean="0">
                <a:solidFill>
                  <a:schemeClr val="bg1"/>
                </a:solidFill>
                <a:cs typeface="Arial" pitchFamily="34" charset="0"/>
              </a:rPr>
              <a:t>NULLs and bad entries</a:t>
            </a:r>
            <a:endParaRPr lang="en-US" altLang="ko-KR" sz="2400" dirty="0">
              <a:solidFill>
                <a:schemeClr val="bg1"/>
              </a:solidFill>
              <a:cs typeface="Arial" pitchFamily="34" charset="0"/>
            </a:endParaRPr>
          </a:p>
        </p:txBody>
      </p:sp>
      <p:sp>
        <p:nvSpPr>
          <p:cNvPr id="16" name="TextBox 15">
            <a:extLst>
              <a:ext uri="{FF2B5EF4-FFF2-40B4-BE49-F238E27FC236}">
                <a16:creationId xmlns:a16="http://schemas.microsoft.com/office/drawing/2014/main" id="{16F17F51-59CD-43D9-BBC4-3A1FE879291E}"/>
              </a:ext>
            </a:extLst>
          </p:cNvPr>
          <p:cNvSpPr txBox="1"/>
          <p:nvPr/>
        </p:nvSpPr>
        <p:spPr>
          <a:xfrm>
            <a:off x="5671154" y="5044954"/>
            <a:ext cx="6237457" cy="923330"/>
          </a:xfrm>
          <a:prstGeom prst="rect">
            <a:avLst/>
          </a:prstGeom>
          <a:noFill/>
        </p:spPr>
        <p:txBody>
          <a:bodyPr wrap="square" rtlCol="0">
            <a:spAutoFit/>
          </a:bodyPr>
          <a:lstStyle/>
          <a:p>
            <a:r>
              <a:rPr lang="en-US" altLang="ko-KR" dirty="0" smtClean="0">
                <a:solidFill>
                  <a:schemeClr val="bg1"/>
                </a:solidFill>
                <a:cs typeface="Arial" pitchFamily="34" charset="0"/>
              </a:rPr>
              <a:t>I came across some bad URL entries and URLs that did not have enough data (blank characteristics) to support using them in the research. </a:t>
            </a:r>
            <a:endParaRPr lang="ko-KR" altLang="en-US" dirty="0">
              <a:solidFill>
                <a:schemeClr val="bg1"/>
              </a:solidFill>
              <a:cs typeface="Arial" pitchFamily="34" charset="0"/>
            </a:endParaRPr>
          </a:p>
        </p:txBody>
      </p:sp>
      <p:sp>
        <p:nvSpPr>
          <p:cNvPr id="17" name="Round Same Side Corner Rectangle 8">
            <a:extLst>
              <a:ext uri="{FF2B5EF4-FFF2-40B4-BE49-F238E27FC236}">
                <a16:creationId xmlns:a16="http://schemas.microsoft.com/office/drawing/2014/main" id="{DB67113F-D303-42DA-95BD-610BBED8BE92}"/>
              </a:ext>
            </a:extLst>
          </p:cNvPr>
          <p:cNvSpPr/>
          <p:nvPr/>
        </p:nvSpPr>
        <p:spPr>
          <a:xfrm>
            <a:off x="4878127" y="3248897"/>
            <a:ext cx="282597" cy="74523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ound Same Side Corner Rectangle 8">
            <a:extLst>
              <a:ext uri="{FF2B5EF4-FFF2-40B4-BE49-F238E27FC236}">
                <a16:creationId xmlns:a16="http://schemas.microsoft.com/office/drawing/2014/main" id="{DB67113F-D303-42DA-95BD-610BBED8BE92}"/>
              </a:ext>
            </a:extLst>
          </p:cNvPr>
          <p:cNvSpPr/>
          <p:nvPr/>
        </p:nvSpPr>
        <p:spPr>
          <a:xfrm>
            <a:off x="5213959" y="3247821"/>
            <a:ext cx="282597" cy="74523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מלבן 18"/>
          <p:cNvSpPr/>
          <p:nvPr/>
        </p:nvSpPr>
        <p:spPr>
          <a:xfrm>
            <a:off x="4743041" y="3200661"/>
            <a:ext cx="838046" cy="83006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 Placeholder 1">
            <a:extLst>
              <a:ext uri="{FF2B5EF4-FFF2-40B4-BE49-F238E27FC236}">
                <a16:creationId xmlns:a16="http://schemas.microsoft.com/office/drawing/2014/main" id="{72D6B71E-9413-4C8B-928A-7D9DE2170858}"/>
              </a:ext>
            </a:extLst>
          </p:cNvPr>
          <p:cNvSpPr txBox="1">
            <a:spLocks/>
          </p:cNvSpPr>
          <p:nvPr/>
        </p:nvSpPr>
        <p:spPr>
          <a:xfrm>
            <a:off x="309402" y="204634"/>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Data Cleaning</a:t>
            </a:r>
            <a:endParaRPr lang="ko-KR" altLang="en-US" sz="5400" b="1" dirty="0">
              <a:solidFill>
                <a:schemeClr val="bg1"/>
              </a:solidFill>
              <a:cs typeface="Arial" pitchFamily="34" charset="0"/>
            </a:endParaRPr>
          </a:p>
        </p:txBody>
      </p:sp>
      <p:sp>
        <p:nvSpPr>
          <p:cNvPr id="21" name="TextBox 20">
            <a:extLst>
              <a:ext uri="{FF2B5EF4-FFF2-40B4-BE49-F238E27FC236}">
                <a16:creationId xmlns:a16="http://schemas.microsoft.com/office/drawing/2014/main" id="{16F17F51-59CD-43D9-BBC4-3A1FE879291E}"/>
              </a:ext>
            </a:extLst>
          </p:cNvPr>
          <p:cNvSpPr txBox="1"/>
          <p:nvPr/>
        </p:nvSpPr>
        <p:spPr>
          <a:xfrm>
            <a:off x="4677626" y="1470645"/>
            <a:ext cx="7230985" cy="1200329"/>
          </a:xfrm>
          <a:prstGeom prst="rect">
            <a:avLst/>
          </a:prstGeom>
          <a:noFill/>
        </p:spPr>
        <p:txBody>
          <a:bodyPr wrap="square" rtlCol="0">
            <a:spAutoFit/>
          </a:bodyPr>
          <a:lstStyle/>
          <a:p>
            <a:pPr marL="171450" indent="-171450" algn="l">
              <a:buFont typeface="Wingdings" panose="05000000000000000000" pitchFamily="2" charset="2"/>
              <a:buChar char="ü"/>
            </a:pPr>
            <a:r>
              <a:rPr lang="en-US" altLang="ko-KR" dirty="0" smtClean="0">
                <a:solidFill>
                  <a:schemeClr val="bg1"/>
                </a:solidFill>
                <a:cs typeface="Arial" pitchFamily="34" charset="0"/>
              </a:rPr>
              <a:t>Concatenation of all the data from the three sources and insertion to a </a:t>
            </a:r>
            <a:r>
              <a:rPr lang="en-US" altLang="ko-KR" dirty="0">
                <a:solidFill>
                  <a:schemeClr val="bg1"/>
                </a:solidFill>
                <a:cs typeface="Arial" pitchFamily="34" charset="0"/>
              </a:rPr>
              <a:t>table with uniform </a:t>
            </a:r>
            <a:r>
              <a:rPr lang="en-US" altLang="ko-KR" dirty="0" smtClean="0">
                <a:solidFill>
                  <a:schemeClr val="bg1"/>
                </a:solidFill>
                <a:cs typeface="Arial" pitchFamily="34" charset="0"/>
              </a:rPr>
              <a:t>columns</a:t>
            </a:r>
          </a:p>
          <a:p>
            <a:pPr algn="l"/>
            <a:endParaRPr lang="en-US" altLang="ko-KR" dirty="0" smtClean="0">
              <a:solidFill>
                <a:schemeClr val="bg1"/>
              </a:solidFill>
              <a:cs typeface="Arial" pitchFamily="34" charset="0"/>
            </a:endParaRPr>
          </a:p>
          <a:p>
            <a:pPr marL="171450" indent="-171450" algn="l">
              <a:buFont typeface="Wingdings" panose="05000000000000000000" pitchFamily="2" charset="2"/>
              <a:buChar char="ü"/>
            </a:pPr>
            <a:r>
              <a:rPr lang="en-US" altLang="ko-KR" dirty="0" smtClean="0">
                <a:solidFill>
                  <a:schemeClr val="bg1"/>
                </a:solidFill>
                <a:cs typeface="Arial" pitchFamily="34" charset="0"/>
              </a:rPr>
              <a:t>Cleaning unneeded / unusable entries	</a:t>
            </a:r>
            <a:endParaRPr lang="ko-KR" altLang="en-US" dirty="0">
              <a:solidFill>
                <a:schemeClr val="bg1"/>
              </a:solidFill>
              <a:cs typeface="Arial" pitchFamily="34" charset="0"/>
            </a:endParaRPr>
          </a:p>
        </p:txBody>
      </p:sp>
      <p:pic>
        <p:nvPicPr>
          <p:cNvPr id="22" name="תמונה 21"/>
          <p:cNvPicPr>
            <a:picLocks noChangeAspect="1"/>
          </p:cNvPicPr>
          <p:nvPr/>
        </p:nvPicPr>
        <p:blipFill>
          <a:blip r:embed="rId2"/>
          <a:stretch>
            <a:fillRect/>
          </a:stretch>
        </p:blipFill>
        <p:spPr>
          <a:xfrm>
            <a:off x="4741701" y="4594473"/>
            <a:ext cx="838046" cy="900962"/>
          </a:xfrm>
          <a:prstGeom prst="rect">
            <a:avLst/>
          </a:prstGeom>
        </p:spPr>
      </p:pic>
      <p:sp>
        <p:nvSpPr>
          <p:cNvPr id="23" name="TextBox 22">
            <a:extLst>
              <a:ext uri="{FF2B5EF4-FFF2-40B4-BE49-F238E27FC236}">
                <a16:creationId xmlns:a16="http://schemas.microsoft.com/office/drawing/2014/main" id="{D4042D83-6D94-4C7D-AF7E-6001991A5C32}"/>
              </a:ext>
            </a:extLst>
          </p:cNvPr>
          <p:cNvSpPr txBox="1"/>
          <p:nvPr/>
        </p:nvSpPr>
        <p:spPr>
          <a:xfrm>
            <a:off x="0" y="-33408"/>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spTree>
    <p:extLst>
      <p:ext uri="{BB962C8B-B14F-4D97-AF65-F5344CB8AC3E}">
        <p14:creationId xmlns:p14="http://schemas.microsoft.com/office/powerpoint/2010/main" val="86545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a:stretch>
            <a:fillRect/>
          </a:stretch>
        </p:blipFill>
        <p:spPr>
          <a:xfrm>
            <a:off x="283979" y="3915294"/>
            <a:ext cx="5314043" cy="2086495"/>
          </a:xfrm>
          <a:prstGeom prst="rect">
            <a:avLst/>
          </a:prstGeom>
        </p:spPr>
      </p:pic>
      <p:sp>
        <p:nvSpPr>
          <p:cNvPr id="3" name="Text Placeholder 1">
            <a:extLst>
              <a:ext uri="{FF2B5EF4-FFF2-40B4-BE49-F238E27FC236}">
                <a16:creationId xmlns:a16="http://schemas.microsoft.com/office/drawing/2014/main" id="{72D6B71E-9413-4C8B-928A-7D9DE2170858}"/>
              </a:ext>
            </a:extLst>
          </p:cNvPr>
          <p:cNvSpPr txBox="1">
            <a:spLocks/>
          </p:cNvSpPr>
          <p:nvPr/>
        </p:nvSpPr>
        <p:spPr>
          <a:xfrm>
            <a:off x="309402" y="259186"/>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EDA – Famous Phishing</a:t>
            </a:r>
            <a:endParaRPr lang="ko-KR" altLang="en-US" sz="5400" b="1" dirty="0">
              <a:solidFill>
                <a:schemeClr val="bg1"/>
              </a:solidFill>
              <a:cs typeface="Arial" pitchFamily="34" charset="0"/>
            </a:endParaRPr>
          </a:p>
        </p:txBody>
      </p:sp>
      <p:sp>
        <p:nvSpPr>
          <p:cNvPr id="4" name="TextBox 3">
            <a:extLst>
              <a:ext uri="{FF2B5EF4-FFF2-40B4-BE49-F238E27FC236}">
                <a16:creationId xmlns:a16="http://schemas.microsoft.com/office/drawing/2014/main" id="{16F17F51-59CD-43D9-BBC4-3A1FE879291E}"/>
              </a:ext>
            </a:extLst>
          </p:cNvPr>
          <p:cNvSpPr txBox="1"/>
          <p:nvPr/>
        </p:nvSpPr>
        <p:spPr>
          <a:xfrm>
            <a:off x="624540" y="1452809"/>
            <a:ext cx="6376288" cy="1426031"/>
          </a:xfrm>
          <a:prstGeom prst="rect">
            <a:avLst/>
          </a:prstGeom>
          <a:noFill/>
        </p:spPr>
        <p:txBody>
          <a:bodyPr wrap="square" rtlCol="0">
            <a:spAutoFit/>
          </a:bodyPr>
          <a:lstStyle/>
          <a:p>
            <a:pPr algn="l">
              <a:lnSpc>
                <a:spcPct val="150000"/>
              </a:lnSpc>
            </a:pPr>
            <a:r>
              <a:rPr lang="en-US" altLang="ko-KR" sz="2400" dirty="0" smtClean="0">
                <a:solidFill>
                  <a:schemeClr val="bg1"/>
                </a:solidFill>
                <a:cs typeface="Arial" pitchFamily="34" charset="0"/>
              </a:rPr>
              <a:t>Fake Crisis Phishing:</a:t>
            </a:r>
          </a:p>
          <a:p>
            <a:pPr>
              <a:lnSpc>
                <a:spcPct val="150000"/>
              </a:lnSpc>
            </a:pPr>
            <a:r>
              <a:rPr lang="en-US" altLang="ko-KR" dirty="0" smtClean="0">
                <a:solidFill>
                  <a:schemeClr val="bg1"/>
                </a:solidFill>
                <a:cs typeface="Arial" pitchFamily="34" charset="0"/>
              </a:rPr>
              <a:t>Scammers use crises like the Corona and send malicious URLs to </a:t>
            </a:r>
            <a:r>
              <a:rPr lang="en-US" altLang="ko-KR" dirty="0">
                <a:solidFill>
                  <a:schemeClr val="bg1"/>
                </a:solidFill>
                <a:cs typeface="Arial" pitchFamily="34" charset="0"/>
              </a:rPr>
              <a:t>people </a:t>
            </a:r>
            <a:r>
              <a:rPr lang="en-US" altLang="ko-KR" dirty="0" smtClean="0">
                <a:solidFill>
                  <a:schemeClr val="bg1"/>
                </a:solidFill>
                <a:cs typeface="Arial" pitchFamily="34" charset="0"/>
              </a:rPr>
              <a:t>under </a:t>
            </a:r>
            <a:r>
              <a:rPr lang="en-US" altLang="ko-KR" dirty="0">
                <a:solidFill>
                  <a:schemeClr val="bg1"/>
                </a:solidFill>
                <a:cs typeface="Arial" pitchFamily="34" charset="0"/>
              </a:rPr>
              <a:t>the guise of corona information</a:t>
            </a:r>
            <a:endParaRPr lang="ko-KR" altLang="en-US" dirty="0">
              <a:solidFill>
                <a:schemeClr val="bg1"/>
              </a:solidFill>
              <a:cs typeface="Arial" pitchFamily="34" charset="0"/>
            </a:endParaRPr>
          </a:p>
        </p:txBody>
      </p:sp>
      <p:pic>
        <p:nvPicPr>
          <p:cNvPr id="6" name="תמונה 5"/>
          <p:cNvPicPr>
            <a:picLocks noChangeAspect="1"/>
          </p:cNvPicPr>
          <p:nvPr/>
        </p:nvPicPr>
        <p:blipFill>
          <a:blip r:embed="rId3"/>
          <a:stretch>
            <a:fillRect/>
          </a:stretch>
        </p:blipFill>
        <p:spPr>
          <a:xfrm>
            <a:off x="6553410" y="1342421"/>
            <a:ext cx="5154879" cy="2213885"/>
          </a:xfrm>
          <a:prstGeom prst="rect">
            <a:avLst/>
          </a:prstGeom>
        </p:spPr>
      </p:pic>
      <p:sp>
        <p:nvSpPr>
          <p:cNvPr id="7" name="TextBox 6">
            <a:extLst>
              <a:ext uri="{FF2B5EF4-FFF2-40B4-BE49-F238E27FC236}">
                <a16:creationId xmlns:a16="http://schemas.microsoft.com/office/drawing/2014/main" id="{16F17F51-59CD-43D9-BBC4-3A1FE879291E}"/>
              </a:ext>
            </a:extLst>
          </p:cNvPr>
          <p:cNvSpPr txBox="1"/>
          <p:nvPr/>
        </p:nvSpPr>
        <p:spPr>
          <a:xfrm>
            <a:off x="5598022" y="3937444"/>
            <a:ext cx="5759634" cy="1892826"/>
          </a:xfrm>
          <a:prstGeom prst="rect">
            <a:avLst/>
          </a:prstGeom>
          <a:noFill/>
        </p:spPr>
        <p:txBody>
          <a:bodyPr wrap="square" rtlCol="0">
            <a:spAutoFit/>
          </a:bodyPr>
          <a:lstStyle/>
          <a:p>
            <a:pPr algn="l">
              <a:lnSpc>
                <a:spcPct val="150000"/>
              </a:lnSpc>
            </a:pPr>
            <a:r>
              <a:rPr lang="en-US" altLang="ko-KR" sz="2400" dirty="0" smtClean="0">
                <a:solidFill>
                  <a:schemeClr val="bg1"/>
                </a:solidFill>
                <a:cs typeface="Arial" pitchFamily="34" charset="0"/>
              </a:rPr>
              <a:t>Deactivation Phishing:</a:t>
            </a:r>
          </a:p>
          <a:p>
            <a:pPr algn="l">
              <a:lnSpc>
                <a:spcPct val="150000"/>
              </a:lnSpc>
            </a:pPr>
            <a:r>
              <a:rPr lang="en-US" altLang="ko-KR" dirty="0" smtClean="0">
                <a:solidFill>
                  <a:schemeClr val="bg1"/>
                </a:solidFill>
                <a:cs typeface="Arial" pitchFamily="34" charset="0"/>
              </a:rPr>
              <a:t>An email containing a deactivation notice from a known organization unless you go to the site and enter your username and password.</a:t>
            </a:r>
            <a:endParaRPr lang="en-US" altLang="ko-KR" sz="2000" dirty="0" smtClean="0">
              <a:solidFill>
                <a:schemeClr val="bg1"/>
              </a:solidFill>
              <a:cs typeface="Arial" pitchFamily="34" charset="0"/>
            </a:endParaRPr>
          </a:p>
        </p:txBody>
      </p:sp>
      <p:sp>
        <p:nvSpPr>
          <p:cNvPr id="9" name="TextBox 8">
            <a:extLst>
              <a:ext uri="{FF2B5EF4-FFF2-40B4-BE49-F238E27FC236}">
                <a16:creationId xmlns:a16="http://schemas.microsoft.com/office/drawing/2014/main" id="{6290E45A-078D-4537-9792-CA96313E8A83}"/>
              </a:ext>
            </a:extLst>
          </p:cNvPr>
          <p:cNvSpPr txBox="1"/>
          <p:nvPr/>
        </p:nvSpPr>
        <p:spPr>
          <a:xfrm>
            <a:off x="0" y="0"/>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Tree>
    <p:extLst>
      <p:ext uri="{BB962C8B-B14F-4D97-AF65-F5344CB8AC3E}">
        <p14:creationId xmlns:p14="http://schemas.microsoft.com/office/powerpoint/2010/main" val="304543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D6B71E-9413-4C8B-928A-7D9DE2170858}"/>
              </a:ext>
            </a:extLst>
          </p:cNvPr>
          <p:cNvSpPr txBox="1">
            <a:spLocks/>
          </p:cNvSpPr>
          <p:nvPr/>
        </p:nvSpPr>
        <p:spPr>
          <a:xfrm>
            <a:off x="309402" y="259186"/>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5400" b="1" dirty="0" smtClean="0">
                <a:solidFill>
                  <a:schemeClr val="bg1"/>
                </a:solidFill>
                <a:cs typeface="Arial" pitchFamily="34" charset="0"/>
              </a:rPr>
              <a:t>EDA – Phishing Categories</a:t>
            </a:r>
            <a:endParaRPr lang="ko-KR" altLang="en-US" sz="5400" b="1" dirty="0">
              <a:solidFill>
                <a:schemeClr val="bg1"/>
              </a:solidFill>
              <a:cs typeface="Arial" pitchFamily="34" charset="0"/>
            </a:endParaRPr>
          </a:p>
        </p:txBody>
      </p:sp>
      <p:pic>
        <p:nvPicPr>
          <p:cNvPr id="3" name="תמונה 2"/>
          <p:cNvPicPr>
            <a:picLocks noChangeAspect="1"/>
          </p:cNvPicPr>
          <p:nvPr/>
        </p:nvPicPr>
        <p:blipFill>
          <a:blip r:embed="rId2"/>
          <a:stretch>
            <a:fillRect/>
          </a:stretch>
        </p:blipFill>
        <p:spPr>
          <a:xfrm>
            <a:off x="5435834" y="3418932"/>
            <a:ext cx="6570169" cy="3310438"/>
          </a:xfrm>
          <a:prstGeom prst="rect">
            <a:avLst/>
          </a:prstGeom>
        </p:spPr>
      </p:pic>
      <p:sp>
        <p:nvSpPr>
          <p:cNvPr id="4" name="TextBox 3">
            <a:extLst>
              <a:ext uri="{FF2B5EF4-FFF2-40B4-BE49-F238E27FC236}">
                <a16:creationId xmlns:a16="http://schemas.microsoft.com/office/drawing/2014/main" id="{16F17F51-59CD-43D9-BBC4-3A1FE879291E}"/>
              </a:ext>
            </a:extLst>
          </p:cNvPr>
          <p:cNvSpPr txBox="1"/>
          <p:nvPr/>
        </p:nvSpPr>
        <p:spPr>
          <a:xfrm>
            <a:off x="5435834" y="1324019"/>
            <a:ext cx="6035040" cy="1754326"/>
          </a:xfrm>
          <a:prstGeom prst="rect">
            <a:avLst/>
          </a:prstGeom>
          <a:noFill/>
        </p:spPr>
        <p:txBody>
          <a:bodyPr wrap="square" rtlCol="0">
            <a:spAutoFit/>
          </a:bodyPr>
          <a:lstStyle/>
          <a:p>
            <a:pPr marL="171450" indent="-171450">
              <a:buFont typeface="Wingdings" panose="05000000000000000000" pitchFamily="2" charset="2"/>
              <a:buChar char="ü"/>
            </a:pPr>
            <a:r>
              <a:rPr lang="en-US" altLang="ko-KR" dirty="0" smtClean="0">
                <a:solidFill>
                  <a:schemeClr val="bg1"/>
                </a:solidFill>
                <a:cs typeface="Arial" pitchFamily="34" charset="0"/>
              </a:rPr>
              <a:t> We </a:t>
            </a:r>
            <a:r>
              <a:rPr lang="en-US" altLang="ko-KR" dirty="0">
                <a:solidFill>
                  <a:schemeClr val="bg1"/>
                </a:solidFill>
                <a:cs typeface="Arial" pitchFamily="34" charset="0"/>
              </a:rPr>
              <a:t>can see the Most </a:t>
            </a:r>
            <a:r>
              <a:rPr lang="en-US" altLang="ko-KR" dirty="0" smtClean="0">
                <a:solidFill>
                  <a:schemeClr val="bg1"/>
                </a:solidFill>
                <a:cs typeface="Arial" pitchFamily="34" charset="0"/>
              </a:rPr>
              <a:t>significant categories to identify phishing URLs</a:t>
            </a:r>
          </a:p>
          <a:p>
            <a:pPr marL="171450" indent="-171450">
              <a:buFont typeface="Wingdings" panose="05000000000000000000" pitchFamily="2" charset="2"/>
              <a:buChar char="ü"/>
            </a:pPr>
            <a:endParaRPr lang="en-US" altLang="ko-KR" dirty="0">
              <a:solidFill>
                <a:schemeClr val="bg1"/>
              </a:solidFill>
              <a:cs typeface="Arial" pitchFamily="34" charset="0"/>
            </a:endParaRPr>
          </a:p>
          <a:p>
            <a:pPr marL="171450" indent="-171450">
              <a:buFont typeface="Wingdings" panose="05000000000000000000" pitchFamily="2" charset="2"/>
              <a:buChar char="ü"/>
            </a:pPr>
            <a:r>
              <a:rPr lang="en-US" altLang="ko-KR" dirty="0" smtClean="0">
                <a:solidFill>
                  <a:schemeClr val="bg1"/>
                </a:solidFill>
                <a:cs typeface="Arial" pitchFamily="34" charset="0"/>
              </a:rPr>
              <a:t> It is very surprising that the IP and At (@) categories don’t show many phishing websites as they usually the prime characteristics for a malicious site.</a:t>
            </a:r>
          </a:p>
        </p:txBody>
      </p:sp>
      <p:sp>
        <p:nvSpPr>
          <p:cNvPr id="5" name="TextBox 4">
            <a:extLst>
              <a:ext uri="{FF2B5EF4-FFF2-40B4-BE49-F238E27FC236}">
                <a16:creationId xmlns:a16="http://schemas.microsoft.com/office/drawing/2014/main" id="{6290E45A-078D-4537-9792-CA96313E8A83}"/>
              </a:ext>
            </a:extLst>
          </p:cNvPr>
          <p:cNvSpPr txBox="1"/>
          <p:nvPr/>
        </p:nvSpPr>
        <p:spPr>
          <a:xfrm>
            <a:off x="0" y="0"/>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Tree>
    <p:extLst>
      <p:ext uri="{BB962C8B-B14F-4D97-AF65-F5344CB8AC3E}">
        <p14:creationId xmlns:p14="http://schemas.microsoft.com/office/powerpoint/2010/main" val="1352424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התאמה אישית 3">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0070C0"/>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13719</TotalTime>
  <Words>861</Words>
  <Application>Microsoft Office PowerPoint</Application>
  <PresentationFormat>מסך רחב</PresentationFormat>
  <Paragraphs>130</Paragraphs>
  <Slides>17</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3</vt:i4>
      </vt:variant>
      <vt:variant>
        <vt:lpstr>כותרות שקופיות</vt:lpstr>
      </vt:variant>
      <vt:variant>
        <vt:i4>17</vt:i4>
      </vt:variant>
    </vt:vector>
  </HeadingPairs>
  <TitlesOfParts>
    <vt:vector size="27" baseType="lpstr">
      <vt:lpstr>맑은 고딕</vt:lpstr>
      <vt:lpstr>Arial</vt:lpstr>
      <vt:lpstr>Calibri</vt:lpstr>
      <vt:lpstr>Calibri Light</vt:lpstr>
      <vt:lpstr>Linux Libertine</vt:lpstr>
      <vt:lpstr>Times New Roman</vt:lpstr>
      <vt:lpstr>Wingdings</vt:lpstr>
      <vt:lpstr>Contents Slide Master</vt:lpstr>
      <vt:lpstr>Section Break Slide Master</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שטריט</cp:lastModifiedBy>
  <cp:revision>177</cp:revision>
  <dcterms:created xsi:type="dcterms:W3CDTF">2020-01-20T05:08:25Z</dcterms:created>
  <dcterms:modified xsi:type="dcterms:W3CDTF">2021-07-03T20:27:21Z</dcterms:modified>
</cp:coreProperties>
</file>