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841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563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67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29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618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307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64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99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4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8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3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44F5-F354-1C45-B36D-8E3F7A4D0F66}" type="datetimeFigureOut">
              <a:rPr kumimoji="1" lang="zh-TW" altLang="en-US" smtClean="0"/>
              <a:t>17/3/5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A4E0-8AFD-0C4E-BF2B-03F03B6EEB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90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75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bigBu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06" y="1207353"/>
            <a:ext cx="4770783" cy="4885635"/>
          </a:xfrm>
          <a:prstGeom prst="rect">
            <a:avLst/>
          </a:prstGeom>
        </p:spPr>
      </p:pic>
      <p:pic>
        <p:nvPicPr>
          <p:cNvPr id="6" name="圖片 5" descr="bu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3583">
            <a:off x="1350333" y="4737799"/>
            <a:ext cx="1030303" cy="10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75b65f75661a8a775cbb5aaae9756e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4" t="6112"/>
          <a:stretch/>
        </p:blipFill>
        <p:spPr>
          <a:xfrm>
            <a:off x="1301247" y="2005274"/>
            <a:ext cx="669262" cy="8590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0919" y="2927032"/>
            <a:ext cx="161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Assertion Point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81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>FCU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FCU</dc:creator>
  <cp:lastModifiedBy>FCU</cp:lastModifiedBy>
  <cp:revision>3</cp:revision>
  <dcterms:created xsi:type="dcterms:W3CDTF">2017-03-04T14:08:07Z</dcterms:created>
  <dcterms:modified xsi:type="dcterms:W3CDTF">2017-03-05T12:20:04Z</dcterms:modified>
</cp:coreProperties>
</file>