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56" r:id="rId4"/>
    <p:sldId id="257" r:id="rId5"/>
    <p:sldId id="260" r:id="rId6"/>
    <p:sldId id="267" r:id="rId7"/>
    <p:sldId id="262" r:id="rId8"/>
    <p:sldId id="263" r:id="rId9"/>
    <p:sldId id="264" r:id="rId10"/>
    <p:sldId id="265" r:id="rId1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FC63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6"/>
    <p:restoredTop sz="96327"/>
  </p:normalViewPr>
  <p:slideViewPr>
    <p:cSldViewPr snapToGrid="0" snapToObjects="1">
      <p:cViewPr varScale="1">
        <p:scale>
          <a:sx n="120" d="100"/>
          <a:sy n="120" d="100"/>
        </p:scale>
        <p:origin x="2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4746-295E-4A5B-D657-7C763526F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50C739D-C06E-BBC7-F639-5E49128C4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65224DF-906A-C3DC-5440-D3354CA239FA}"/>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96953DA6-E6D2-60A9-DEAE-944B204E3DD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895C00B-A9EA-5B8A-FCD4-777B3E1E306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2096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8CC6-3AAC-FA25-BFDA-B9B81F0519E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8D4B784-5116-E055-72DA-7D36166F6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ADC49B4-40C7-1955-D39A-A9DB1B19D561}"/>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770FA5DB-24E3-8D63-B4B5-FE6DE25ED8B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D863269-AE07-73DB-55CB-5600039AF79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64807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D089C-EF7C-6A91-7AC2-98EA2B72B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01DEADD3-8B4B-8A0C-BA67-C7D0C9A90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108D9B7-FBBD-5203-A853-1F94937E16F5}"/>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56DC7430-C145-4A5A-8D79-45A96207D94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7B1846A-565A-4B0D-C446-922DFEF2B57A}"/>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167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00E7-CBD7-F240-E30C-8C3BC65A5A8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84A5264-EBE2-F152-6B6D-537C3F683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C4936C1-DFA0-94FF-8E9B-76FC6F1C3AEB}"/>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396BDD5C-69A0-5CA1-1CB5-8BA67BB49A6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290E19D-C130-7B26-6B55-3EA9BA95FD4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8295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86DF-77E6-1941-B081-1E7657D00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16221338-D88A-539B-4B5D-87EDA1857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5FA58-F96D-B6D6-8809-29FCB8A57764}"/>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51B436AD-53D9-1C51-B1AC-8EEDAD07206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08B90280-D312-848B-08E1-16B6B598981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5862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9C6B-1E59-49A6-C95A-A968FB07754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A980CA0-5DF9-9EE7-A8E9-0A966248A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41568155-5F4C-F3E8-BD64-BEB6E2A85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6BCCEC37-84ED-A9B5-BCE5-0A7AA826DB9D}"/>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E49286B2-96FA-4D10-71A1-0E6ED3A70D6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D51EDB8-65DD-4CF9-F3FB-FBBB882D3691}"/>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73743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C8A6-F072-8847-EAFA-81393C446D50}"/>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2DC7E2C-29FE-FED9-7A50-B56EE1302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B2358D-B15D-6579-0702-8FDEA694B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F507E70D-98AC-C10B-E93D-E39374963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71724-66FD-A1BD-F068-BD508608BC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8626B76C-E5B7-C0B0-05E5-C63BB13FF798}"/>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8" name="Footer Placeholder 7">
            <a:extLst>
              <a:ext uri="{FF2B5EF4-FFF2-40B4-BE49-F238E27FC236}">
                <a16:creationId xmlns:a16="http://schemas.microsoft.com/office/drawing/2014/main" id="{5767D234-8392-6E60-6A7B-579D36CBDFA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7AD2788F-C122-0F9A-2384-5C41FC5FB77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3036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C6A3-29CF-F3C9-E262-EFD1383260C3}"/>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B00D18EF-CF55-DD10-AD48-E1B6BC4A8288}"/>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4" name="Footer Placeholder 3">
            <a:extLst>
              <a:ext uri="{FF2B5EF4-FFF2-40B4-BE49-F238E27FC236}">
                <a16:creationId xmlns:a16="http://schemas.microsoft.com/office/drawing/2014/main" id="{F78E375E-5DCF-A68B-B589-F3D6C16FD26D}"/>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9BF165F-1F2B-1348-A25B-CE85F6290B97}"/>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02468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8AAA8-F749-9E59-A4DF-514CC9C1993D}"/>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3" name="Footer Placeholder 2">
            <a:extLst>
              <a:ext uri="{FF2B5EF4-FFF2-40B4-BE49-F238E27FC236}">
                <a16:creationId xmlns:a16="http://schemas.microsoft.com/office/drawing/2014/main" id="{6E9DD874-90D9-5D18-9F62-ECD611EB8C2E}"/>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393EEC3-A082-1FFE-7D5E-54EEB69120C5}"/>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90318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26B8-7843-306A-A8E3-6BD06031F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4A0ABC37-BF0F-7A20-E6E3-BD7FE3E7F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AF92AB69-0C00-C646-18DD-9A852B4E8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CBDA0-F009-234B-1F6F-8A0F0BA49525}"/>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943A08EB-3E44-DEAB-3B39-9206507B744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893DE68-16B1-F622-6EEE-7DE37128967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8316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DBD7-B938-A556-0221-440DC3897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B65B91BF-0A79-0B75-52B7-EF20C2E5C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2F4749B8-42FF-C33D-9854-C1D98C53A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CE4E3-6D84-CC34-2B4C-96B6BC6B5F52}"/>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981A1087-3C18-FA00-4114-5548DC20279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523E55D6-F496-22F1-3B68-D2F47C81EFFF}"/>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57257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7EB07-CBE7-DA24-BB5B-9D5B3144E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D0E47A7-AF78-C415-E9CD-6383CE18E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9A69DE2-1FCC-1B6D-3C5B-E0F376AB2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4EFD1733-0B48-7B58-896A-DD6F6429B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522EA7E8-6FF9-5296-1B56-DBBB19696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5B032-1BDF-FB45-82B0-924FEB2682A6}" type="slidenum">
              <a:rPr lang="en-CN" smtClean="0"/>
              <a:t>‹#›</a:t>
            </a:fld>
            <a:endParaRPr lang="en-CN"/>
          </a:p>
        </p:txBody>
      </p:sp>
    </p:spTree>
    <p:extLst>
      <p:ext uri="{BB962C8B-B14F-4D97-AF65-F5344CB8AC3E}">
        <p14:creationId xmlns:p14="http://schemas.microsoft.com/office/powerpoint/2010/main" val="262309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39"/>
          <p:cNvGrpSpPr/>
          <p:nvPr/>
        </p:nvGrpSpPr>
        <p:grpSpPr>
          <a:xfrm rot="8548729">
            <a:off x="10627" y="4729021"/>
            <a:ext cx="2611427" cy="242835"/>
            <a:chOff x="12700" y="-1"/>
            <a:chExt cx="1395068" cy="386881"/>
          </a:xfrm>
        </p:grpSpPr>
        <p:sp>
          <p:nvSpPr>
            <p:cNvPr id="164" name="Shape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5" name="Shape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5" name="Group 4"/>
          <p:cNvGrpSpPr>
            <a:grpSpLocks noChangeAspect="1"/>
          </p:cNvGrpSpPr>
          <p:nvPr/>
        </p:nvGrpSpPr>
        <p:grpSpPr bwMode="auto">
          <a:xfrm>
            <a:off x="-7938" y="4821239"/>
            <a:ext cx="12217400" cy="2036763"/>
            <a:chOff x="-5" y="3037"/>
            <a:chExt cx="7696" cy="1283"/>
          </a:xfrm>
          <a:solidFill>
            <a:srgbClr val="1F4E79"/>
          </a:solidFill>
        </p:grpSpPr>
        <p:sp>
          <p:nvSpPr>
            <p:cNvPr id="7" name="Freeform 5"/>
            <p:cNvSpPr/>
            <p:nvPr/>
          </p:nvSpPr>
          <p:spPr bwMode="auto">
            <a:xfrm>
              <a:off x="51" y="4122"/>
              <a:ext cx="6" cy="19"/>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2417" y="3459"/>
              <a:ext cx="670" cy="38"/>
            </a:xfrm>
            <a:custGeom>
              <a:avLst/>
              <a:gdLst>
                <a:gd name="T0" fmla="*/ 244 w 248"/>
                <a:gd name="T1" fmla="*/ 0 h 14"/>
                <a:gd name="T2" fmla="*/ 123 w 248"/>
                <a:gd name="T3" fmla="*/ 6 h 14"/>
                <a:gd name="T4" fmla="*/ 2 w 248"/>
                <a:gd name="T5" fmla="*/ 8 h 14"/>
                <a:gd name="T6" fmla="*/ 2 w 248"/>
                <a:gd name="T7" fmla="*/ 11 h 14"/>
                <a:gd name="T8" fmla="*/ 123 w 248"/>
                <a:gd name="T9" fmla="*/ 11 h 14"/>
                <a:gd name="T10" fmla="*/ 244 w 248"/>
                <a:gd name="T11" fmla="*/ 6 h 14"/>
                <a:gd name="T12" fmla="*/ 244 w 2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8" h="14">
                  <a:moveTo>
                    <a:pt x="244" y="0"/>
                  </a:moveTo>
                  <a:cubicBezTo>
                    <a:pt x="204" y="3"/>
                    <a:pt x="164" y="5"/>
                    <a:pt x="123" y="6"/>
                  </a:cubicBezTo>
                  <a:cubicBezTo>
                    <a:pt x="83" y="7"/>
                    <a:pt x="42" y="5"/>
                    <a:pt x="2" y="8"/>
                  </a:cubicBezTo>
                  <a:cubicBezTo>
                    <a:pt x="0" y="8"/>
                    <a:pt x="0" y="10"/>
                    <a:pt x="2" y="11"/>
                  </a:cubicBezTo>
                  <a:cubicBezTo>
                    <a:pt x="42" y="14"/>
                    <a:pt x="83" y="12"/>
                    <a:pt x="123" y="11"/>
                  </a:cubicBezTo>
                  <a:cubicBezTo>
                    <a:pt x="163" y="10"/>
                    <a:pt x="204" y="8"/>
                    <a:pt x="244" y="6"/>
                  </a:cubicBezTo>
                  <a:cubicBezTo>
                    <a:pt x="248" y="5"/>
                    <a:pt x="248"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085" y="3279"/>
              <a:ext cx="2624" cy="1035"/>
            </a:xfrm>
            <a:custGeom>
              <a:avLst/>
              <a:gdLst>
                <a:gd name="T0" fmla="*/ 851 w 971"/>
                <a:gd name="T1" fmla="*/ 72 h 381"/>
                <a:gd name="T2" fmla="*/ 850 w 971"/>
                <a:gd name="T3" fmla="*/ 95 h 381"/>
                <a:gd name="T4" fmla="*/ 797 w 971"/>
                <a:gd name="T5" fmla="*/ 116 h 381"/>
                <a:gd name="T6" fmla="*/ 715 w 971"/>
                <a:gd name="T7" fmla="*/ 116 h 381"/>
                <a:gd name="T8" fmla="*/ 715 w 971"/>
                <a:gd name="T9" fmla="*/ 280 h 381"/>
                <a:gd name="T10" fmla="*/ 655 w 971"/>
                <a:gd name="T11" fmla="*/ 281 h 381"/>
                <a:gd name="T12" fmla="*/ 648 w 971"/>
                <a:gd name="T13" fmla="*/ 5 h 381"/>
                <a:gd name="T14" fmla="*/ 645 w 971"/>
                <a:gd name="T15" fmla="*/ 5 h 381"/>
                <a:gd name="T16" fmla="*/ 545 w 971"/>
                <a:gd name="T17" fmla="*/ 1 h 381"/>
                <a:gd name="T18" fmla="*/ 439 w 971"/>
                <a:gd name="T19" fmla="*/ 135 h 381"/>
                <a:gd name="T20" fmla="*/ 435 w 971"/>
                <a:gd name="T21" fmla="*/ 135 h 381"/>
                <a:gd name="T22" fmla="*/ 436 w 971"/>
                <a:gd name="T23" fmla="*/ 138 h 381"/>
                <a:gd name="T24" fmla="*/ 432 w 971"/>
                <a:gd name="T25" fmla="*/ 171 h 381"/>
                <a:gd name="T26" fmla="*/ 301 w 971"/>
                <a:gd name="T27" fmla="*/ 172 h 381"/>
                <a:gd name="T28" fmla="*/ 300 w 971"/>
                <a:gd name="T29" fmla="*/ 114 h 381"/>
                <a:gd name="T30" fmla="*/ 184 w 971"/>
                <a:gd name="T31" fmla="*/ 109 h 381"/>
                <a:gd name="T32" fmla="*/ 73 w 971"/>
                <a:gd name="T33" fmla="*/ 105 h 381"/>
                <a:gd name="T34" fmla="*/ 75 w 971"/>
                <a:gd name="T35" fmla="*/ 178 h 381"/>
                <a:gd name="T36" fmla="*/ 3 w 971"/>
                <a:gd name="T37" fmla="*/ 70 h 381"/>
                <a:gd name="T38" fmla="*/ 2 w 971"/>
                <a:gd name="T39" fmla="*/ 176 h 381"/>
                <a:gd name="T40" fmla="*/ 4 w 971"/>
                <a:gd name="T41" fmla="*/ 220 h 381"/>
                <a:gd name="T42" fmla="*/ 12 w 971"/>
                <a:gd name="T43" fmla="*/ 370 h 381"/>
                <a:gd name="T44" fmla="*/ 8 w 971"/>
                <a:gd name="T45" fmla="*/ 180 h 381"/>
                <a:gd name="T46" fmla="*/ 78 w 971"/>
                <a:gd name="T47" fmla="*/ 183 h 381"/>
                <a:gd name="T48" fmla="*/ 113 w 971"/>
                <a:gd name="T49" fmla="*/ 374 h 381"/>
                <a:gd name="T50" fmla="*/ 108 w 971"/>
                <a:gd name="T51" fmla="*/ 182 h 381"/>
                <a:gd name="T52" fmla="*/ 105 w 971"/>
                <a:gd name="T53" fmla="*/ 179 h 381"/>
                <a:gd name="T54" fmla="*/ 73 w 971"/>
                <a:gd name="T55" fmla="*/ 109 h 381"/>
                <a:gd name="T56" fmla="*/ 297 w 971"/>
                <a:gd name="T57" fmla="*/ 117 h 381"/>
                <a:gd name="T58" fmla="*/ 295 w 971"/>
                <a:gd name="T59" fmla="*/ 243 h 381"/>
                <a:gd name="T60" fmla="*/ 206 w 971"/>
                <a:gd name="T61" fmla="*/ 240 h 381"/>
                <a:gd name="T62" fmla="*/ 202 w 971"/>
                <a:gd name="T63" fmla="*/ 241 h 381"/>
                <a:gd name="T64" fmla="*/ 210 w 971"/>
                <a:gd name="T65" fmla="*/ 380 h 381"/>
                <a:gd name="T66" fmla="*/ 206 w 971"/>
                <a:gd name="T67" fmla="*/ 244 h 381"/>
                <a:gd name="T68" fmla="*/ 312 w 971"/>
                <a:gd name="T69" fmla="*/ 374 h 381"/>
                <a:gd name="T70" fmla="*/ 316 w 971"/>
                <a:gd name="T71" fmla="*/ 245 h 381"/>
                <a:gd name="T72" fmla="*/ 313 w 971"/>
                <a:gd name="T73" fmla="*/ 244 h 381"/>
                <a:gd name="T74" fmla="*/ 301 w 971"/>
                <a:gd name="T75" fmla="*/ 175 h 381"/>
                <a:gd name="T76" fmla="*/ 367 w 971"/>
                <a:gd name="T77" fmla="*/ 178 h 381"/>
                <a:gd name="T78" fmla="*/ 433 w 971"/>
                <a:gd name="T79" fmla="*/ 175 h 381"/>
                <a:gd name="T80" fmla="*/ 437 w 971"/>
                <a:gd name="T81" fmla="*/ 373 h 381"/>
                <a:gd name="T82" fmla="*/ 539 w 971"/>
                <a:gd name="T83" fmla="*/ 143 h 381"/>
                <a:gd name="T84" fmla="*/ 547 w 971"/>
                <a:gd name="T85" fmla="*/ 373 h 381"/>
                <a:gd name="T86" fmla="*/ 645 w 971"/>
                <a:gd name="T87" fmla="*/ 9 h 381"/>
                <a:gd name="T88" fmla="*/ 621 w 971"/>
                <a:gd name="T89" fmla="*/ 280 h 381"/>
                <a:gd name="T90" fmla="*/ 651 w 971"/>
                <a:gd name="T91" fmla="*/ 285 h 381"/>
                <a:gd name="T92" fmla="*/ 735 w 971"/>
                <a:gd name="T93" fmla="*/ 284 h 381"/>
                <a:gd name="T94" fmla="*/ 736 w 971"/>
                <a:gd name="T95" fmla="*/ 284 h 381"/>
                <a:gd name="T96" fmla="*/ 734 w 971"/>
                <a:gd name="T97" fmla="*/ 299 h 381"/>
                <a:gd name="T98" fmla="*/ 738 w 971"/>
                <a:gd name="T99" fmla="*/ 377 h 381"/>
                <a:gd name="T100" fmla="*/ 739 w 971"/>
                <a:gd name="T101" fmla="*/ 313 h 381"/>
                <a:gd name="T102" fmla="*/ 735 w 971"/>
                <a:gd name="T103" fmla="*/ 279 h 381"/>
                <a:gd name="T104" fmla="*/ 718 w 971"/>
                <a:gd name="T105" fmla="*/ 280 h 381"/>
                <a:gd name="T106" fmla="*/ 793 w 971"/>
                <a:gd name="T107" fmla="*/ 121 h 381"/>
                <a:gd name="T108" fmla="*/ 877 w 971"/>
                <a:gd name="T109" fmla="*/ 115 h 381"/>
                <a:gd name="T110" fmla="*/ 854 w 971"/>
                <a:gd name="T111" fmla="*/ 95 h 381"/>
                <a:gd name="T112" fmla="*/ 968 w 971"/>
                <a:gd name="T113" fmla="*/ 8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71" h="381">
                  <a:moveTo>
                    <a:pt x="968" y="77"/>
                  </a:moveTo>
                  <a:cubicBezTo>
                    <a:pt x="929" y="73"/>
                    <a:pt x="890" y="72"/>
                    <a:pt x="851" y="72"/>
                  </a:cubicBezTo>
                  <a:cubicBezTo>
                    <a:pt x="849" y="72"/>
                    <a:pt x="848" y="74"/>
                    <a:pt x="850" y="75"/>
                  </a:cubicBezTo>
                  <a:cubicBezTo>
                    <a:pt x="849" y="81"/>
                    <a:pt x="850" y="88"/>
                    <a:pt x="850" y="95"/>
                  </a:cubicBezTo>
                  <a:cubicBezTo>
                    <a:pt x="851" y="102"/>
                    <a:pt x="851" y="108"/>
                    <a:pt x="852" y="115"/>
                  </a:cubicBezTo>
                  <a:cubicBezTo>
                    <a:pt x="834" y="116"/>
                    <a:pt x="815" y="116"/>
                    <a:pt x="797" y="116"/>
                  </a:cubicBezTo>
                  <a:cubicBezTo>
                    <a:pt x="770" y="116"/>
                    <a:pt x="743" y="114"/>
                    <a:pt x="716" y="115"/>
                  </a:cubicBezTo>
                  <a:cubicBezTo>
                    <a:pt x="716" y="115"/>
                    <a:pt x="716" y="116"/>
                    <a:pt x="715" y="116"/>
                  </a:cubicBezTo>
                  <a:cubicBezTo>
                    <a:pt x="715" y="116"/>
                    <a:pt x="714" y="116"/>
                    <a:pt x="714" y="117"/>
                  </a:cubicBezTo>
                  <a:cubicBezTo>
                    <a:pt x="712" y="170"/>
                    <a:pt x="710" y="226"/>
                    <a:pt x="715" y="280"/>
                  </a:cubicBezTo>
                  <a:cubicBezTo>
                    <a:pt x="715" y="280"/>
                    <a:pt x="715" y="280"/>
                    <a:pt x="715" y="280"/>
                  </a:cubicBezTo>
                  <a:cubicBezTo>
                    <a:pt x="695" y="281"/>
                    <a:pt x="675" y="281"/>
                    <a:pt x="655" y="281"/>
                  </a:cubicBezTo>
                  <a:cubicBezTo>
                    <a:pt x="654" y="190"/>
                    <a:pt x="654" y="100"/>
                    <a:pt x="649" y="9"/>
                  </a:cubicBezTo>
                  <a:cubicBezTo>
                    <a:pt x="651" y="9"/>
                    <a:pt x="650" y="6"/>
                    <a:pt x="648" y="5"/>
                  </a:cubicBezTo>
                  <a:cubicBezTo>
                    <a:pt x="648" y="5"/>
                    <a:pt x="648" y="5"/>
                    <a:pt x="648" y="5"/>
                  </a:cubicBezTo>
                  <a:cubicBezTo>
                    <a:pt x="648" y="3"/>
                    <a:pt x="646" y="3"/>
                    <a:pt x="645" y="5"/>
                  </a:cubicBezTo>
                  <a:cubicBezTo>
                    <a:pt x="613" y="1"/>
                    <a:pt x="580" y="0"/>
                    <a:pt x="547" y="1"/>
                  </a:cubicBezTo>
                  <a:cubicBezTo>
                    <a:pt x="547" y="0"/>
                    <a:pt x="545" y="0"/>
                    <a:pt x="545" y="1"/>
                  </a:cubicBezTo>
                  <a:cubicBezTo>
                    <a:pt x="541" y="46"/>
                    <a:pt x="539" y="92"/>
                    <a:pt x="539" y="138"/>
                  </a:cubicBezTo>
                  <a:cubicBezTo>
                    <a:pt x="506" y="135"/>
                    <a:pt x="472" y="134"/>
                    <a:pt x="439" y="135"/>
                  </a:cubicBezTo>
                  <a:cubicBezTo>
                    <a:pt x="439" y="134"/>
                    <a:pt x="437" y="134"/>
                    <a:pt x="436" y="135"/>
                  </a:cubicBezTo>
                  <a:cubicBezTo>
                    <a:pt x="436" y="135"/>
                    <a:pt x="435" y="135"/>
                    <a:pt x="435" y="135"/>
                  </a:cubicBezTo>
                  <a:cubicBezTo>
                    <a:pt x="433" y="135"/>
                    <a:pt x="433" y="137"/>
                    <a:pt x="435" y="138"/>
                  </a:cubicBezTo>
                  <a:cubicBezTo>
                    <a:pt x="435" y="138"/>
                    <a:pt x="436" y="138"/>
                    <a:pt x="436" y="138"/>
                  </a:cubicBezTo>
                  <a:cubicBezTo>
                    <a:pt x="435" y="149"/>
                    <a:pt x="434" y="160"/>
                    <a:pt x="433" y="172"/>
                  </a:cubicBezTo>
                  <a:cubicBezTo>
                    <a:pt x="433" y="171"/>
                    <a:pt x="433" y="171"/>
                    <a:pt x="432" y="171"/>
                  </a:cubicBezTo>
                  <a:cubicBezTo>
                    <a:pt x="406" y="172"/>
                    <a:pt x="381" y="173"/>
                    <a:pt x="355" y="173"/>
                  </a:cubicBezTo>
                  <a:cubicBezTo>
                    <a:pt x="339" y="172"/>
                    <a:pt x="316" y="167"/>
                    <a:pt x="301" y="172"/>
                  </a:cubicBezTo>
                  <a:cubicBezTo>
                    <a:pt x="302" y="154"/>
                    <a:pt x="302" y="135"/>
                    <a:pt x="303" y="116"/>
                  </a:cubicBezTo>
                  <a:cubicBezTo>
                    <a:pt x="303" y="114"/>
                    <a:pt x="301" y="114"/>
                    <a:pt x="300" y="114"/>
                  </a:cubicBezTo>
                  <a:cubicBezTo>
                    <a:pt x="300" y="113"/>
                    <a:pt x="299" y="111"/>
                    <a:pt x="297" y="111"/>
                  </a:cubicBezTo>
                  <a:cubicBezTo>
                    <a:pt x="260" y="111"/>
                    <a:pt x="222" y="110"/>
                    <a:pt x="184" y="109"/>
                  </a:cubicBezTo>
                  <a:cubicBezTo>
                    <a:pt x="147" y="108"/>
                    <a:pt x="110" y="105"/>
                    <a:pt x="73" y="106"/>
                  </a:cubicBezTo>
                  <a:cubicBezTo>
                    <a:pt x="73" y="106"/>
                    <a:pt x="73" y="105"/>
                    <a:pt x="73" y="105"/>
                  </a:cubicBezTo>
                  <a:cubicBezTo>
                    <a:pt x="72" y="102"/>
                    <a:pt x="68" y="102"/>
                    <a:pt x="68" y="105"/>
                  </a:cubicBezTo>
                  <a:cubicBezTo>
                    <a:pt x="70" y="129"/>
                    <a:pt x="72" y="154"/>
                    <a:pt x="75" y="178"/>
                  </a:cubicBezTo>
                  <a:cubicBezTo>
                    <a:pt x="53" y="177"/>
                    <a:pt x="30" y="176"/>
                    <a:pt x="8" y="176"/>
                  </a:cubicBezTo>
                  <a:cubicBezTo>
                    <a:pt x="7" y="141"/>
                    <a:pt x="6" y="105"/>
                    <a:pt x="3" y="70"/>
                  </a:cubicBezTo>
                  <a:cubicBezTo>
                    <a:pt x="3" y="68"/>
                    <a:pt x="1" y="68"/>
                    <a:pt x="1" y="70"/>
                  </a:cubicBezTo>
                  <a:cubicBezTo>
                    <a:pt x="0" y="106"/>
                    <a:pt x="1" y="141"/>
                    <a:pt x="2" y="176"/>
                  </a:cubicBezTo>
                  <a:cubicBezTo>
                    <a:pt x="1" y="177"/>
                    <a:pt x="1" y="178"/>
                    <a:pt x="2" y="179"/>
                  </a:cubicBezTo>
                  <a:cubicBezTo>
                    <a:pt x="3" y="193"/>
                    <a:pt x="3" y="207"/>
                    <a:pt x="4" y="220"/>
                  </a:cubicBezTo>
                  <a:cubicBezTo>
                    <a:pt x="5" y="270"/>
                    <a:pt x="5" y="320"/>
                    <a:pt x="8" y="370"/>
                  </a:cubicBezTo>
                  <a:cubicBezTo>
                    <a:pt x="8" y="373"/>
                    <a:pt x="12" y="373"/>
                    <a:pt x="12" y="370"/>
                  </a:cubicBezTo>
                  <a:cubicBezTo>
                    <a:pt x="12" y="320"/>
                    <a:pt x="10" y="270"/>
                    <a:pt x="9" y="220"/>
                  </a:cubicBezTo>
                  <a:cubicBezTo>
                    <a:pt x="8" y="207"/>
                    <a:pt x="8" y="193"/>
                    <a:pt x="8" y="180"/>
                  </a:cubicBezTo>
                  <a:cubicBezTo>
                    <a:pt x="31" y="182"/>
                    <a:pt x="53" y="183"/>
                    <a:pt x="76" y="183"/>
                  </a:cubicBezTo>
                  <a:cubicBezTo>
                    <a:pt x="77" y="184"/>
                    <a:pt x="78" y="184"/>
                    <a:pt x="78" y="183"/>
                  </a:cubicBezTo>
                  <a:cubicBezTo>
                    <a:pt x="87" y="183"/>
                    <a:pt x="96" y="183"/>
                    <a:pt x="105" y="184"/>
                  </a:cubicBezTo>
                  <a:cubicBezTo>
                    <a:pt x="102" y="247"/>
                    <a:pt x="107" y="311"/>
                    <a:pt x="113" y="374"/>
                  </a:cubicBezTo>
                  <a:cubicBezTo>
                    <a:pt x="113" y="377"/>
                    <a:pt x="117" y="377"/>
                    <a:pt x="117" y="374"/>
                  </a:cubicBezTo>
                  <a:cubicBezTo>
                    <a:pt x="112" y="310"/>
                    <a:pt x="111" y="246"/>
                    <a:pt x="108" y="182"/>
                  </a:cubicBezTo>
                  <a:cubicBezTo>
                    <a:pt x="108" y="182"/>
                    <a:pt x="108" y="182"/>
                    <a:pt x="107" y="182"/>
                  </a:cubicBezTo>
                  <a:cubicBezTo>
                    <a:pt x="108" y="181"/>
                    <a:pt x="107" y="179"/>
                    <a:pt x="105" y="179"/>
                  </a:cubicBezTo>
                  <a:cubicBezTo>
                    <a:pt x="96" y="178"/>
                    <a:pt x="87" y="178"/>
                    <a:pt x="78" y="178"/>
                  </a:cubicBezTo>
                  <a:cubicBezTo>
                    <a:pt x="77" y="155"/>
                    <a:pt x="75" y="132"/>
                    <a:pt x="73" y="109"/>
                  </a:cubicBezTo>
                  <a:cubicBezTo>
                    <a:pt x="108" y="114"/>
                    <a:pt x="145" y="113"/>
                    <a:pt x="180" y="114"/>
                  </a:cubicBezTo>
                  <a:cubicBezTo>
                    <a:pt x="219" y="115"/>
                    <a:pt x="258" y="116"/>
                    <a:pt x="297" y="117"/>
                  </a:cubicBezTo>
                  <a:cubicBezTo>
                    <a:pt x="298" y="117"/>
                    <a:pt x="299" y="116"/>
                    <a:pt x="299" y="116"/>
                  </a:cubicBezTo>
                  <a:cubicBezTo>
                    <a:pt x="295" y="158"/>
                    <a:pt x="293" y="201"/>
                    <a:pt x="295" y="243"/>
                  </a:cubicBezTo>
                  <a:cubicBezTo>
                    <a:pt x="265" y="242"/>
                    <a:pt x="236" y="241"/>
                    <a:pt x="206" y="241"/>
                  </a:cubicBezTo>
                  <a:cubicBezTo>
                    <a:pt x="206" y="241"/>
                    <a:pt x="206" y="240"/>
                    <a:pt x="206" y="240"/>
                  </a:cubicBezTo>
                  <a:cubicBezTo>
                    <a:pt x="205" y="238"/>
                    <a:pt x="201" y="239"/>
                    <a:pt x="202" y="241"/>
                  </a:cubicBezTo>
                  <a:cubicBezTo>
                    <a:pt x="202" y="241"/>
                    <a:pt x="202" y="241"/>
                    <a:pt x="202" y="241"/>
                  </a:cubicBezTo>
                  <a:cubicBezTo>
                    <a:pt x="201" y="242"/>
                    <a:pt x="201" y="243"/>
                    <a:pt x="202" y="243"/>
                  </a:cubicBezTo>
                  <a:cubicBezTo>
                    <a:pt x="207" y="289"/>
                    <a:pt x="199" y="335"/>
                    <a:pt x="210" y="380"/>
                  </a:cubicBezTo>
                  <a:cubicBezTo>
                    <a:pt x="210" y="381"/>
                    <a:pt x="212" y="381"/>
                    <a:pt x="212" y="380"/>
                  </a:cubicBezTo>
                  <a:cubicBezTo>
                    <a:pt x="207" y="335"/>
                    <a:pt x="212" y="289"/>
                    <a:pt x="206" y="244"/>
                  </a:cubicBezTo>
                  <a:cubicBezTo>
                    <a:pt x="242" y="247"/>
                    <a:pt x="277" y="249"/>
                    <a:pt x="313" y="248"/>
                  </a:cubicBezTo>
                  <a:cubicBezTo>
                    <a:pt x="308" y="290"/>
                    <a:pt x="305" y="332"/>
                    <a:pt x="312" y="374"/>
                  </a:cubicBezTo>
                  <a:cubicBezTo>
                    <a:pt x="312" y="377"/>
                    <a:pt x="317" y="375"/>
                    <a:pt x="316" y="372"/>
                  </a:cubicBezTo>
                  <a:cubicBezTo>
                    <a:pt x="310" y="329"/>
                    <a:pt x="316" y="288"/>
                    <a:pt x="316" y="245"/>
                  </a:cubicBezTo>
                  <a:cubicBezTo>
                    <a:pt x="316" y="244"/>
                    <a:pt x="315" y="244"/>
                    <a:pt x="314" y="244"/>
                  </a:cubicBezTo>
                  <a:cubicBezTo>
                    <a:pt x="314" y="244"/>
                    <a:pt x="314" y="244"/>
                    <a:pt x="313" y="244"/>
                  </a:cubicBezTo>
                  <a:cubicBezTo>
                    <a:pt x="309" y="244"/>
                    <a:pt x="304" y="244"/>
                    <a:pt x="299" y="243"/>
                  </a:cubicBezTo>
                  <a:cubicBezTo>
                    <a:pt x="300" y="221"/>
                    <a:pt x="300" y="198"/>
                    <a:pt x="301" y="175"/>
                  </a:cubicBezTo>
                  <a:cubicBezTo>
                    <a:pt x="310" y="173"/>
                    <a:pt x="322" y="176"/>
                    <a:pt x="332" y="177"/>
                  </a:cubicBezTo>
                  <a:cubicBezTo>
                    <a:pt x="344" y="177"/>
                    <a:pt x="355" y="178"/>
                    <a:pt x="367" y="178"/>
                  </a:cubicBezTo>
                  <a:cubicBezTo>
                    <a:pt x="388" y="178"/>
                    <a:pt x="410" y="178"/>
                    <a:pt x="432" y="176"/>
                  </a:cubicBezTo>
                  <a:cubicBezTo>
                    <a:pt x="433" y="176"/>
                    <a:pt x="433" y="176"/>
                    <a:pt x="433" y="175"/>
                  </a:cubicBezTo>
                  <a:cubicBezTo>
                    <a:pt x="429" y="241"/>
                    <a:pt x="430" y="308"/>
                    <a:pt x="432" y="373"/>
                  </a:cubicBezTo>
                  <a:cubicBezTo>
                    <a:pt x="432" y="376"/>
                    <a:pt x="437" y="376"/>
                    <a:pt x="437" y="373"/>
                  </a:cubicBezTo>
                  <a:cubicBezTo>
                    <a:pt x="436" y="295"/>
                    <a:pt x="439" y="216"/>
                    <a:pt x="439" y="138"/>
                  </a:cubicBezTo>
                  <a:cubicBezTo>
                    <a:pt x="472" y="141"/>
                    <a:pt x="506" y="143"/>
                    <a:pt x="539" y="143"/>
                  </a:cubicBezTo>
                  <a:cubicBezTo>
                    <a:pt x="538" y="220"/>
                    <a:pt x="540" y="297"/>
                    <a:pt x="542" y="373"/>
                  </a:cubicBezTo>
                  <a:cubicBezTo>
                    <a:pt x="542" y="376"/>
                    <a:pt x="547" y="376"/>
                    <a:pt x="547" y="373"/>
                  </a:cubicBezTo>
                  <a:cubicBezTo>
                    <a:pt x="543" y="250"/>
                    <a:pt x="548" y="127"/>
                    <a:pt x="547" y="4"/>
                  </a:cubicBezTo>
                  <a:cubicBezTo>
                    <a:pt x="580" y="5"/>
                    <a:pt x="613" y="7"/>
                    <a:pt x="645" y="9"/>
                  </a:cubicBezTo>
                  <a:cubicBezTo>
                    <a:pt x="645" y="100"/>
                    <a:pt x="648" y="190"/>
                    <a:pt x="651" y="281"/>
                  </a:cubicBezTo>
                  <a:cubicBezTo>
                    <a:pt x="641" y="280"/>
                    <a:pt x="631" y="280"/>
                    <a:pt x="621" y="280"/>
                  </a:cubicBezTo>
                  <a:cubicBezTo>
                    <a:pt x="619" y="279"/>
                    <a:pt x="620" y="282"/>
                    <a:pt x="621" y="283"/>
                  </a:cubicBezTo>
                  <a:cubicBezTo>
                    <a:pt x="631" y="284"/>
                    <a:pt x="641" y="285"/>
                    <a:pt x="651" y="285"/>
                  </a:cubicBezTo>
                  <a:cubicBezTo>
                    <a:pt x="652" y="286"/>
                    <a:pt x="654" y="286"/>
                    <a:pt x="655" y="285"/>
                  </a:cubicBezTo>
                  <a:cubicBezTo>
                    <a:pt x="681" y="287"/>
                    <a:pt x="708" y="286"/>
                    <a:pt x="735" y="284"/>
                  </a:cubicBezTo>
                  <a:cubicBezTo>
                    <a:pt x="735" y="284"/>
                    <a:pt x="735" y="284"/>
                    <a:pt x="735" y="284"/>
                  </a:cubicBezTo>
                  <a:cubicBezTo>
                    <a:pt x="735" y="284"/>
                    <a:pt x="735" y="284"/>
                    <a:pt x="736" y="284"/>
                  </a:cubicBezTo>
                  <a:cubicBezTo>
                    <a:pt x="736" y="284"/>
                    <a:pt x="736" y="284"/>
                    <a:pt x="736" y="284"/>
                  </a:cubicBezTo>
                  <a:cubicBezTo>
                    <a:pt x="735" y="288"/>
                    <a:pt x="734" y="299"/>
                    <a:pt x="734" y="299"/>
                  </a:cubicBezTo>
                  <a:cubicBezTo>
                    <a:pt x="734" y="309"/>
                    <a:pt x="734" y="318"/>
                    <a:pt x="734" y="328"/>
                  </a:cubicBezTo>
                  <a:cubicBezTo>
                    <a:pt x="734" y="344"/>
                    <a:pt x="735" y="361"/>
                    <a:pt x="738" y="377"/>
                  </a:cubicBezTo>
                  <a:cubicBezTo>
                    <a:pt x="738" y="380"/>
                    <a:pt x="742" y="379"/>
                    <a:pt x="742" y="377"/>
                  </a:cubicBezTo>
                  <a:cubicBezTo>
                    <a:pt x="741" y="356"/>
                    <a:pt x="739" y="335"/>
                    <a:pt x="739" y="313"/>
                  </a:cubicBezTo>
                  <a:cubicBezTo>
                    <a:pt x="738" y="306"/>
                    <a:pt x="743" y="289"/>
                    <a:pt x="737" y="283"/>
                  </a:cubicBezTo>
                  <a:cubicBezTo>
                    <a:pt x="738" y="281"/>
                    <a:pt x="737" y="279"/>
                    <a:pt x="735" y="279"/>
                  </a:cubicBezTo>
                  <a:cubicBezTo>
                    <a:pt x="729" y="280"/>
                    <a:pt x="723" y="280"/>
                    <a:pt x="718" y="280"/>
                  </a:cubicBezTo>
                  <a:cubicBezTo>
                    <a:pt x="718" y="280"/>
                    <a:pt x="718" y="280"/>
                    <a:pt x="718" y="280"/>
                  </a:cubicBezTo>
                  <a:cubicBezTo>
                    <a:pt x="722" y="227"/>
                    <a:pt x="719" y="171"/>
                    <a:pt x="717" y="118"/>
                  </a:cubicBezTo>
                  <a:cubicBezTo>
                    <a:pt x="742" y="122"/>
                    <a:pt x="768" y="121"/>
                    <a:pt x="793" y="121"/>
                  </a:cubicBezTo>
                  <a:cubicBezTo>
                    <a:pt x="821" y="122"/>
                    <a:pt x="849" y="122"/>
                    <a:pt x="877" y="120"/>
                  </a:cubicBezTo>
                  <a:cubicBezTo>
                    <a:pt x="881" y="119"/>
                    <a:pt x="881" y="115"/>
                    <a:pt x="877" y="115"/>
                  </a:cubicBezTo>
                  <a:cubicBezTo>
                    <a:pt x="870" y="115"/>
                    <a:pt x="862" y="115"/>
                    <a:pt x="855" y="115"/>
                  </a:cubicBezTo>
                  <a:cubicBezTo>
                    <a:pt x="855" y="108"/>
                    <a:pt x="855" y="101"/>
                    <a:pt x="854" y="95"/>
                  </a:cubicBezTo>
                  <a:cubicBezTo>
                    <a:pt x="854" y="88"/>
                    <a:pt x="854" y="82"/>
                    <a:pt x="853" y="75"/>
                  </a:cubicBezTo>
                  <a:cubicBezTo>
                    <a:pt x="891" y="78"/>
                    <a:pt x="930" y="82"/>
                    <a:pt x="968" y="82"/>
                  </a:cubicBezTo>
                  <a:cubicBezTo>
                    <a:pt x="971" y="82"/>
                    <a:pt x="971" y="77"/>
                    <a:pt x="968"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739" y="4040"/>
              <a:ext cx="32" cy="274"/>
            </a:xfrm>
            <a:custGeom>
              <a:avLst/>
              <a:gdLst>
                <a:gd name="T0" fmla="*/ 10 w 12"/>
                <a:gd name="T1" fmla="*/ 46 h 101"/>
                <a:gd name="T2" fmla="*/ 7 w 12"/>
                <a:gd name="T3" fmla="*/ 1 h 101"/>
                <a:gd name="T4" fmla="*/ 6 w 12"/>
                <a:gd name="T5" fmla="*/ 1 h 101"/>
                <a:gd name="T6" fmla="*/ 8 w 12"/>
                <a:gd name="T7" fmla="*/ 98 h 101"/>
                <a:gd name="T8" fmla="*/ 12 w 12"/>
                <a:gd name="T9" fmla="*/ 98 h 101"/>
                <a:gd name="T10" fmla="*/ 10 w 12"/>
                <a:gd name="T11" fmla="*/ 46 h 101"/>
              </a:gdLst>
              <a:ahLst/>
              <a:cxnLst>
                <a:cxn ang="0">
                  <a:pos x="T0" y="T1"/>
                </a:cxn>
                <a:cxn ang="0">
                  <a:pos x="T2" y="T3"/>
                </a:cxn>
                <a:cxn ang="0">
                  <a:pos x="T4" y="T5"/>
                </a:cxn>
                <a:cxn ang="0">
                  <a:pos x="T6" y="T7"/>
                </a:cxn>
                <a:cxn ang="0">
                  <a:pos x="T8" y="T9"/>
                </a:cxn>
                <a:cxn ang="0">
                  <a:pos x="T10" y="T11"/>
                </a:cxn>
              </a:cxnLst>
              <a:rect l="0" t="0" r="r" b="b"/>
              <a:pathLst>
                <a:path w="12" h="101">
                  <a:moveTo>
                    <a:pt x="10" y="46"/>
                  </a:moveTo>
                  <a:cubicBezTo>
                    <a:pt x="10" y="31"/>
                    <a:pt x="11" y="15"/>
                    <a:pt x="7" y="1"/>
                  </a:cubicBezTo>
                  <a:cubicBezTo>
                    <a:pt x="7" y="0"/>
                    <a:pt x="7" y="0"/>
                    <a:pt x="6" y="1"/>
                  </a:cubicBezTo>
                  <a:cubicBezTo>
                    <a:pt x="0" y="31"/>
                    <a:pt x="6" y="68"/>
                    <a:pt x="8" y="98"/>
                  </a:cubicBezTo>
                  <a:cubicBezTo>
                    <a:pt x="8" y="101"/>
                    <a:pt x="12" y="101"/>
                    <a:pt x="12" y="98"/>
                  </a:cubicBezTo>
                  <a:cubicBezTo>
                    <a:pt x="11" y="81"/>
                    <a:pt x="11" y="63"/>
                    <a:pt x="1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5455" y="3594"/>
              <a:ext cx="33" cy="710"/>
            </a:xfrm>
            <a:custGeom>
              <a:avLst/>
              <a:gdLst>
                <a:gd name="T0" fmla="*/ 6 w 12"/>
                <a:gd name="T1" fmla="*/ 2 h 261"/>
                <a:gd name="T2" fmla="*/ 3 w 12"/>
                <a:gd name="T3" fmla="*/ 2 h 261"/>
                <a:gd name="T4" fmla="*/ 7 w 12"/>
                <a:gd name="T5" fmla="*/ 258 h 261"/>
                <a:gd name="T6" fmla="*/ 12 w 12"/>
                <a:gd name="T7" fmla="*/ 258 h 261"/>
                <a:gd name="T8" fmla="*/ 6 w 12"/>
                <a:gd name="T9" fmla="*/ 2 h 261"/>
              </a:gdLst>
              <a:ahLst/>
              <a:cxnLst>
                <a:cxn ang="0">
                  <a:pos x="T0" y="T1"/>
                </a:cxn>
                <a:cxn ang="0">
                  <a:pos x="T2" y="T3"/>
                </a:cxn>
                <a:cxn ang="0">
                  <a:pos x="T4" y="T5"/>
                </a:cxn>
                <a:cxn ang="0">
                  <a:pos x="T6" y="T7"/>
                </a:cxn>
                <a:cxn ang="0">
                  <a:pos x="T8" y="T9"/>
                </a:cxn>
              </a:cxnLst>
              <a:rect l="0" t="0" r="r" b="b"/>
              <a:pathLst>
                <a:path w="12" h="261">
                  <a:moveTo>
                    <a:pt x="6" y="2"/>
                  </a:moveTo>
                  <a:cubicBezTo>
                    <a:pt x="6" y="0"/>
                    <a:pt x="3" y="0"/>
                    <a:pt x="3" y="2"/>
                  </a:cubicBezTo>
                  <a:cubicBezTo>
                    <a:pt x="0" y="87"/>
                    <a:pt x="4" y="173"/>
                    <a:pt x="7" y="258"/>
                  </a:cubicBezTo>
                  <a:cubicBezTo>
                    <a:pt x="7" y="261"/>
                    <a:pt x="12" y="261"/>
                    <a:pt x="12" y="258"/>
                  </a:cubicBezTo>
                  <a:cubicBezTo>
                    <a:pt x="9" y="173"/>
                    <a:pt x="10" y="88"/>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9" y="4007"/>
              <a:ext cx="13" cy="288"/>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97" y="4018"/>
              <a:ext cx="11" cy="275"/>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51" y="4010"/>
              <a:ext cx="22" cy="304"/>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22" y="4016"/>
              <a:ext cx="13" cy="288"/>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76" y="4010"/>
              <a:ext cx="16" cy="280"/>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30" y="3988"/>
              <a:ext cx="13" cy="324"/>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84" y="3999"/>
              <a:ext cx="19" cy="294"/>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25" y="4010"/>
              <a:ext cx="21" cy="272"/>
            </a:xfrm>
            <a:custGeom>
              <a:avLst/>
              <a:gdLst>
                <a:gd name="T0" fmla="*/ 6 w 8"/>
                <a:gd name="T1" fmla="*/ 1 h 100"/>
                <a:gd name="T2" fmla="*/ 3 w 8"/>
                <a:gd name="T3" fmla="*/ 99 h 100"/>
                <a:gd name="T4" fmla="*/ 6 w 8"/>
                <a:gd name="T5" fmla="*/ 99 h 100"/>
                <a:gd name="T6" fmla="*/ 8 w 8"/>
                <a:gd name="T7" fmla="*/ 1 h 100"/>
                <a:gd name="T8" fmla="*/ 6 w 8"/>
                <a:gd name="T9" fmla="*/ 1 h 100"/>
              </a:gdLst>
              <a:ahLst/>
              <a:cxnLst>
                <a:cxn ang="0">
                  <a:pos x="T0" y="T1"/>
                </a:cxn>
                <a:cxn ang="0">
                  <a:pos x="T2" y="T3"/>
                </a:cxn>
                <a:cxn ang="0">
                  <a:pos x="T4" y="T5"/>
                </a:cxn>
                <a:cxn ang="0">
                  <a:pos x="T6" y="T7"/>
                </a:cxn>
                <a:cxn ang="0">
                  <a:pos x="T8" y="T9"/>
                </a:cxn>
              </a:cxnLst>
              <a:rect l="0" t="0" r="r" b="b"/>
              <a:pathLst>
                <a:path w="8" h="100">
                  <a:moveTo>
                    <a:pt x="6" y="1"/>
                  </a:moveTo>
                  <a:cubicBezTo>
                    <a:pt x="2" y="33"/>
                    <a:pt x="0" y="67"/>
                    <a:pt x="3" y="99"/>
                  </a:cubicBezTo>
                  <a:cubicBezTo>
                    <a:pt x="3" y="100"/>
                    <a:pt x="6" y="100"/>
                    <a:pt x="6" y="99"/>
                  </a:cubicBezTo>
                  <a:cubicBezTo>
                    <a:pt x="6" y="66"/>
                    <a:pt x="6" y="34"/>
                    <a:pt x="8" y="1"/>
                  </a:cubicBezTo>
                  <a:cubicBezTo>
                    <a:pt x="8" y="0"/>
                    <a:pt x="6"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 y="4002"/>
              <a:ext cx="22" cy="288"/>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a:spLocks noEditPoints="1"/>
            </p:cNvSpPr>
            <p:nvPr/>
          </p:nvSpPr>
          <p:spPr bwMode="auto">
            <a:xfrm>
              <a:off x="-5" y="3037"/>
              <a:ext cx="2535" cy="1283"/>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192" y="3918"/>
              <a:ext cx="27" cy="391"/>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241" y="3920"/>
              <a:ext cx="22" cy="40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279" y="3920"/>
              <a:ext cx="24" cy="365"/>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336" y="3901"/>
              <a:ext cx="27" cy="378"/>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392" y="3915"/>
              <a:ext cx="19" cy="372"/>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438" y="3901"/>
              <a:ext cx="22" cy="39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479" y="3891"/>
              <a:ext cx="24" cy="380"/>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1738" y="3605"/>
              <a:ext cx="271" cy="701"/>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455" y="3521"/>
              <a:ext cx="10" cy="65"/>
            </a:xfrm>
            <a:custGeom>
              <a:avLst/>
              <a:gdLst>
                <a:gd name="T0" fmla="*/ 4 w 4"/>
                <a:gd name="T1" fmla="*/ 1 h 24"/>
                <a:gd name="T2" fmla="*/ 3 w 4"/>
                <a:gd name="T3" fmla="*/ 1 h 24"/>
                <a:gd name="T4" fmla="*/ 2 w 4"/>
                <a:gd name="T5" fmla="*/ 23 h 24"/>
                <a:gd name="T6" fmla="*/ 4 w 4"/>
                <a:gd name="T7" fmla="*/ 23 h 24"/>
                <a:gd name="T8" fmla="*/ 4 w 4"/>
                <a:gd name="T9" fmla="*/ 1 h 24"/>
              </a:gdLst>
              <a:ahLst/>
              <a:cxnLst>
                <a:cxn ang="0">
                  <a:pos x="T0" y="T1"/>
                </a:cxn>
                <a:cxn ang="0">
                  <a:pos x="T2" y="T3"/>
                </a:cxn>
                <a:cxn ang="0">
                  <a:pos x="T4" y="T5"/>
                </a:cxn>
                <a:cxn ang="0">
                  <a:pos x="T6" y="T7"/>
                </a:cxn>
                <a:cxn ang="0">
                  <a:pos x="T8" y="T9"/>
                </a:cxn>
              </a:cxnLst>
              <a:rect l="0" t="0" r="r" b="b"/>
              <a:pathLst>
                <a:path w="4" h="24">
                  <a:moveTo>
                    <a:pt x="4" y="1"/>
                  </a:moveTo>
                  <a:cubicBezTo>
                    <a:pt x="4" y="1"/>
                    <a:pt x="3" y="0"/>
                    <a:pt x="3" y="1"/>
                  </a:cubicBezTo>
                  <a:cubicBezTo>
                    <a:pt x="1" y="8"/>
                    <a:pt x="0" y="16"/>
                    <a:pt x="2" y="23"/>
                  </a:cubicBezTo>
                  <a:cubicBezTo>
                    <a:pt x="3" y="24"/>
                    <a:pt x="4" y="24"/>
                    <a:pt x="4" y="23"/>
                  </a:cubicBezTo>
                  <a:cubicBezTo>
                    <a:pt x="3" y="15"/>
                    <a:pt x="3" y="9"/>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2528" y="3518"/>
              <a:ext cx="27" cy="772"/>
            </a:xfrm>
            <a:custGeom>
              <a:avLst/>
              <a:gdLst>
                <a:gd name="T0" fmla="*/ 5 w 10"/>
                <a:gd name="T1" fmla="*/ 1 h 284"/>
                <a:gd name="T2" fmla="*/ 3 w 10"/>
                <a:gd name="T3" fmla="*/ 1 h 284"/>
                <a:gd name="T4" fmla="*/ 6 w 10"/>
                <a:gd name="T5" fmla="*/ 282 h 284"/>
                <a:gd name="T6" fmla="*/ 9 w 10"/>
                <a:gd name="T7" fmla="*/ 282 h 284"/>
                <a:gd name="T8" fmla="*/ 5 w 10"/>
                <a:gd name="T9" fmla="*/ 1 h 284"/>
              </a:gdLst>
              <a:ahLst/>
              <a:cxnLst>
                <a:cxn ang="0">
                  <a:pos x="T0" y="T1"/>
                </a:cxn>
                <a:cxn ang="0">
                  <a:pos x="T2" y="T3"/>
                </a:cxn>
                <a:cxn ang="0">
                  <a:pos x="T4" y="T5"/>
                </a:cxn>
                <a:cxn ang="0">
                  <a:pos x="T6" y="T7"/>
                </a:cxn>
                <a:cxn ang="0">
                  <a:pos x="T8" y="T9"/>
                </a:cxn>
              </a:cxnLst>
              <a:rect l="0" t="0" r="r" b="b"/>
              <a:pathLst>
                <a:path w="10" h="284">
                  <a:moveTo>
                    <a:pt x="5" y="1"/>
                  </a:moveTo>
                  <a:cubicBezTo>
                    <a:pt x="5" y="0"/>
                    <a:pt x="3" y="0"/>
                    <a:pt x="3" y="1"/>
                  </a:cubicBezTo>
                  <a:cubicBezTo>
                    <a:pt x="0" y="95"/>
                    <a:pt x="3" y="189"/>
                    <a:pt x="6" y="282"/>
                  </a:cubicBezTo>
                  <a:cubicBezTo>
                    <a:pt x="6" y="284"/>
                    <a:pt x="10" y="284"/>
                    <a:pt x="9" y="282"/>
                  </a:cubicBezTo>
                  <a:cubicBezTo>
                    <a:pt x="7" y="189"/>
                    <a:pt x="7" y="9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2579" y="3521"/>
              <a:ext cx="19" cy="769"/>
            </a:xfrm>
            <a:custGeom>
              <a:avLst/>
              <a:gdLst>
                <a:gd name="T0" fmla="*/ 5 w 7"/>
                <a:gd name="T1" fmla="*/ 1 h 283"/>
                <a:gd name="T2" fmla="*/ 1 w 7"/>
                <a:gd name="T3" fmla="*/ 281 h 283"/>
                <a:gd name="T4" fmla="*/ 3 w 7"/>
                <a:gd name="T5" fmla="*/ 281 h 283"/>
                <a:gd name="T6" fmla="*/ 7 w 7"/>
                <a:gd name="T7" fmla="*/ 1 h 283"/>
                <a:gd name="T8" fmla="*/ 5 w 7"/>
                <a:gd name="T9" fmla="*/ 1 h 283"/>
              </a:gdLst>
              <a:ahLst/>
              <a:cxnLst>
                <a:cxn ang="0">
                  <a:pos x="T0" y="T1"/>
                </a:cxn>
                <a:cxn ang="0">
                  <a:pos x="T2" y="T3"/>
                </a:cxn>
                <a:cxn ang="0">
                  <a:pos x="T4" y="T5"/>
                </a:cxn>
                <a:cxn ang="0">
                  <a:pos x="T6" y="T7"/>
                </a:cxn>
                <a:cxn ang="0">
                  <a:pos x="T8" y="T9"/>
                </a:cxn>
              </a:cxnLst>
              <a:rect l="0" t="0" r="r" b="b"/>
              <a:pathLst>
                <a:path w="7" h="283">
                  <a:moveTo>
                    <a:pt x="5" y="1"/>
                  </a:moveTo>
                  <a:cubicBezTo>
                    <a:pt x="0" y="94"/>
                    <a:pt x="0" y="188"/>
                    <a:pt x="1" y="281"/>
                  </a:cubicBezTo>
                  <a:cubicBezTo>
                    <a:pt x="1" y="283"/>
                    <a:pt x="3" y="283"/>
                    <a:pt x="3" y="281"/>
                  </a:cubicBezTo>
                  <a:cubicBezTo>
                    <a:pt x="4" y="188"/>
                    <a:pt x="6" y="95"/>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2617" y="3526"/>
              <a:ext cx="59" cy="761"/>
            </a:xfrm>
            <a:custGeom>
              <a:avLst/>
              <a:gdLst>
                <a:gd name="T0" fmla="*/ 11 w 22"/>
                <a:gd name="T1" fmla="*/ 1 h 280"/>
                <a:gd name="T2" fmla="*/ 9 w 22"/>
                <a:gd name="T3" fmla="*/ 1 h 280"/>
                <a:gd name="T4" fmla="*/ 2 w 22"/>
                <a:gd name="T5" fmla="*/ 278 h 280"/>
                <a:gd name="T6" fmla="*/ 4 w 22"/>
                <a:gd name="T7" fmla="*/ 278 h 280"/>
                <a:gd name="T8" fmla="*/ 11 w 22"/>
                <a:gd name="T9" fmla="*/ 1 h 280"/>
              </a:gdLst>
              <a:ahLst/>
              <a:cxnLst>
                <a:cxn ang="0">
                  <a:pos x="T0" y="T1"/>
                </a:cxn>
                <a:cxn ang="0">
                  <a:pos x="T2" y="T3"/>
                </a:cxn>
                <a:cxn ang="0">
                  <a:pos x="T4" y="T5"/>
                </a:cxn>
                <a:cxn ang="0">
                  <a:pos x="T6" y="T7"/>
                </a:cxn>
                <a:cxn ang="0">
                  <a:pos x="T8" y="T9"/>
                </a:cxn>
              </a:cxnLst>
              <a:rect l="0" t="0" r="r" b="b"/>
              <a:pathLst>
                <a:path w="22" h="280">
                  <a:moveTo>
                    <a:pt x="11" y="1"/>
                  </a:moveTo>
                  <a:cubicBezTo>
                    <a:pt x="11" y="0"/>
                    <a:pt x="9" y="0"/>
                    <a:pt x="9" y="1"/>
                  </a:cubicBezTo>
                  <a:cubicBezTo>
                    <a:pt x="18" y="94"/>
                    <a:pt x="0" y="185"/>
                    <a:pt x="2" y="278"/>
                  </a:cubicBezTo>
                  <a:cubicBezTo>
                    <a:pt x="2" y="280"/>
                    <a:pt x="4" y="280"/>
                    <a:pt x="4" y="278"/>
                  </a:cubicBezTo>
                  <a:cubicBezTo>
                    <a:pt x="5" y="186"/>
                    <a:pt x="22" y="9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2684" y="3540"/>
              <a:ext cx="33" cy="750"/>
            </a:xfrm>
            <a:custGeom>
              <a:avLst/>
              <a:gdLst>
                <a:gd name="T0" fmla="*/ 7 w 12"/>
                <a:gd name="T1" fmla="*/ 1 h 276"/>
                <a:gd name="T2" fmla="*/ 5 w 12"/>
                <a:gd name="T3" fmla="*/ 1 h 276"/>
                <a:gd name="T4" fmla="*/ 5 w 12"/>
                <a:gd name="T5" fmla="*/ 138 h 276"/>
                <a:gd name="T6" fmla="*/ 0 w 12"/>
                <a:gd name="T7" fmla="*/ 274 h 276"/>
                <a:gd name="T8" fmla="*/ 2 w 12"/>
                <a:gd name="T9" fmla="*/ 274 h 276"/>
                <a:gd name="T10" fmla="*/ 7 w 12"/>
                <a:gd name="T11" fmla="*/ 1 h 276"/>
              </a:gdLst>
              <a:ahLst/>
              <a:cxnLst>
                <a:cxn ang="0">
                  <a:pos x="T0" y="T1"/>
                </a:cxn>
                <a:cxn ang="0">
                  <a:pos x="T2" y="T3"/>
                </a:cxn>
                <a:cxn ang="0">
                  <a:pos x="T4" y="T5"/>
                </a:cxn>
                <a:cxn ang="0">
                  <a:pos x="T6" y="T7"/>
                </a:cxn>
                <a:cxn ang="0">
                  <a:pos x="T8" y="T9"/>
                </a:cxn>
                <a:cxn ang="0">
                  <a:pos x="T10" y="T11"/>
                </a:cxn>
              </a:cxnLst>
              <a:rect l="0" t="0" r="r" b="b"/>
              <a:pathLst>
                <a:path w="12" h="276">
                  <a:moveTo>
                    <a:pt x="7" y="1"/>
                  </a:moveTo>
                  <a:cubicBezTo>
                    <a:pt x="7" y="0"/>
                    <a:pt x="5" y="0"/>
                    <a:pt x="5" y="1"/>
                  </a:cubicBezTo>
                  <a:cubicBezTo>
                    <a:pt x="6" y="47"/>
                    <a:pt x="6" y="92"/>
                    <a:pt x="5" y="138"/>
                  </a:cubicBezTo>
                  <a:cubicBezTo>
                    <a:pt x="4" y="183"/>
                    <a:pt x="0" y="229"/>
                    <a:pt x="0" y="274"/>
                  </a:cubicBezTo>
                  <a:cubicBezTo>
                    <a:pt x="0" y="276"/>
                    <a:pt x="2" y="276"/>
                    <a:pt x="2" y="274"/>
                  </a:cubicBezTo>
                  <a:cubicBezTo>
                    <a:pt x="12" y="184"/>
                    <a:pt x="9" y="9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2749" y="3535"/>
              <a:ext cx="25" cy="763"/>
            </a:xfrm>
            <a:custGeom>
              <a:avLst/>
              <a:gdLst>
                <a:gd name="T0" fmla="*/ 4 w 9"/>
                <a:gd name="T1" fmla="*/ 0 h 281"/>
                <a:gd name="T2" fmla="*/ 3 w 9"/>
                <a:gd name="T3" fmla="*/ 0 h 281"/>
                <a:gd name="T4" fmla="*/ 2 w 9"/>
                <a:gd name="T5" fmla="*/ 279 h 281"/>
                <a:gd name="T6" fmla="*/ 5 w 9"/>
                <a:gd name="T7" fmla="*/ 279 h 281"/>
                <a:gd name="T8" fmla="*/ 4 w 9"/>
                <a:gd name="T9" fmla="*/ 0 h 281"/>
              </a:gdLst>
              <a:ahLst/>
              <a:cxnLst>
                <a:cxn ang="0">
                  <a:pos x="T0" y="T1"/>
                </a:cxn>
                <a:cxn ang="0">
                  <a:pos x="T2" y="T3"/>
                </a:cxn>
                <a:cxn ang="0">
                  <a:pos x="T4" y="T5"/>
                </a:cxn>
                <a:cxn ang="0">
                  <a:pos x="T6" y="T7"/>
                </a:cxn>
                <a:cxn ang="0">
                  <a:pos x="T8" y="T9"/>
                </a:cxn>
              </a:cxnLst>
              <a:rect l="0" t="0" r="r" b="b"/>
              <a:pathLst>
                <a:path w="9" h="281">
                  <a:moveTo>
                    <a:pt x="4" y="0"/>
                  </a:moveTo>
                  <a:cubicBezTo>
                    <a:pt x="4" y="0"/>
                    <a:pt x="3" y="0"/>
                    <a:pt x="3" y="0"/>
                  </a:cubicBezTo>
                  <a:cubicBezTo>
                    <a:pt x="2" y="93"/>
                    <a:pt x="0" y="186"/>
                    <a:pt x="2" y="279"/>
                  </a:cubicBezTo>
                  <a:cubicBezTo>
                    <a:pt x="2" y="281"/>
                    <a:pt x="5" y="281"/>
                    <a:pt x="5" y="279"/>
                  </a:cubicBezTo>
                  <a:cubicBezTo>
                    <a:pt x="9" y="187"/>
                    <a:pt x="8" y="9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2793" y="3537"/>
              <a:ext cx="27" cy="739"/>
            </a:xfrm>
            <a:custGeom>
              <a:avLst/>
              <a:gdLst>
                <a:gd name="T0" fmla="*/ 9 w 10"/>
                <a:gd name="T1" fmla="*/ 1 h 272"/>
                <a:gd name="T2" fmla="*/ 8 w 10"/>
                <a:gd name="T3" fmla="*/ 1 h 272"/>
                <a:gd name="T4" fmla="*/ 4 w 10"/>
                <a:gd name="T5" fmla="*/ 270 h 272"/>
                <a:gd name="T6" fmla="*/ 6 w 10"/>
                <a:gd name="T7" fmla="*/ 270 h 272"/>
                <a:gd name="T8" fmla="*/ 9 w 10"/>
                <a:gd name="T9" fmla="*/ 1 h 272"/>
              </a:gdLst>
              <a:ahLst/>
              <a:cxnLst>
                <a:cxn ang="0">
                  <a:pos x="T0" y="T1"/>
                </a:cxn>
                <a:cxn ang="0">
                  <a:pos x="T2" y="T3"/>
                </a:cxn>
                <a:cxn ang="0">
                  <a:pos x="T4" y="T5"/>
                </a:cxn>
                <a:cxn ang="0">
                  <a:pos x="T6" y="T7"/>
                </a:cxn>
                <a:cxn ang="0">
                  <a:pos x="T8" y="T9"/>
                </a:cxn>
              </a:cxnLst>
              <a:rect l="0" t="0" r="r" b="b"/>
              <a:pathLst>
                <a:path w="10" h="272">
                  <a:moveTo>
                    <a:pt x="9" y="1"/>
                  </a:moveTo>
                  <a:cubicBezTo>
                    <a:pt x="9" y="0"/>
                    <a:pt x="8" y="0"/>
                    <a:pt x="8" y="1"/>
                  </a:cubicBezTo>
                  <a:cubicBezTo>
                    <a:pt x="3" y="90"/>
                    <a:pt x="0" y="181"/>
                    <a:pt x="4" y="270"/>
                  </a:cubicBezTo>
                  <a:cubicBezTo>
                    <a:pt x="4" y="272"/>
                    <a:pt x="6" y="272"/>
                    <a:pt x="6" y="270"/>
                  </a:cubicBezTo>
                  <a:cubicBezTo>
                    <a:pt x="10" y="180"/>
                    <a:pt x="8" y="9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2857" y="3529"/>
              <a:ext cx="33" cy="758"/>
            </a:xfrm>
            <a:custGeom>
              <a:avLst/>
              <a:gdLst>
                <a:gd name="T0" fmla="*/ 4 w 12"/>
                <a:gd name="T1" fmla="*/ 1 h 279"/>
                <a:gd name="T2" fmla="*/ 2 w 12"/>
                <a:gd name="T3" fmla="*/ 1 h 279"/>
                <a:gd name="T4" fmla="*/ 4 w 12"/>
                <a:gd name="T5" fmla="*/ 139 h 279"/>
                <a:gd name="T6" fmla="*/ 0 w 12"/>
                <a:gd name="T7" fmla="*/ 277 h 279"/>
                <a:gd name="T8" fmla="*/ 4 w 12"/>
                <a:gd name="T9" fmla="*/ 277 h 279"/>
                <a:gd name="T10" fmla="*/ 4 w 12"/>
                <a:gd name="T11" fmla="*/ 1 h 279"/>
              </a:gdLst>
              <a:ahLst/>
              <a:cxnLst>
                <a:cxn ang="0">
                  <a:pos x="T0" y="T1"/>
                </a:cxn>
                <a:cxn ang="0">
                  <a:pos x="T2" y="T3"/>
                </a:cxn>
                <a:cxn ang="0">
                  <a:pos x="T4" y="T5"/>
                </a:cxn>
                <a:cxn ang="0">
                  <a:pos x="T6" y="T7"/>
                </a:cxn>
                <a:cxn ang="0">
                  <a:pos x="T8" y="T9"/>
                </a:cxn>
                <a:cxn ang="0">
                  <a:pos x="T10" y="T11"/>
                </a:cxn>
              </a:cxnLst>
              <a:rect l="0" t="0" r="r" b="b"/>
              <a:pathLst>
                <a:path w="12" h="279">
                  <a:moveTo>
                    <a:pt x="4" y="1"/>
                  </a:moveTo>
                  <a:cubicBezTo>
                    <a:pt x="4" y="0"/>
                    <a:pt x="2" y="0"/>
                    <a:pt x="2" y="1"/>
                  </a:cubicBezTo>
                  <a:cubicBezTo>
                    <a:pt x="3" y="47"/>
                    <a:pt x="4" y="93"/>
                    <a:pt x="4" y="139"/>
                  </a:cubicBezTo>
                  <a:cubicBezTo>
                    <a:pt x="4" y="185"/>
                    <a:pt x="1" y="231"/>
                    <a:pt x="0" y="277"/>
                  </a:cubicBezTo>
                  <a:cubicBezTo>
                    <a:pt x="0" y="279"/>
                    <a:pt x="3" y="279"/>
                    <a:pt x="4" y="277"/>
                  </a:cubicBezTo>
                  <a:cubicBezTo>
                    <a:pt x="12" y="186"/>
                    <a:pt x="10" y="9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2912" y="3521"/>
              <a:ext cx="18" cy="793"/>
            </a:xfrm>
            <a:custGeom>
              <a:avLst/>
              <a:gdLst>
                <a:gd name="T0" fmla="*/ 5 w 7"/>
                <a:gd name="T1" fmla="*/ 282 h 292"/>
                <a:gd name="T2" fmla="*/ 7 w 7"/>
                <a:gd name="T3" fmla="*/ 281 h 292"/>
                <a:gd name="T4" fmla="*/ 7 w 7"/>
                <a:gd name="T5" fmla="*/ 273 h 292"/>
                <a:gd name="T6" fmla="*/ 7 w 7"/>
                <a:gd name="T7" fmla="*/ 253 h 292"/>
                <a:gd name="T8" fmla="*/ 7 w 7"/>
                <a:gd name="T9" fmla="*/ 217 h 292"/>
                <a:gd name="T10" fmla="*/ 6 w 7"/>
                <a:gd name="T11" fmla="*/ 145 h 292"/>
                <a:gd name="T12" fmla="*/ 2 w 7"/>
                <a:gd name="T13" fmla="*/ 1 h 292"/>
                <a:gd name="T14" fmla="*/ 0 w 7"/>
                <a:gd name="T15" fmla="*/ 1 h 292"/>
                <a:gd name="T16" fmla="*/ 3 w 7"/>
                <a:gd name="T17" fmla="*/ 289 h 292"/>
                <a:gd name="T18" fmla="*/ 7 w 7"/>
                <a:gd name="T19" fmla="*/ 289 h 292"/>
                <a:gd name="T20" fmla="*/ 7 w 7"/>
                <a:gd name="T21" fmla="*/ 284 h 292"/>
                <a:gd name="T22" fmla="*/ 5 w 7"/>
                <a:gd name="T23" fmla="*/ 2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92">
                  <a:moveTo>
                    <a:pt x="5" y="282"/>
                  </a:moveTo>
                  <a:cubicBezTo>
                    <a:pt x="6" y="282"/>
                    <a:pt x="6" y="282"/>
                    <a:pt x="7" y="281"/>
                  </a:cubicBezTo>
                  <a:cubicBezTo>
                    <a:pt x="7" y="273"/>
                    <a:pt x="7" y="273"/>
                    <a:pt x="7" y="273"/>
                  </a:cubicBezTo>
                  <a:cubicBezTo>
                    <a:pt x="7" y="267"/>
                    <a:pt x="7" y="260"/>
                    <a:pt x="7" y="253"/>
                  </a:cubicBezTo>
                  <a:cubicBezTo>
                    <a:pt x="7" y="241"/>
                    <a:pt x="7" y="229"/>
                    <a:pt x="7" y="217"/>
                  </a:cubicBezTo>
                  <a:cubicBezTo>
                    <a:pt x="6" y="193"/>
                    <a:pt x="6" y="169"/>
                    <a:pt x="6" y="145"/>
                  </a:cubicBezTo>
                  <a:cubicBezTo>
                    <a:pt x="5" y="97"/>
                    <a:pt x="5" y="49"/>
                    <a:pt x="2" y="1"/>
                  </a:cubicBezTo>
                  <a:cubicBezTo>
                    <a:pt x="2" y="0"/>
                    <a:pt x="0" y="0"/>
                    <a:pt x="0" y="1"/>
                  </a:cubicBezTo>
                  <a:cubicBezTo>
                    <a:pt x="0" y="97"/>
                    <a:pt x="2" y="193"/>
                    <a:pt x="3" y="289"/>
                  </a:cubicBezTo>
                  <a:cubicBezTo>
                    <a:pt x="3" y="292"/>
                    <a:pt x="6" y="292"/>
                    <a:pt x="7" y="289"/>
                  </a:cubicBezTo>
                  <a:cubicBezTo>
                    <a:pt x="7" y="287"/>
                    <a:pt x="7" y="286"/>
                    <a:pt x="7" y="284"/>
                  </a:cubicBezTo>
                  <a:cubicBezTo>
                    <a:pt x="7" y="283"/>
                    <a:pt x="6" y="282"/>
                    <a:pt x="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2966" y="3521"/>
              <a:ext cx="67" cy="766"/>
            </a:xfrm>
            <a:custGeom>
              <a:avLst/>
              <a:gdLst>
                <a:gd name="T0" fmla="*/ 2 w 25"/>
                <a:gd name="T1" fmla="*/ 1 h 282"/>
                <a:gd name="T2" fmla="*/ 0 w 25"/>
                <a:gd name="T3" fmla="*/ 1 h 282"/>
                <a:gd name="T4" fmla="*/ 13 w 25"/>
                <a:gd name="T5" fmla="*/ 140 h 282"/>
                <a:gd name="T6" fmla="*/ 14 w 25"/>
                <a:gd name="T7" fmla="*/ 280 h 282"/>
                <a:gd name="T8" fmla="*/ 17 w 25"/>
                <a:gd name="T9" fmla="*/ 280 h 282"/>
                <a:gd name="T10" fmla="*/ 2 w 25"/>
                <a:gd name="T11" fmla="*/ 1 h 282"/>
              </a:gdLst>
              <a:ahLst/>
              <a:cxnLst>
                <a:cxn ang="0">
                  <a:pos x="T0" y="T1"/>
                </a:cxn>
                <a:cxn ang="0">
                  <a:pos x="T2" y="T3"/>
                </a:cxn>
                <a:cxn ang="0">
                  <a:pos x="T4" y="T5"/>
                </a:cxn>
                <a:cxn ang="0">
                  <a:pos x="T6" y="T7"/>
                </a:cxn>
                <a:cxn ang="0">
                  <a:pos x="T8" y="T9"/>
                </a:cxn>
                <a:cxn ang="0">
                  <a:pos x="T10" y="T11"/>
                </a:cxn>
              </a:cxnLst>
              <a:rect l="0" t="0" r="r" b="b"/>
              <a:pathLst>
                <a:path w="25" h="282">
                  <a:moveTo>
                    <a:pt x="2" y="1"/>
                  </a:moveTo>
                  <a:cubicBezTo>
                    <a:pt x="2" y="0"/>
                    <a:pt x="0" y="0"/>
                    <a:pt x="0" y="1"/>
                  </a:cubicBezTo>
                  <a:cubicBezTo>
                    <a:pt x="6" y="47"/>
                    <a:pt x="10" y="94"/>
                    <a:pt x="13" y="140"/>
                  </a:cubicBezTo>
                  <a:cubicBezTo>
                    <a:pt x="15" y="187"/>
                    <a:pt x="13" y="233"/>
                    <a:pt x="14" y="280"/>
                  </a:cubicBezTo>
                  <a:cubicBezTo>
                    <a:pt x="14" y="282"/>
                    <a:pt x="17" y="282"/>
                    <a:pt x="17" y="280"/>
                  </a:cubicBezTo>
                  <a:cubicBezTo>
                    <a:pt x="25" y="188"/>
                    <a:pt x="17" y="9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3025" y="3521"/>
              <a:ext cx="54" cy="772"/>
            </a:xfrm>
            <a:custGeom>
              <a:avLst/>
              <a:gdLst>
                <a:gd name="T0" fmla="*/ 1 w 20"/>
                <a:gd name="T1" fmla="*/ 1 h 284"/>
                <a:gd name="T2" fmla="*/ 0 w 20"/>
                <a:gd name="T3" fmla="*/ 1 h 284"/>
                <a:gd name="T4" fmla="*/ 16 w 20"/>
                <a:gd name="T5" fmla="*/ 281 h 284"/>
                <a:gd name="T6" fmla="*/ 19 w 20"/>
                <a:gd name="T7" fmla="*/ 281 h 284"/>
                <a:gd name="T8" fmla="*/ 1 w 20"/>
                <a:gd name="T9" fmla="*/ 1 h 284"/>
              </a:gdLst>
              <a:ahLst/>
              <a:cxnLst>
                <a:cxn ang="0">
                  <a:pos x="T0" y="T1"/>
                </a:cxn>
                <a:cxn ang="0">
                  <a:pos x="T2" y="T3"/>
                </a:cxn>
                <a:cxn ang="0">
                  <a:pos x="T4" y="T5"/>
                </a:cxn>
                <a:cxn ang="0">
                  <a:pos x="T6" y="T7"/>
                </a:cxn>
                <a:cxn ang="0">
                  <a:pos x="T8" y="T9"/>
                </a:cxn>
              </a:cxnLst>
              <a:rect l="0" t="0" r="r" b="b"/>
              <a:pathLst>
                <a:path w="20" h="284">
                  <a:moveTo>
                    <a:pt x="1" y="1"/>
                  </a:moveTo>
                  <a:cubicBezTo>
                    <a:pt x="1" y="0"/>
                    <a:pt x="0" y="0"/>
                    <a:pt x="0" y="1"/>
                  </a:cubicBezTo>
                  <a:cubicBezTo>
                    <a:pt x="11" y="94"/>
                    <a:pt x="17" y="188"/>
                    <a:pt x="16" y="281"/>
                  </a:cubicBezTo>
                  <a:cubicBezTo>
                    <a:pt x="16" y="284"/>
                    <a:pt x="19" y="284"/>
                    <a:pt x="19" y="281"/>
                  </a:cubicBezTo>
                  <a:cubicBezTo>
                    <a:pt x="20" y="188"/>
                    <a:pt x="15" y="9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3139" y="3793"/>
              <a:ext cx="208" cy="508"/>
            </a:xfrm>
            <a:custGeom>
              <a:avLst/>
              <a:gdLst>
                <a:gd name="T0" fmla="*/ 74 w 77"/>
                <a:gd name="T1" fmla="*/ 160 h 187"/>
                <a:gd name="T2" fmla="*/ 70 w 77"/>
                <a:gd name="T3" fmla="*/ 37 h 187"/>
                <a:gd name="T4" fmla="*/ 67 w 77"/>
                <a:gd name="T5" fmla="*/ 13 h 187"/>
                <a:gd name="T6" fmla="*/ 37 w 77"/>
                <a:gd name="T7" fmla="*/ 13 h 187"/>
                <a:gd name="T8" fmla="*/ 19 w 77"/>
                <a:gd name="T9" fmla="*/ 13 h 187"/>
                <a:gd name="T10" fmla="*/ 19 w 77"/>
                <a:gd name="T11" fmla="*/ 38 h 187"/>
                <a:gd name="T12" fmla="*/ 20 w 77"/>
                <a:gd name="T13" fmla="*/ 55 h 187"/>
                <a:gd name="T14" fmla="*/ 20 w 77"/>
                <a:gd name="T15" fmla="*/ 72 h 187"/>
                <a:gd name="T16" fmla="*/ 0 w 77"/>
                <a:gd name="T17" fmla="*/ 1 h 187"/>
                <a:gd name="T18" fmla="*/ 6 w 77"/>
                <a:gd name="T19" fmla="*/ 119 h 187"/>
                <a:gd name="T20" fmla="*/ 7 w 77"/>
                <a:gd name="T21" fmla="*/ 142 h 187"/>
                <a:gd name="T22" fmla="*/ 8 w 77"/>
                <a:gd name="T23" fmla="*/ 160 h 187"/>
                <a:gd name="T24" fmla="*/ 9 w 77"/>
                <a:gd name="T25" fmla="*/ 175 h 187"/>
                <a:gd name="T26" fmla="*/ 38 w 77"/>
                <a:gd name="T27" fmla="*/ 176 h 187"/>
                <a:gd name="T28" fmla="*/ 69 w 77"/>
                <a:gd name="T29" fmla="*/ 175 h 187"/>
                <a:gd name="T30" fmla="*/ 75 w 77"/>
                <a:gd name="T31" fmla="*/ 183 h 187"/>
                <a:gd name="T32" fmla="*/ 75 w 77"/>
                <a:gd name="T33" fmla="*/ 174 h 187"/>
                <a:gd name="T34" fmla="*/ 61 w 77"/>
                <a:gd name="T35" fmla="*/ 139 h 187"/>
                <a:gd name="T36" fmla="*/ 61 w 77"/>
                <a:gd name="T37" fmla="*/ 135 h 187"/>
                <a:gd name="T38" fmla="*/ 68 w 77"/>
                <a:gd name="T39" fmla="*/ 110 h 187"/>
                <a:gd name="T40" fmla="*/ 68 w 77"/>
                <a:gd name="T41" fmla="*/ 94 h 187"/>
                <a:gd name="T42" fmla="*/ 56 w 77"/>
                <a:gd name="T43" fmla="*/ 38 h 187"/>
                <a:gd name="T44" fmla="*/ 55 w 77"/>
                <a:gd name="T45" fmla="*/ 34 h 187"/>
                <a:gd name="T46" fmla="*/ 37 w 77"/>
                <a:gd name="T47" fmla="*/ 17 h 187"/>
                <a:gd name="T48" fmla="*/ 37 w 77"/>
                <a:gd name="T49" fmla="*/ 17 h 187"/>
                <a:gd name="T50" fmla="*/ 22 w 77"/>
                <a:gd name="T51" fmla="*/ 57 h 187"/>
                <a:gd name="T52" fmla="*/ 37 w 77"/>
                <a:gd name="T53" fmla="*/ 40 h 187"/>
                <a:gd name="T54" fmla="*/ 37 w 77"/>
                <a:gd name="T55" fmla="*/ 93 h 187"/>
                <a:gd name="T56" fmla="*/ 37 w 77"/>
                <a:gd name="T57" fmla="*/ 74 h 187"/>
                <a:gd name="T58" fmla="*/ 24 w 77"/>
                <a:gd name="T59" fmla="*/ 97 h 187"/>
                <a:gd name="T60" fmla="*/ 26 w 77"/>
                <a:gd name="T61" fmla="*/ 139 h 187"/>
                <a:gd name="T62" fmla="*/ 38 w 77"/>
                <a:gd name="T63" fmla="*/ 142 h 187"/>
                <a:gd name="T64" fmla="*/ 9 w 77"/>
                <a:gd name="T65" fmla="*/ 96 h 187"/>
                <a:gd name="T66" fmla="*/ 21 w 77"/>
                <a:gd name="T67" fmla="*/ 95 h 187"/>
                <a:gd name="T68" fmla="*/ 21 w 77"/>
                <a:gd name="T69" fmla="*/ 117 h 187"/>
                <a:gd name="T70" fmla="*/ 22 w 77"/>
                <a:gd name="T71" fmla="*/ 120 h 187"/>
                <a:gd name="T72" fmla="*/ 11 w 77"/>
                <a:gd name="T73" fmla="*/ 142 h 187"/>
                <a:gd name="T74" fmla="*/ 11 w 77"/>
                <a:gd name="T75" fmla="*/ 142 h 187"/>
                <a:gd name="T76" fmla="*/ 24 w 77"/>
                <a:gd name="T77" fmla="*/ 171 h 187"/>
                <a:gd name="T78" fmla="*/ 25 w 77"/>
                <a:gd name="T79" fmla="*/ 161 h 187"/>
                <a:gd name="T80" fmla="*/ 39 w 77"/>
                <a:gd name="T81" fmla="*/ 17 h 187"/>
                <a:gd name="T82" fmla="*/ 39 w 77"/>
                <a:gd name="T83" fmla="*/ 17 h 187"/>
                <a:gd name="T84" fmla="*/ 40 w 77"/>
                <a:gd name="T85" fmla="*/ 52 h 187"/>
                <a:gd name="T86" fmla="*/ 54 w 77"/>
                <a:gd name="T87" fmla="*/ 70 h 187"/>
                <a:gd name="T88" fmla="*/ 54 w 77"/>
                <a:gd name="T89" fmla="*/ 74 h 187"/>
                <a:gd name="T90" fmla="*/ 41 w 77"/>
                <a:gd name="T91" fmla="*/ 96 h 187"/>
                <a:gd name="T92" fmla="*/ 41 w 77"/>
                <a:gd name="T93" fmla="*/ 96 h 187"/>
                <a:gd name="T94" fmla="*/ 41 w 77"/>
                <a:gd name="T95" fmla="*/ 137 h 187"/>
                <a:gd name="T96" fmla="*/ 57 w 77"/>
                <a:gd name="T97" fmla="*/ 156 h 187"/>
                <a:gd name="T98" fmla="*/ 41 w 77"/>
                <a:gd name="T99" fmla="*/ 161 h 187"/>
                <a:gd name="T100" fmla="*/ 57 w 77"/>
                <a:gd name="T101" fmla="*/ 54 h 187"/>
                <a:gd name="T102" fmla="*/ 57 w 77"/>
                <a:gd name="T103" fmla="*/ 54 h 187"/>
                <a:gd name="T104" fmla="*/ 60 w 77"/>
                <a:gd name="T105" fmla="*/ 91 h 187"/>
                <a:gd name="T106" fmla="*/ 60 w 77"/>
                <a:gd name="T107"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187">
                  <a:moveTo>
                    <a:pt x="75" y="174"/>
                  </a:moveTo>
                  <a:cubicBezTo>
                    <a:pt x="77" y="174"/>
                    <a:pt x="77" y="171"/>
                    <a:pt x="75" y="171"/>
                  </a:cubicBezTo>
                  <a:cubicBezTo>
                    <a:pt x="74" y="171"/>
                    <a:pt x="74" y="171"/>
                    <a:pt x="74" y="171"/>
                  </a:cubicBezTo>
                  <a:cubicBezTo>
                    <a:pt x="74" y="166"/>
                    <a:pt x="74" y="161"/>
                    <a:pt x="74" y="160"/>
                  </a:cubicBezTo>
                  <a:cubicBezTo>
                    <a:pt x="73" y="154"/>
                    <a:pt x="73" y="147"/>
                    <a:pt x="73" y="141"/>
                  </a:cubicBezTo>
                  <a:cubicBezTo>
                    <a:pt x="72" y="127"/>
                    <a:pt x="72" y="113"/>
                    <a:pt x="71" y="99"/>
                  </a:cubicBezTo>
                  <a:cubicBezTo>
                    <a:pt x="70" y="78"/>
                    <a:pt x="69" y="58"/>
                    <a:pt x="68" y="37"/>
                  </a:cubicBezTo>
                  <a:cubicBezTo>
                    <a:pt x="69" y="37"/>
                    <a:pt x="69" y="37"/>
                    <a:pt x="70" y="37"/>
                  </a:cubicBezTo>
                  <a:cubicBezTo>
                    <a:pt x="71" y="37"/>
                    <a:pt x="71" y="34"/>
                    <a:pt x="69" y="34"/>
                  </a:cubicBezTo>
                  <a:cubicBezTo>
                    <a:pt x="69" y="34"/>
                    <a:pt x="69" y="34"/>
                    <a:pt x="68" y="34"/>
                  </a:cubicBezTo>
                  <a:cubicBezTo>
                    <a:pt x="68" y="28"/>
                    <a:pt x="68" y="22"/>
                    <a:pt x="67" y="16"/>
                  </a:cubicBezTo>
                  <a:cubicBezTo>
                    <a:pt x="69" y="16"/>
                    <a:pt x="68" y="13"/>
                    <a:pt x="67" y="13"/>
                  </a:cubicBezTo>
                  <a:cubicBezTo>
                    <a:pt x="58" y="12"/>
                    <a:pt x="48" y="12"/>
                    <a:pt x="39" y="13"/>
                  </a:cubicBezTo>
                  <a:cubicBezTo>
                    <a:pt x="39" y="11"/>
                    <a:pt x="39" y="10"/>
                    <a:pt x="39" y="8"/>
                  </a:cubicBezTo>
                  <a:cubicBezTo>
                    <a:pt x="39" y="7"/>
                    <a:pt x="37" y="7"/>
                    <a:pt x="37" y="8"/>
                  </a:cubicBezTo>
                  <a:cubicBezTo>
                    <a:pt x="37" y="10"/>
                    <a:pt x="37" y="11"/>
                    <a:pt x="37" y="13"/>
                  </a:cubicBezTo>
                  <a:cubicBezTo>
                    <a:pt x="32" y="13"/>
                    <a:pt x="26" y="13"/>
                    <a:pt x="20" y="13"/>
                  </a:cubicBezTo>
                  <a:cubicBezTo>
                    <a:pt x="20" y="11"/>
                    <a:pt x="20" y="10"/>
                    <a:pt x="20" y="8"/>
                  </a:cubicBezTo>
                  <a:cubicBezTo>
                    <a:pt x="20" y="7"/>
                    <a:pt x="18" y="7"/>
                    <a:pt x="18" y="8"/>
                  </a:cubicBezTo>
                  <a:cubicBezTo>
                    <a:pt x="18" y="10"/>
                    <a:pt x="19" y="12"/>
                    <a:pt x="19" y="13"/>
                  </a:cubicBezTo>
                  <a:cubicBezTo>
                    <a:pt x="15" y="13"/>
                    <a:pt x="12" y="13"/>
                    <a:pt x="9" y="13"/>
                  </a:cubicBezTo>
                  <a:cubicBezTo>
                    <a:pt x="8" y="13"/>
                    <a:pt x="8" y="16"/>
                    <a:pt x="9" y="16"/>
                  </a:cubicBezTo>
                  <a:cubicBezTo>
                    <a:pt x="12" y="16"/>
                    <a:pt x="16" y="16"/>
                    <a:pt x="19" y="16"/>
                  </a:cubicBezTo>
                  <a:cubicBezTo>
                    <a:pt x="19" y="23"/>
                    <a:pt x="19" y="31"/>
                    <a:pt x="19" y="38"/>
                  </a:cubicBezTo>
                  <a:cubicBezTo>
                    <a:pt x="15" y="38"/>
                    <a:pt x="12" y="39"/>
                    <a:pt x="8" y="39"/>
                  </a:cubicBezTo>
                  <a:cubicBezTo>
                    <a:pt x="7" y="39"/>
                    <a:pt x="7" y="41"/>
                    <a:pt x="8" y="41"/>
                  </a:cubicBezTo>
                  <a:cubicBezTo>
                    <a:pt x="12" y="41"/>
                    <a:pt x="15" y="41"/>
                    <a:pt x="19" y="41"/>
                  </a:cubicBezTo>
                  <a:cubicBezTo>
                    <a:pt x="19" y="46"/>
                    <a:pt x="19" y="50"/>
                    <a:pt x="20" y="55"/>
                  </a:cubicBezTo>
                  <a:cubicBezTo>
                    <a:pt x="18" y="55"/>
                    <a:pt x="16" y="56"/>
                    <a:pt x="14" y="56"/>
                  </a:cubicBezTo>
                  <a:cubicBezTo>
                    <a:pt x="13" y="56"/>
                    <a:pt x="14" y="58"/>
                    <a:pt x="15" y="58"/>
                  </a:cubicBezTo>
                  <a:cubicBezTo>
                    <a:pt x="16" y="57"/>
                    <a:pt x="18" y="57"/>
                    <a:pt x="20" y="57"/>
                  </a:cubicBezTo>
                  <a:cubicBezTo>
                    <a:pt x="20" y="62"/>
                    <a:pt x="20" y="67"/>
                    <a:pt x="20" y="72"/>
                  </a:cubicBezTo>
                  <a:cubicBezTo>
                    <a:pt x="16" y="72"/>
                    <a:pt x="12" y="73"/>
                    <a:pt x="8" y="73"/>
                  </a:cubicBezTo>
                  <a:cubicBezTo>
                    <a:pt x="8" y="73"/>
                    <a:pt x="8" y="73"/>
                    <a:pt x="7" y="73"/>
                  </a:cubicBezTo>
                  <a:cubicBezTo>
                    <a:pt x="6" y="49"/>
                    <a:pt x="4" y="25"/>
                    <a:pt x="1" y="1"/>
                  </a:cubicBezTo>
                  <a:cubicBezTo>
                    <a:pt x="1" y="0"/>
                    <a:pt x="0" y="0"/>
                    <a:pt x="0" y="1"/>
                  </a:cubicBezTo>
                  <a:cubicBezTo>
                    <a:pt x="2" y="40"/>
                    <a:pt x="4" y="79"/>
                    <a:pt x="6" y="118"/>
                  </a:cubicBezTo>
                  <a:cubicBezTo>
                    <a:pt x="6" y="118"/>
                    <a:pt x="6" y="118"/>
                    <a:pt x="5" y="118"/>
                  </a:cubicBezTo>
                  <a:cubicBezTo>
                    <a:pt x="4" y="118"/>
                    <a:pt x="4" y="119"/>
                    <a:pt x="5" y="119"/>
                  </a:cubicBezTo>
                  <a:cubicBezTo>
                    <a:pt x="6" y="119"/>
                    <a:pt x="6" y="119"/>
                    <a:pt x="6" y="119"/>
                  </a:cubicBezTo>
                  <a:cubicBezTo>
                    <a:pt x="6" y="126"/>
                    <a:pt x="7" y="133"/>
                    <a:pt x="7" y="140"/>
                  </a:cubicBezTo>
                  <a:cubicBezTo>
                    <a:pt x="7" y="140"/>
                    <a:pt x="6" y="140"/>
                    <a:pt x="5" y="141"/>
                  </a:cubicBezTo>
                  <a:cubicBezTo>
                    <a:pt x="4" y="141"/>
                    <a:pt x="4" y="142"/>
                    <a:pt x="5" y="142"/>
                  </a:cubicBezTo>
                  <a:cubicBezTo>
                    <a:pt x="6" y="142"/>
                    <a:pt x="7" y="142"/>
                    <a:pt x="7" y="142"/>
                  </a:cubicBezTo>
                  <a:cubicBezTo>
                    <a:pt x="8" y="148"/>
                    <a:pt x="8" y="153"/>
                    <a:pt x="8" y="159"/>
                  </a:cubicBezTo>
                  <a:cubicBezTo>
                    <a:pt x="8" y="159"/>
                    <a:pt x="7" y="159"/>
                    <a:pt x="7" y="159"/>
                  </a:cubicBezTo>
                  <a:cubicBezTo>
                    <a:pt x="6" y="159"/>
                    <a:pt x="6" y="160"/>
                    <a:pt x="7" y="160"/>
                  </a:cubicBezTo>
                  <a:cubicBezTo>
                    <a:pt x="7" y="160"/>
                    <a:pt x="8" y="160"/>
                    <a:pt x="8" y="160"/>
                  </a:cubicBezTo>
                  <a:cubicBezTo>
                    <a:pt x="8" y="165"/>
                    <a:pt x="9" y="169"/>
                    <a:pt x="9" y="173"/>
                  </a:cubicBezTo>
                  <a:cubicBezTo>
                    <a:pt x="9" y="173"/>
                    <a:pt x="8" y="173"/>
                    <a:pt x="8" y="173"/>
                  </a:cubicBezTo>
                  <a:cubicBezTo>
                    <a:pt x="7" y="174"/>
                    <a:pt x="7" y="175"/>
                    <a:pt x="8" y="175"/>
                  </a:cubicBezTo>
                  <a:cubicBezTo>
                    <a:pt x="8" y="175"/>
                    <a:pt x="9" y="175"/>
                    <a:pt x="9" y="175"/>
                  </a:cubicBezTo>
                  <a:cubicBezTo>
                    <a:pt x="9" y="176"/>
                    <a:pt x="9" y="177"/>
                    <a:pt x="9" y="177"/>
                  </a:cubicBezTo>
                  <a:cubicBezTo>
                    <a:pt x="9" y="179"/>
                    <a:pt x="11" y="179"/>
                    <a:pt x="11" y="177"/>
                  </a:cubicBezTo>
                  <a:cubicBezTo>
                    <a:pt x="11" y="177"/>
                    <a:pt x="11" y="176"/>
                    <a:pt x="11" y="175"/>
                  </a:cubicBezTo>
                  <a:cubicBezTo>
                    <a:pt x="20" y="176"/>
                    <a:pt x="29" y="176"/>
                    <a:pt x="38" y="176"/>
                  </a:cubicBezTo>
                  <a:cubicBezTo>
                    <a:pt x="38" y="177"/>
                    <a:pt x="38" y="179"/>
                    <a:pt x="38" y="180"/>
                  </a:cubicBezTo>
                  <a:cubicBezTo>
                    <a:pt x="38" y="182"/>
                    <a:pt x="41" y="182"/>
                    <a:pt x="41" y="180"/>
                  </a:cubicBezTo>
                  <a:cubicBezTo>
                    <a:pt x="41" y="179"/>
                    <a:pt x="41" y="177"/>
                    <a:pt x="41" y="176"/>
                  </a:cubicBezTo>
                  <a:cubicBezTo>
                    <a:pt x="51" y="176"/>
                    <a:pt x="60" y="175"/>
                    <a:pt x="69" y="175"/>
                  </a:cubicBezTo>
                  <a:cubicBezTo>
                    <a:pt x="70" y="179"/>
                    <a:pt x="70" y="183"/>
                    <a:pt x="72" y="186"/>
                  </a:cubicBezTo>
                  <a:cubicBezTo>
                    <a:pt x="73" y="187"/>
                    <a:pt x="74" y="187"/>
                    <a:pt x="75" y="186"/>
                  </a:cubicBezTo>
                  <a:cubicBezTo>
                    <a:pt x="75" y="185"/>
                    <a:pt x="75" y="185"/>
                    <a:pt x="75" y="185"/>
                  </a:cubicBezTo>
                  <a:cubicBezTo>
                    <a:pt x="76" y="184"/>
                    <a:pt x="76" y="183"/>
                    <a:pt x="75" y="183"/>
                  </a:cubicBezTo>
                  <a:cubicBezTo>
                    <a:pt x="75" y="183"/>
                    <a:pt x="75" y="183"/>
                    <a:pt x="74" y="183"/>
                  </a:cubicBezTo>
                  <a:cubicBezTo>
                    <a:pt x="74" y="182"/>
                    <a:pt x="73" y="182"/>
                    <a:pt x="73" y="182"/>
                  </a:cubicBezTo>
                  <a:cubicBezTo>
                    <a:pt x="73" y="180"/>
                    <a:pt x="73" y="177"/>
                    <a:pt x="73" y="174"/>
                  </a:cubicBezTo>
                  <a:cubicBezTo>
                    <a:pt x="74" y="174"/>
                    <a:pt x="74" y="174"/>
                    <a:pt x="75" y="174"/>
                  </a:cubicBezTo>
                  <a:close/>
                  <a:moveTo>
                    <a:pt x="70" y="156"/>
                  </a:moveTo>
                  <a:cubicBezTo>
                    <a:pt x="70" y="156"/>
                    <a:pt x="70" y="155"/>
                    <a:pt x="69" y="155"/>
                  </a:cubicBezTo>
                  <a:cubicBezTo>
                    <a:pt x="66" y="156"/>
                    <a:pt x="63" y="156"/>
                    <a:pt x="61" y="156"/>
                  </a:cubicBezTo>
                  <a:cubicBezTo>
                    <a:pt x="61" y="150"/>
                    <a:pt x="61" y="145"/>
                    <a:pt x="61" y="139"/>
                  </a:cubicBezTo>
                  <a:cubicBezTo>
                    <a:pt x="64" y="138"/>
                    <a:pt x="66" y="138"/>
                    <a:pt x="69" y="137"/>
                  </a:cubicBezTo>
                  <a:cubicBezTo>
                    <a:pt x="69" y="143"/>
                    <a:pt x="70" y="149"/>
                    <a:pt x="70" y="156"/>
                  </a:cubicBezTo>
                  <a:close/>
                  <a:moveTo>
                    <a:pt x="69" y="135"/>
                  </a:moveTo>
                  <a:cubicBezTo>
                    <a:pt x="66" y="135"/>
                    <a:pt x="64" y="135"/>
                    <a:pt x="61" y="135"/>
                  </a:cubicBezTo>
                  <a:cubicBezTo>
                    <a:pt x="61" y="129"/>
                    <a:pt x="61" y="123"/>
                    <a:pt x="61" y="117"/>
                  </a:cubicBezTo>
                  <a:cubicBezTo>
                    <a:pt x="63" y="117"/>
                    <a:pt x="66" y="116"/>
                    <a:pt x="68" y="116"/>
                  </a:cubicBezTo>
                  <a:cubicBezTo>
                    <a:pt x="69" y="122"/>
                    <a:pt x="69" y="128"/>
                    <a:pt x="69" y="135"/>
                  </a:cubicBezTo>
                  <a:close/>
                  <a:moveTo>
                    <a:pt x="68" y="110"/>
                  </a:moveTo>
                  <a:cubicBezTo>
                    <a:pt x="68" y="111"/>
                    <a:pt x="68" y="112"/>
                    <a:pt x="68" y="113"/>
                  </a:cubicBezTo>
                  <a:cubicBezTo>
                    <a:pt x="66" y="113"/>
                    <a:pt x="63" y="113"/>
                    <a:pt x="61" y="114"/>
                  </a:cubicBezTo>
                  <a:cubicBezTo>
                    <a:pt x="60" y="107"/>
                    <a:pt x="60" y="101"/>
                    <a:pt x="60" y="94"/>
                  </a:cubicBezTo>
                  <a:cubicBezTo>
                    <a:pt x="63" y="94"/>
                    <a:pt x="65" y="94"/>
                    <a:pt x="68" y="94"/>
                  </a:cubicBezTo>
                  <a:cubicBezTo>
                    <a:pt x="68" y="99"/>
                    <a:pt x="68" y="105"/>
                    <a:pt x="68" y="110"/>
                  </a:cubicBezTo>
                  <a:close/>
                  <a:moveTo>
                    <a:pt x="67" y="51"/>
                  </a:moveTo>
                  <a:cubicBezTo>
                    <a:pt x="63" y="51"/>
                    <a:pt x="60" y="51"/>
                    <a:pt x="57" y="51"/>
                  </a:cubicBezTo>
                  <a:cubicBezTo>
                    <a:pt x="57" y="47"/>
                    <a:pt x="56" y="43"/>
                    <a:pt x="56" y="38"/>
                  </a:cubicBezTo>
                  <a:cubicBezTo>
                    <a:pt x="59" y="38"/>
                    <a:pt x="63" y="38"/>
                    <a:pt x="66" y="37"/>
                  </a:cubicBezTo>
                  <a:cubicBezTo>
                    <a:pt x="66" y="42"/>
                    <a:pt x="66" y="46"/>
                    <a:pt x="67" y="51"/>
                  </a:cubicBezTo>
                  <a:close/>
                  <a:moveTo>
                    <a:pt x="66" y="34"/>
                  </a:moveTo>
                  <a:cubicBezTo>
                    <a:pt x="63" y="34"/>
                    <a:pt x="59" y="34"/>
                    <a:pt x="55" y="34"/>
                  </a:cubicBezTo>
                  <a:cubicBezTo>
                    <a:pt x="55" y="29"/>
                    <a:pt x="54" y="23"/>
                    <a:pt x="53" y="17"/>
                  </a:cubicBezTo>
                  <a:cubicBezTo>
                    <a:pt x="57" y="17"/>
                    <a:pt x="62" y="17"/>
                    <a:pt x="66" y="16"/>
                  </a:cubicBezTo>
                  <a:cubicBezTo>
                    <a:pt x="66" y="22"/>
                    <a:pt x="66" y="28"/>
                    <a:pt x="66" y="34"/>
                  </a:cubicBezTo>
                  <a:close/>
                  <a:moveTo>
                    <a:pt x="37" y="17"/>
                  </a:moveTo>
                  <a:cubicBezTo>
                    <a:pt x="37" y="23"/>
                    <a:pt x="37" y="29"/>
                    <a:pt x="37" y="36"/>
                  </a:cubicBezTo>
                  <a:cubicBezTo>
                    <a:pt x="32" y="36"/>
                    <a:pt x="27" y="37"/>
                    <a:pt x="21" y="38"/>
                  </a:cubicBezTo>
                  <a:cubicBezTo>
                    <a:pt x="21" y="30"/>
                    <a:pt x="21" y="23"/>
                    <a:pt x="20" y="16"/>
                  </a:cubicBezTo>
                  <a:cubicBezTo>
                    <a:pt x="26" y="16"/>
                    <a:pt x="32" y="16"/>
                    <a:pt x="37" y="17"/>
                  </a:cubicBezTo>
                  <a:close/>
                  <a:moveTo>
                    <a:pt x="37" y="56"/>
                  </a:moveTo>
                  <a:cubicBezTo>
                    <a:pt x="37" y="61"/>
                    <a:pt x="37" y="66"/>
                    <a:pt x="37" y="71"/>
                  </a:cubicBezTo>
                  <a:cubicBezTo>
                    <a:pt x="32" y="71"/>
                    <a:pt x="28" y="71"/>
                    <a:pt x="23" y="72"/>
                  </a:cubicBezTo>
                  <a:cubicBezTo>
                    <a:pt x="23" y="67"/>
                    <a:pt x="23" y="62"/>
                    <a:pt x="22" y="57"/>
                  </a:cubicBezTo>
                  <a:cubicBezTo>
                    <a:pt x="27" y="56"/>
                    <a:pt x="32" y="56"/>
                    <a:pt x="37" y="56"/>
                  </a:cubicBezTo>
                  <a:close/>
                  <a:moveTo>
                    <a:pt x="22" y="54"/>
                  </a:moveTo>
                  <a:cubicBezTo>
                    <a:pt x="22" y="50"/>
                    <a:pt x="22" y="45"/>
                    <a:pt x="22" y="41"/>
                  </a:cubicBezTo>
                  <a:cubicBezTo>
                    <a:pt x="27" y="41"/>
                    <a:pt x="32" y="40"/>
                    <a:pt x="37" y="40"/>
                  </a:cubicBezTo>
                  <a:cubicBezTo>
                    <a:pt x="37" y="44"/>
                    <a:pt x="37" y="48"/>
                    <a:pt x="37" y="52"/>
                  </a:cubicBezTo>
                  <a:cubicBezTo>
                    <a:pt x="32" y="53"/>
                    <a:pt x="27" y="54"/>
                    <a:pt x="22" y="54"/>
                  </a:cubicBezTo>
                  <a:close/>
                  <a:moveTo>
                    <a:pt x="37" y="74"/>
                  </a:moveTo>
                  <a:cubicBezTo>
                    <a:pt x="37" y="80"/>
                    <a:pt x="37" y="87"/>
                    <a:pt x="37" y="93"/>
                  </a:cubicBezTo>
                  <a:cubicBezTo>
                    <a:pt x="33" y="93"/>
                    <a:pt x="28" y="94"/>
                    <a:pt x="24" y="94"/>
                  </a:cubicBezTo>
                  <a:cubicBezTo>
                    <a:pt x="24" y="93"/>
                    <a:pt x="24" y="91"/>
                    <a:pt x="24" y="89"/>
                  </a:cubicBezTo>
                  <a:cubicBezTo>
                    <a:pt x="23" y="84"/>
                    <a:pt x="23" y="79"/>
                    <a:pt x="23" y="74"/>
                  </a:cubicBezTo>
                  <a:cubicBezTo>
                    <a:pt x="28" y="74"/>
                    <a:pt x="32" y="74"/>
                    <a:pt x="37" y="74"/>
                  </a:cubicBezTo>
                  <a:close/>
                  <a:moveTo>
                    <a:pt x="37" y="96"/>
                  </a:moveTo>
                  <a:cubicBezTo>
                    <a:pt x="37" y="103"/>
                    <a:pt x="37" y="109"/>
                    <a:pt x="37" y="116"/>
                  </a:cubicBezTo>
                  <a:cubicBezTo>
                    <a:pt x="33" y="116"/>
                    <a:pt x="29" y="116"/>
                    <a:pt x="25" y="117"/>
                  </a:cubicBezTo>
                  <a:cubicBezTo>
                    <a:pt x="25" y="110"/>
                    <a:pt x="24" y="103"/>
                    <a:pt x="24" y="97"/>
                  </a:cubicBezTo>
                  <a:cubicBezTo>
                    <a:pt x="28" y="96"/>
                    <a:pt x="33" y="96"/>
                    <a:pt x="37" y="96"/>
                  </a:cubicBezTo>
                  <a:close/>
                  <a:moveTo>
                    <a:pt x="37" y="119"/>
                  </a:moveTo>
                  <a:cubicBezTo>
                    <a:pt x="38" y="125"/>
                    <a:pt x="38" y="131"/>
                    <a:pt x="38" y="137"/>
                  </a:cubicBezTo>
                  <a:cubicBezTo>
                    <a:pt x="34" y="138"/>
                    <a:pt x="30" y="138"/>
                    <a:pt x="26" y="139"/>
                  </a:cubicBezTo>
                  <a:cubicBezTo>
                    <a:pt x="26" y="132"/>
                    <a:pt x="26" y="126"/>
                    <a:pt x="25" y="120"/>
                  </a:cubicBezTo>
                  <a:cubicBezTo>
                    <a:pt x="29" y="119"/>
                    <a:pt x="33" y="119"/>
                    <a:pt x="37" y="119"/>
                  </a:cubicBezTo>
                  <a:close/>
                  <a:moveTo>
                    <a:pt x="26" y="142"/>
                  </a:moveTo>
                  <a:cubicBezTo>
                    <a:pt x="30" y="142"/>
                    <a:pt x="34" y="142"/>
                    <a:pt x="38" y="142"/>
                  </a:cubicBezTo>
                  <a:cubicBezTo>
                    <a:pt x="38" y="147"/>
                    <a:pt x="38" y="152"/>
                    <a:pt x="38" y="157"/>
                  </a:cubicBezTo>
                  <a:cubicBezTo>
                    <a:pt x="34" y="158"/>
                    <a:pt x="30" y="158"/>
                    <a:pt x="25" y="158"/>
                  </a:cubicBezTo>
                  <a:cubicBezTo>
                    <a:pt x="26" y="153"/>
                    <a:pt x="26" y="147"/>
                    <a:pt x="26" y="142"/>
                  </a:cubicBezTo>
                  <a:close/>
                  <a:moveTo>
                    <a:pt x="9" y="96"/>
                  </a:moveTo>
                  <a:cubicBezTo>
                    <a:pt x="9" y="89"/>
                    <a:pt x="8" y="82"/>
                    <a:pt x="8" y="75"/>
                  </a:cubicBezTo>
                  <a:cubicBezTo>
                    <a:pt x="8" y="75"/>
                    <a:pt x="8" y="75"/>
                    <a:pt x="8" y="75"/>
                  </a:cubicBezTo>
                  <a:cubicBezTo>
                    <a:pt x="12" y="74"/>
                    <a:pt x="16" y="74"/>
                    <a:pt x="20" y="74"/>
                  </a:cubicBezTo>
                  <a:cubicBezTo>
                    <a:pt x="20" y="81"/>
                    <a:pt x="20" y="88"/>
                    <a:pt x="21" y="95"/>
                  </a:cubicBezTo>
                  <a:cubicBezTo>
                    <a:pt x="17" y="95"/>
                    <a:pt x="13" y="95"/>
                    <a:pt x="9" y="96"/>
                  </a:cubicBezTo>
                  <a:close/>
                  <a:moveTo>
                    <a:pt x="9" y="97"/>
                  </a:moveTo>
                  <a:cubicBezTo>
                    <a:pt x="13" y="97"/>
                    <a:pt x="17" y="97"/>
                    <a:pt x="21" y="97"/>
                  </a:cubicBezTo>
                  <a:cubicBezTo>
                    <a:pt x="21" y="103"/>
                    <a:pt x="21" y="110"/>
                    <a:pt x="21" y="117"/>
                  </a:cubicBezTo>
                  <a:cubicBezTo>
                    <a:pt x="18" y="117"/>
                    <a:pt x="14" y="117"/>
                    <a:pt x="10" y="117"/>
                  </a:cubicBezTo>
                  <a:cubicBezTo>
                    <a:pt x="10" y="111"/>
                    <a:pt x="9" y="104"/>
                    <a:pt x="9" y="97"/>
                  </a:cubicBezTo>
                  <a:close/>
                  <a:moveTo>
                    <a:pt x="10" y="119"/>
                  </a:moveTo>
                  <a:cubicBezTo>
                    <a:pt x="14" y="120"/>
                    <a:pt x="18" y="120"/>
                    <a:pt x="22" y="120"/>
                  </a:cubicBezTo>
                  <a:cubicBezTo>
                    <a:pt x="22" y="126"/>
                    <a:pt x="22" y="132"/>
                    <a:pt x="22" y="139"/>
                  </a:cubicBezTo>
                  <a:cubicBezTo>
                    <a:pt x="19" y="139"/>
                    <a:pt x="15" y="140"/>
                    <a:pt x="11" y="140"/>
                  </a:cubicBezTo>
                  <a:cubicBezTo>
                    <a:pt x="11" y="133"/>
                    <a:pt x="10" y="126"/>
                    <a:pt x="10" y="119"/>
                  </a:cubicBezTo>
                  <a:close/>
                  <a:moveTo>
                    <a:pt x="11" y="142"/>
                  </a:moveTo>
                  <a:cubicBezTo>
                    <a:pt x="15" y="142"/>
                    <a:pt x="19" y="142"/>
                    <a:pt x="22" y="142"/>
                  </a:cubicBezTo>
                  <a:cubicBezTo>
                    <a:pt x="23" y="147"/>
                    <a:pt x="23" y="153"/>
                    <a:pt x="23" y="158"/>
                  </a:cubicBezTo>
                  <a:cubicBezTo>
                    <a:pt x="19" y="158"/>
                    <a:pt x="15" y="159"/>
                    <a:pt x="11" y="159"/>
                  </a:cubicBezTo>
                  <a:cubicBezTo>
                    <a:pt x="11" y="153"/>
                    <a:pt x="11" y="148"/>
                    <a:pt x="11" y="142"/>
                  </a:cubicBezTo>
                  <a:close/>
                  <a:moveTo>
                    <a:pt x="11" y="173"/>
                  </a:moveTo>
                  <a:cubicBezTo>
                    <a:pt x="11" y="169"/>
                    <a:pt x="11" y="165"/>
                    <a:pt x="11" y="161"/>
                  </a:cubicBezTo>
                  <a:cubicBezTo>
                    <a:pt x="15" y="161"/>
                    <a:pt x="19" y="161"/>
                    <a:pt x="23" y="161"/>
                  </a:cubicBezTo>
                  <a:cubicBezTo>
                    <a:pt x="24" y="164"/>
                    <a:pt x="24" y="167"/>
                    <a:pt x="24" y="171"/>
                  </a:cubicBezTo>
                  <a:cubicBezTo>
                    <a:pt x="24" y="172"/>
                    <a:pt x="27" y="172"/>
                    <a:pt x="27" y="171"/>
                  </a:cubicBezTo>
                  <a:cubicBezTo>
                    <a:pt x="27" y="170"/>
                    <a:pt x="26" y="169"/>
                    <a:pt x="26" y="168"/>
                  </a:cubicBezTo>
                  <a:cubicBezTo>
                    <a:pt x="26" y="167"/>
                    <a:pt x="25" y="166"/>
                    <a:pt x="24" y="168"/>
                  </a:cubicBezTo>
                  <a:cubicBezTo>
                    <a:pt x="25" y="165"/>
                    <a:pt x="25" y="163"/>
                    <a:pt x="25" y="161"/>
                  </a:cubicBezTo>
                  <a:cubicBezTo>
                    <a:pt x="29" y="161"/>
                    <a:pt x="34" y="161"/>
                    <a:pt x="38" y="161"/>
                  </a:cubicBezTo>
                  <a:cubicBezTo>
                    <a:pt x="38" y="164"/>
                    <a:pt x="38" y="168"/>
                    <a:pt x="38" y="171"/>
                  </a:cubicBezTo>
                  <a:cubicBezTo>
                    <a:pt x="29" y="172"/>
                    <a:pt x="20" y="172"/>
                    <a:pt x="11" y="173"/>
                  </a:cubicBezTo>
                  <a:close/>
                  <a:moveTo>
                    <a:pt x="39" y="17"/>
                  </a:moveTo>
                  <a:cubicBezTo>
                    <a:pt x="44" y="17"/>
                    <a:pt x="48" y="17"/>
                    <a:pt x="52" y="17"/>
                  </a:cubicBezTo>
                  <a:cubicBezTo>
                    <a:pt x="52" y="23"/>
                    <a:pt x="53" y="29"/>
                    <a:pt x="53" y="35"/>
                  </a:cubicBezTo>
                  <a:cubicBezTo>
                    <a:pt x="48" y="35"/>
                    <a:pt x="44" y="35"/>
                    <a:pt x="40" y="36"/>
                  </a:cubicBezTo>
                  <a:cubicBezTo>
                    <a:pt x="40" y="29"/>
                    <a:pt x="39" y="23"/>
                    <a:pt x="39" y="17"/>
                  </a:cubicBezTo>
                  <a:close/>
                  <a:moveTo>
                    <a:pt x="40" y="40"/>
                  </a:moveTo>
                  <a:cubicBezTo>
                    <a:pt x="44" y="40"/>
                    <a:pt x="49" y="39"/>
                    <a:pt x="53" y="39"/>
                  </a:cubicBezTo>
                  <a:cubicBezTo>
                    <a:pt x="53" y="43"/>
                    <a:pt x="53" y="47"/>
                    <a:pt x="54" y="51"/>
                  </a:cubicBezTo>
                  <a:cubicBezTo>
                    <a:pt x="49" y="51"/>
                    <a:pt x="45" y="52"/>
                    <a:pt x="40" y="52"/>
                  </a:cubicBezTo>
                  <a:cubicBezTo>
                    <a:pt x="40" y="48"/>
                    <a:pt x="40" y="44"/>
                    <a:pt x="40" y="40"/>
                  </a:cubicBezTo>
                  <a:close/>
                  <a:moveTo>
                    <a:pt x="40" y="55"/>
                  </a:moveTo>
                  <a:cubicBezTo>
                    <a:pt x="45" y="55"/>
                    <a:pt x="49" y="55"/>
                    <a:pt x="54" y="55"/>
                  </a:cubicBezTo>
                  <a:cubicBezTo>
                    <a:pt x="54" y="60"/>
                    <a:pt x="54" y="65"/>
                    <a:pt x="54" y="70"/>
                  </a:cubicBezTo>
                  <a:cubicBezTo>
                    <a:pt x="50" y="70"/>
                    <a:pt x="45" y="71"/>
                    <a:pt x="40" y="71"/>
                  </a:cubicBezTo>
                  <a:cubicBezTo>
                    <a:pt x="40" y="66"/>
                    <a:pt x="40" y="61"/>
                    <a:pt x="40" y="55"/>
                  </a:cubicBezTo>
                  <a:close/>
                  <a:moveTo>
                    <a:pt x="40" y="74"/>
                  </a:moveTo>
                  <a:cubicBezTo>
                    <a:pt x="45" y="74"/>
                    <a:pt x="50" y="74"/>
                    <a:pt x="54" y="74"/>
                  </a:cubicBezTo>
                  <a:cubicBezTo>
                    <a:pt x="54" y="80"/>
                    <a:pt x="55" y="85"/>
                    <a:pt x="55" y="91"/>
                  </a:cubicBezTo>
                  <a:cubicBezTo>
                    <a:pt x="50" y="92"/>
                    <a:pt x="45" y="92"/>
                    <a:pt x="41" y="93"/>
                  </a:cubicBezTo>
                  <a:cubicBezTo>
                    <a:pt x="41" y="86"/>
                    <a:pt x="41" y="80"/>
                    <a:pt x="40" y="74"/>
                  </a:cubicBezTo>
                  <a:close/>
                  <a:moveTo>
                    <a:pt x="41" y="96"/>
                  </a:moveTo>
                  <a:cubicBezTo>
                    <a:pt x="46" y="96"/>
                    <a:pt x="50" y="95"/>
                    <a:pt x="55" y="95"/>
                  </a:cubicBezTo>
                  <a:cubicBezTo>
                    <a:pt x="55" y="101"/>
                    <a:pt x="55" y="108"/>
                    <a:pt x="56" y="114"/>
                  </a:cubicBezTo>
                  <a:cubicBezTo>
                    <a:pt x="51" y="114"/>
                    <a:pt x="46" y="115"/>
                    <a:pt x="41" y="115"/>
                  </a:cubicBezTo>
                  <a:cubicBezTo>
                    <a:pt x="41" y="109"/>
                    <a:pt x="41" y="102"/>
                    <a:pt x="41" y="96"/>
                  </a:cubicBezTo>
                  <a:close/>
                  <a:moveTo>
                    <a:pt x="41" y="119"/>
                  </a:moveTo>
                  <a:cubicBezTo>
                    <a:pt x="46" y="119"/>
                    <a:pt x="51" y="118"/>
                    <a:pt x="56" y="118"/>
                  </a:cubicBezTo>
                  <a:cubicBezTo>
                    <a:pt x="56" y="124"/>
                    <a:pt x="56" y="130"/>
                    <a:pt x="56" y="136"/>
                  </a:cubicBezTo>
                  <a:cubicBezTo>
                    <a:pt x="51" y="136"/>
                    <a:pt x="46" y="136"/>
                    <a:pt x="41" y="137"/>
                  </a:cubicBezTo>
                  <a:cubicBezTo>
                    <a:pt x="41" y="131"/>
                    <a:pt x="41" y="125"/>
                    <a:pt x="41" y="119"/>
                  </a:cubicBezTo>
                  <a:close/>
                  <a:moveTo>
                    <a:pt x="41" y="141"/>
                  </a:moveTo>
                  <a:cubicBezTo>
                    <a:pt x="46" y="141"/>
                    <a:pt x="51" y="140"/>
                    <a:pt x="56" y="140"/>
                  </a:cubicBezTo>
                  <a:cubicBezTo>
                    <a:pt x="57" y="145"/>
                    <a:pt x="57" y="151"/>
                    <a:pt x="57" y="156"/>
                  </a:cubicBezTo>
                  <a:cubicBezTo>
                    <a:pt x="52" y="157"/>
                    <a:pt x="47" y="157"/>
                    <a:pt x="41" y="157"/>
                  </a:cubicBezTo>
                  <a:cubicBezTo>
                    <a:pt x="41" y="152"/>
                    <a:pt x="41" y="147"/>
                    <a:pt x="41" y="141"/>
                  </a:cubicBezTo>
                  <a:close/>
                  <a:moveTo>
                    <a:pt x="41" y="171"/>
                  </a:moveTo>
                  <a:cubicBezTo>
                    <a:pt x="41" y="168"/>
                    <a:pt x="41" y="164"/>
                    <a:pt x="41" y="161"/>
                  </a:cubicBezTo>
                  <a:cubicBezTo>
                    <a:pt x="47" y="161"/>
                    <a:pt x="52" y="160"/>
                    <a:pt x="57" y="160"/>
                  </a:cubicBezTo>
                  <a:cubicBezTo>
                    <a:pt x="57" y="163"/>
                    <a:pt x="57" y="167"/>
                    <a:pt x="58" y="171"/>
                  </a:cubicBezTo>
                  <a:cubicBezTo>
                    <a:pt x="52" y="171"/>
                    <a:pt x="47" y="171"/>
                    <a:pt x="41" y="171"/>
                  </a:cubicBezTo>
                  <a:close/>
                  <a:moveTo>
                    <a:pt x="57" y="54"/>
                  </a:moveTo>
                  <a:cubicBezTo>
                    <a:pt x="60" y="54"/>
                    <a:pt x="63" y="54"/>
                    <a:pt x="67" y="54"/>
                  </a:cubicBezTo>
                  <a:cubicBezTo>
                    <a:pt x="67" y="60"/>
                    <a:pt x="67" y="65"/>
                    <a:pt x="67" y="71"/>
                  </a:cubicBezTo>
                  <a:cubicBezTo>
                    <a:pt x="64" y="71"/>
                    <a:pt x="61" y="71"/>
                    <a:pt x="59" y="71"/>
                  </a:cubicBezTo>
                  <a:cubicBezTo>
                    <a:pt x="58" y="65"/>
                    <a:pt x="58" y="60"/>
                    <a:pt x="57" y="54"/>
                  </a:cubicBezTo>
                  <a:close/>
                  <a:moveTo>
                    <a:pt x="59" y="73"/>
                  </a:moveTo>
                  <a:cubicBezTo>
                    <a:pt x="62" y="73"/>
                    <a:pt x="64" y="73"/>
                    <a:pt x="67" y="73"/>
                  </a:cubicBezTo>
                  <a:cubicBezTo>
                    <a:pt x="67" y="79"/>
                    <a:pt x="67" y="85"/>
                    <a:pt x="68" y="91"/>
                  </a:cubicBezTo>
                  <a:cubicBezTo>
                    <a:pt x="65" y="91"/>
                    <a:pt x="62" y="91"/>
                    <a:pt x="60" y="91"/>
                  </a:cubicBezTo>
                  <a:cubicBezTo>
                    <a:pt x="59" y="85"/>
                    <a:pt x="59" y="79"/>
                    <a:pt x="59" y="73"/>
                  </a:cubicBezTo>
                  <a:close/>
                  <a:moveTo>
                    <a:pt x="69" y="171"/>
                  </a:moveTo>
                  <a:cubicBezTo>
                    <a:pt x="66" y="171"/>
                    <a:pt x="63" y="171"/>
                    <a:pt x="60" y="171"/>
                  </a:cubicBezTo>
                  <a:cubicBezTo>
                    <a:pt x="60" y="167"/>
                    <a:pt x="60" y="163"/>
                    <a:pt x="60" y="159"/>
                  </a:cubicBezTo>
                  <a:cubicBezTo>
                    <a:pt x="64" y="159"/>
                    <a:pt x="67" y="158"/>
                    <a:pt x="70" y="158"/>
                  </a:cubicBezTo>
                  <a:cubicBezTo>
                    <a:pt x="70" y="158"/>
                    <a:pt x="70" y="158"/>
                    <a:pt x="70" y="158"/>
                  </a:cubicBezTo>
                  <a:cubicBezTo>
                    <a:pt x="70" y="162"/>
                    <a:pt x="69" y="166"/>
                    <a:pt x="6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3920" y="3779"/>
              <a:ext cx="21" cy="131"/>
            </a:xfrm>
            <a:custGeom>
              <a:avLst/>
              <a:gdLst>
                <a:gd name="T0" fmla="*/ 3 w 8"/>
                <a:gd name="T1" fmla="*/ 1 h 48"/>
                <a:gd name="T2" fmla="*/ 1 w 8"/>
                <a:gd name="T3" fmla="*/ 1 h 48"/>
                <a:gd name="T4" fmla="*/ 5 w 8"/>
                <a:gd name="T5" fmla="*/ 47 h 48"/>
                <a:gd name="T6" fmla="*/ 8 w 8"/>
                <a:gd name="T7" fmla="*/ 46 h 48"/>
                <a:gd name="T8" fmla="*/ 3 w 8"/>
                <a:gd name="T9" fmla="*/ 1 h 48"/>
              </a:gdLst>
              <a:ahLst/>
              <a:cxnLst>
                <a:cxn ang="0">
                  <a:pos x="T0" y="T1"/>
                </a:cxn>
                <a:cxn ang="0">
                  <a:pos x="T2" y="T3"/>
                </a:cxn>
                <a:cxn ang="0">
                  <a:pos x="T4" y="T5"/>
                </a:cxn>
                <a:cxn ang="0">
                  <a:pos x="T6" y="T7"/>
                </a:cxn>
                <a:cxn ang="0">
                  <a:pos x="T8" y="T9"/>
                </a:cxn>
              </a:cxnLst>
              <a:rect l="0" t="0" r="r" b="b"/>
              <a:pathLst>
                <a:path w="8" h="48">
                  <a:moveTo>
                    <a:pt x="3" y="1"/>
                  </a:moveTo>
                  <a:cubicBezTo>
                    <a:pt x="3" y="0"/>
                    <a:pt x="1" y="0"/>
                    <a:pt x="1" y="1"/>
                  </a:cubicBezTo>
                  <a:cubicBezTo>
                    <a:pt x="0" y="16"/>
                    <a:pt x="2" y="32"/>
                    <a:pt x="5" y="47"/>
                  </a:cubicBezTo>
                  <a:cubicBezTo>
                    <a:pt x="6" y="48"/>
                    <a:pt x="8" y="48"/>
                    <a:pt x="8" y="46"/>
                  </a:cubicBezTo>
                  <a:cubicBezTo>
                    <a:pt x="5" y="31"/>
                    <a:pt x="4" y="1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3966" y="3771"/>
              <a:ext cx="27" cy="527"/>
            </a:xfrm>
            <a:custGeom>
              <a:avLst/>
              <a:gdLst>
                <a:gd name="T0" fmla="*/ 2 w 10"/>
                <a:gd name="T1" fmla="*/ 1 h 194"/>
                <a:gd name="T2" fmla="*/ 0 w 10"/>
                <a:gd name="T3" fmla="*/ 1 h 194"/>
                <a:gd name="T4" fmla="*/ 3 w 10"/>
                <a:gd name="T5" fmla="*/ 193 h 194"/>
                <a:gd name="T6" fmla="*/ 4 w 10"/>
                <a:gd name="T7" fmla="*/ 193 h 194"/>
                <a:gd name="T8" fmla="*/ 2 w 10"/>
                <a:gd name="T9" fmla="*/ 1 h 194"/>
              </a:gdLst>
              <a:ahLst/>
              <a:cxnLst>
                <a:cxn ang="0">
                  <a:pos x="T0" y="T1"/>
                </a:cxn>
                <a:cxn ang="0">
                  <a:pos x="T2" y="T3"/>
                </a:cxn>
                <a:cxn ang="0">
                  <a:pos x="T4" y="T5"/>
                </a:cxn>
                <a:cxn ang="0">
                  <a:pos x="T6" y="T7"/>
                </a:cxn>
                <a:cxn ang="0">
                  <a:pos x="T8" y="T9"/>
                </a:cxn>
              </a:cxnLst>
              <a:rect l="0" t="0" r="r" b="b"/>
              <a:pathLst>
                <a:path w="10" h="194">
                  <a:moveTo>
                    <a:pt x="2" y="1"/>
                  </a:moveTo>
                  <a:cubicBezTo>
                    <a:pt x="2" y="0"/>
                    <a:pt x="0" y="0"/>
                    <a:pt x="0" y="1"/>
                  </a:cubicBezTo>
                  <a:cubicBezTo>
                    <a:pt x="3" y="65"/>
                    <a:pt x="2" y="129"/>
                    <a:pt x="3" y="193"/>
                  </a:cubicBezTo>
                  <a:cubicBezTo>
                    <a:pt x="3" y="194"/>
                    <a:pt x="4" y="194"/>
                    <a:pt x="4" y="193"/>
                  </a:cubicBezTo>
                  <a:cubicBezTo>
                    <a:pt x="10" y="130"/>
                    <a:pt x="7" y="6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4020" y="3771"/>
              <a:ext cx="21" cy="508"/>
            </a:xfrm>
            <a:custGeom>
              <a:avLst/>
              <a:gdLst>
                <a:gd name="T0" fmla="*/ 2 w 8"/>
                <a:gd name="T1" fmla="*/ 1 h 187"/>
                <a:gd name="T2" fmla="*/ 1 w 8"/>
                <a:gd name="T3" fmla="*/ 1 h 187"/>
                <a:gd name="T4" fmla="*/ 0 w 8"/>
                <a:gd name="T5" fmla="*/ 185 h 187"/>
                <a:gd name="T6" fmla="*/ 2 w 8"/>
                <a:gd name="T7" fmla="*/ 185 h 187"/>
                <a:gd name="T8" fmla="*/ 2 w 8"/>
                <a:gd name="T9" fmla="*/ 1 h 187"/>
              </a:gdLst>
              <a:ahLst/>
              <a:cxnLst>
                <a:cxn ang="0">
                  <a:pos x="T0" y="T1"/>
                </a:cxn>
                <a:cxn ang="0">
                  <a:pos x="T2" y="T3"/>
                </a:cxn>
                <a:cxn ang="0">
                  <a:pos x="T4" y="T5"/>
                </a:cxn>
                <a:cxn ang="0">
                  <a:pos x="T6" y="T7"/>
                </a:cxn>
                <a:cxn ang="0">
                  <a:pos x="T8" y="T9"/>
                </a:cxn>
              </a:cxnLst>
              <a:rect l="0" t="0" r="r" b="b"/>
              <a:pathLst>
                <a:path w="8" h="187">
                  <a:moveTo>
                    <a:pt x="2" y="1"/>
                  </a:moveTo>
                  <a:cubicBezTo>
                    <a:pt x="2" y="0"/>
                    <a:pt x="0" y="0"/>
                    <a:pt x="1" y="1"/>
                  </a:cubicBezTo>
                  <a:cubicBezTo>
                    <a:pt x="2" y="63"/>
                    <a:pt x="1" y="124"/>
                    <a:pt x="0" y="185"/>
                  </a:cubicBezTo>
                  <a:cubicBezTo>
                    <a:pt x="0" y="187"/>
                    <a:pt x="2" y="187"/>
                    <a:pt x="2" y="185"/>
                  </a:cubicBezTo>
                  <a:cubicBezTo>
                    <a:pt x="8" y="125"/>
                    <a:pt x="6" y="6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4066" y="3801"/>
              <a:ext cx="21" cy="500"/>
            </a:xfrm>
            <a:custGeom>
              <a:avLst/>
              <a:gdLst>
                <a:gd name="T0" fmla="*/ 1 w 8"/>
                <a:gd name="T1" fmla="*/ 1 h 184"/>
                <a:gd name="T2" fmla="*/ 0 w 8"/>
                <a:gd name="T3" fmla="*/ 1 h 184"/>
                <a:gd name="T4" fmla="*/ 0 w 8"/>
                <a:gd name="T5" fmla="*/ 182 h 184"/>
                <a:gd name="T6" fmla="*/ 3 w 8"/>
                <a:gd name="T7" fmla="*/ 182 h 184"/>
                <a:gd name="T8" fmla="*/ 1 w 8"/>
                <a:gd name="T9" fmla="*/ 1 h 184"/>
              </a:gdLst>
              <a:ahLst/>
              <a:cxnLst>
                <a:cxn ang="0">
                  <a:pos x="T0" y="T1"/>
                </a:cxn>
                <a:cxn ang="0">
                  <a:pos x="T2" y="T3"/>
                </a:cxn>
                <a:cxn ang="0">
                  <a:pos x="T4" y="T5"/>
                </a:cxn>
                <a:cxn ang="0">
                  <a:pos x="T6" y="T7"/>
                </a:cxn>
                <a:cxn ang="0">
                  <a:pos x="T8" y="T9"/>
                </a:cxn>
              </a:cxnLst>
              <a:rect l="0" t="0" r="r" b="b"/>
              <a:pathLst>
                <a:path w="8" h="184">
                  <a:moveTo>
                    <a:pt x="1" y="1"/>
                  </a:moveTo>
                  <a:cubicBezTo>
                    <a:pt x="1" y="0"/>
                    <a:pt x="0" y="0"/>
                    <a:pt x="0" y="1"/>
                  </a:cubicBezTo>
                  <a:cubicBezTo>
                    <a:pt x="3" y="62"/>
                    <a:pt x="2" y="122"/>
                    <a:pt x="0" y="182"/>
                  </a:cubicBezTo>
                  <a:cubicBezTo>
                    <a:pt x="0" y="184"/>
                    <a:pt x="3" y="184"/>
                    <a:pt x="3" y="182"/>
                  </a:cubicBezTo>
                  <a:cubicBezTo>
                    <a:pt x="8" y="122"/>
                    <a:pt x="6" y="6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4109" y="3790"/>
              <a:ext cx="27" cy="503"/>
            </a:xfrm>
            <a:custGeom>
              <a:avLst/>
              <a:gdLst>
                <a:gd name="T0" fmla="*/ 2 w 10"/>
                <a:gd name="T1" fmla="*/ 1 h 185"/>
                <a:gd name="T2" fmla="*/ 1 w 10"/>
                <a:gd name="T3" fmla="*/ 1 h 185"/>
                <a:gd name="T4" fmla="*/ 3 w 10"/>
                <a:gd name="T5" fmla="*/ 184 h 185"/>
                <a:gd name="T6" fmla="*/ 6 w 10"/>
                <a:gd name="T7" fmla="*/ 184 h 185"/>
                <a:gd name="T8" fmla="*/ 2 w 10"/>
                <a:gd name="T9" fmla="*/ 1 h 185"/>
              </a:gdLst>
              <a:ahLst/>
              <a:cxnLst>
                <a:cxn ang="0">
                  <a:pos x="T0" y="T1"/>
                </a:cxn>
                <a:cxn ang="0">
                  <a:pos x="T2" y="T3"/>
                </a:cxn>
                <a:cxn ang="0">
                  <a:pos x="T4" y="T5"/>
                </a:cxn>
                <a:cxn ang="0">
                  <a:pos x="T6" y="T7"/>
                </a:cxn>
                <a:cxn ang="0">
                  <a:pos x="T8" y="T9"/>
                </a:cxn>
              </a:cxnLst>
              <a:rect l="0" t="0" r="r" b="b"/>
              <a:pathLst>
                <a:path w="10" h="185">
                  <a:moveTo>
                    <a:pt x="2" y="1"/>
                  </a:moveTo>
                  <a:cubicBezTo>
                    <a:pt x="2" y="0"/>
                    <a:pt x="0" y="0"/>
                    <a:pt x="1" y="1"/>
                  </a:cubicBezTo>
                  <a:cubicBezTo>
                    <a:pt x="3" y="62"/>
                    <a:pt x="2" y="123"/>
                    <a:pt x="3" y="184"/>
                  </a:cubicBezTo>
                  <a:cubicBezTo>
                    <a:pt x="3" y="185"/>
                    <a:pt x="6" y="185"/>
                    <a:pt x="6" y="184"/>
                  </a:cubicBezTo>
                  <a:cubicBezTo>
                    <a:pt x="10" y="123"/>
                    <a:pt x="7" y="6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4152" y="3779"/>
              <a:ext cx="30" cy="497"/>
            </a:xfrm>
            <a:custGeom>
              <a:avLst/>
              <a:gdLst>
                <a:gd name="T0" fmla="*/ 4 w 11"/>
                <a:gd name="T1" fmla="*/ 1 h 183"/>
                <a:gd name="T2" fmla="*/ 3 w 11"/>
                <a:gd name="T3" fmla="*/ 1 h 183"/>
                <a:gd name="T4" fmla="*/ 0 w 11"/>
                <a:gd name="T5" fmla="*/ 181 h 183"/>
                <a:gd name="T6" fmla="*/ 2 w 11"/>
                <a:gd name="T7" fmla="*/ 181 h 183"/>
                <a:gd name="T8" fmla="*/ 4 w 11"/>
                <a:gd name="T9" fmla="*/ 1 h 183"/>
              </a:gdLst>
              <a:ahLst/>
              <a:cxnLst>
                <a:cxn ang="0">
                  <a:pos x="T0" y="T1"/>
                </a:cxn>
                <a:cxn ang="0">
                  <a:pos x="T2" y="T3"/>
                </a:cxn>
                <a:cxn ang="0">
                  <a:pos x="T4" y="T5"/>
                </a:cxn>
                <a:cxn ang="0">
                  <a:pos x="T6" y="T7"/>
                </a:cxn>
                <a:cxn ang="0">
                  <a:pos x="T8" y="T9"/>
                </a:cxn>
              </a:cxnLst>
              <a:rect l="0" t="0" r="r" b="b"/>
              <a:pathLst>
                <a:path w="11" h="183">
                  <a:moveTo>
                    <a:pt x="4" y="1"/>
                  </a:moveTo>
                  <a:cubicBezTo>
                    <a:pt x="4" y="0"/>
                    <a:pt x="3" y="0"/>
                    <a:pt x="3" y="1"/>
                  </a:cubicBezTo>
                  <a:cubicBezTo>
                    <a:pt x="4" y="61"/>
                    <a:pt x="1" y="121"/>
                    <a:pt x="0" y="181"/>
                  </a:cubicBezTo>
                  <a:cubicBezTo>
                    <a:pt x="0" y="182"/>
                    <a:pt x="2" y="183"/>
                    <a:pt x="2" y="181"/>
                  </a:cubicBezTo>
                  <a:cubicBezTo>
                    <a:pt x="11" y="123"/>
                    <a:pt x="9" y="6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187" y="3774"/>
              <a:ext cx="33" cy="516"/>
            </a:xfrm>
            <a:custGeom>
              <a:avLst/>
              <a:gdLst>
                <a:gd name="T0" fmla="*/ 9 w 12"/>
                <a:gd name="T1" fmla="*/ 2 h 190"/>
                <a:gd name="T2" fmla="*/ 7 w 12"/>
                <a:gd name="T3" fmla="*/ 2 h 190"/>
                <a:gd name="T4" fmla="*/ 3 w 12"/>
                <a:gd name="T5" fmla="*/ 188 h 190"/>
                <a:gd name="T6" fmla="*/ 6 w 12"/>
                <a:gd name="T7" fmla="*/ 188 h 190"/>
                <a:gd name="T8" fmla="*/ 9 w 12"/>
                <a:gd name="T9" fmla="*/ 2 h 190"/>
              </a:gdLst>
              <a:ahLst/>
              <a:cxnLst>
                <a:cxn ang="0">
                  <a:pos x="T0" y="T1"/>
                </a:cxn>
                <a:cxn ang="0">
                  <a:pos x="T2" y="T3"/>
                </a:cxn>
                <a:cxn ang="0">
                  <a:pos x="T4" y="T5"/>
                </a:cxn>
                <a:cxn ang="0">
                  <a:pos x="T6" y="T7"/>
                </a:cxn>
                <a:cxn ang="0">
                  <a:pos x="T8" y="T9"/>
                </a:cxn>
              </a:cxnLst>
              <a:rect l="0" t="0" r="r" b="b"/>
              <a:pathLst>
                <a:path w="12" h="190">
                  <a:moveTo>
                    <a:pt x="9" y="2"/>
                  </a:moveTo>
                  <a:cubicBezTo>
                    <a:pt x="9" y="0"/>
                    <a:pt x="7" y="0"/>
                    <a:pt x="7" y="2"/>
                  </a:cubicBezTo>
                  <a:cubicBezTo>
                    <a:pt x="5" y="63"/>
                    <a:pt x="0" y="127"/>
                    <a:pt x="3" y="188"/>
                  </a:cubicBezTo>
                  <a:cubicBezTo>
                    <a:pt x="3" y="190"/>
                    <a:pt x="6" y="190"/>
                    <a:pt x="6" y="188"/>
                  </a:cubicBezTo>
                  <a:cubicBezTo>
                    <a:pt x="12" y="127"/>
                    <a:pt x="9" y="63"/>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4566" y="3312"/>
              <a:ext cx="246" cy="981"/>
            </a:xfrm>
            <a:custGeom>
              <a:avLst/>
              <a:gdLst>
                <a:gd name="T0" fmla="*/ 81 w 91"/>
                <a:gd name="T1" fmla="*/ 193 h 361"/>
                <a:gd name="T2" fmla="*/ 82 w 91"/>
                <a:gd name="T3" fmla="*/ 141 h 361"/>
                <a:gd name="T4" fmla="*/ 79 w 91"/>
                <a:gd name="T5" fmla="*/ 114 h 361"/>
                <a:gd name="T6" fmla="*/ 77 w 91"/>
                <a:gd name="T7" fmla="*/ 32 h 361"/>
                <a:gd name="T8" fmla="*/ 56 w 91"/>
                <a:gd name="T9" fmla="*/ 13 h 361"/>
                <a:gd name="T10" fmla="*/ 32 w 91"/>
                <a:gd name="T11" fmla="*/ 26 h 361"/>
                <a:gd name="T12" fmla="*/ 15 w 91"/>
                <a:gd name="T13" fmla="*/ 1 h 361"/>
                <a:gd name="T14" fmla="*/ 11 w 91"/>
                <a:gd name="T15" fmla="*/ 223 h 361"/>
                <a:gd name="T16" fmla="*/ 7 w 91"/>
                <a:gd name="T17" fmla="*/ 276 h 361"/>
                <a:gd name="T18" fmla="*/ 10 w 91"/>
                <a:gd name="T19" fmla="*/ 298 h 361"/>
                <a:gd name="T20" fmla="*/ 1 w 91"/>
                <a:gd name="T21" fmla="*/ 342 h 361"/>
                <a:gd name="T22" fmla="*/ 19 w 91"/>
                <a:gd name="T23" fmla="*/ 345 h 361"/>
                <a:gd name="T24" fmla="*/ 39 w 91"/>
                <a:gd name="T25" fmla="*/ 360 h 361"/>
                <a:gd name="T26" fmla="*/ 58 w 91"/>
                <a:gd name="T27" fmla="*/ 341 h 361"/>
                <a:gd name="T28" fmla="*/ 58 w 91"/>
                <a:gd name="T29" fmla="*/ 319 h 361"/>
                <a:gd name="T30" fmla="*/ 61 w 91"/>
                <a:gd name="T31" fmla="*/ 278 h 361"/>
                <a:gd name="T32" fmla="*/ 84 w 91"/>
                <a:gd name="T33" fmla="*/ 248 h 361"/>
                <a:gd name="T34" fmla="*/ 75 w 91"/>
                <a:gd name="T35" fmla="*/ 114 h 361"/>
                <a:gd name="T36" fmla="*/ 63 w 91"/>
                <a:gd name="T37" fmla="*/ 63 h 361"/>
                <a:gd name="T38" fmla="*/ 76 w 91"/>
                <a:gd name="T39" fmla="*/ 117 h 361"/>
                <a:gd name="T40" fmla="*/ 62 w 91"/>
                <a:gd name="T41" fmla="*/ 166 h 361"/>
                <a:gd name="T42" fmla="*/ 61 w 91"/>
                <a:gd name="T43" fmla="*/ 180 h 361"/>
                <a:gd name="T44" fmla="*/ 46 w 91"/>
                <a:gd name="T45" fmla="*/ 87 h 361"/>
                <a:gd name="T46" fmla="*/ 46 w 91"/>
                <a:gd name="T47" fmla="*/ 91 h 361"/>
                <a:gd name="T48" fmla="*/ 75 w 91"/>
                <a:gd name="T49" fmla="*/ 35 h 361"/>
                <a:gd name="T50" fmla="*/ 59 w 91"/>
                <a:gd name="T51" fmla="*/ 32 h 361"/>
                <a:gd name="T52" fmla="*/ 43 w 91"/>
                <a:gd name="T53" fmla="*/ 58 h 361"/>
                <a:gd name="T54" fmla="*/ 42 w 91"/>
                <a:gd name="T55" fmla="*/ 91 h 361"/>
                <a:gd name="T56" fmla="*/ 30 w 91"/>
                <a:gd name="T57" fmla="*/ 117 h 361"/>
                <a:gd name="T58" fmla="*/ 30 w 91"/>
                <a:gd name="T59" fmla="*/ 88 h 361"/>
                <a:gd name="T60" fmla="*/ 19 w 91"/>
                <a:gd name="T61" fmla="*/ 61 h 361"/>
                <a:gd name="T62" fmla="*/ 27 w 91"/>
                <a:gd name="T63" fmla="*/ 115 h 361"/>
                <a:gd name="T64" fmla="*/ 19 w 91"/>
                <a:gd name="T65" fmla="*/ 142 h 361"/>
                <a:gd name="T66" fmla="*/ 15 w 91"/>
                <a:gd name="T67" fmla="*/ 30 h 361"/>
                <a:gd name="T68" fmla="*/ 25 w 91"/>
                <a:gd name="T69" fmla="*/ 171 h 361"/>
                <a:gd name="T70" fmla="*/ 23 w 91"/>
                <a:gd name="T71" fmla="*/ 221 h 361"/>
                <a:gd name="T72" fmla="*/ 20 w 91"/>
                <a:gd name="T73" fmla="*/ 323 h 361"/>
                <a:gd name="T74" fmla="*/ 20 w 91"/>
                <a:gd name="T75" fmla="*/ 321 h 361"/>
                <a:gd name="T76" fmla="*/ 21 w 91"/>
                <a:gd name="T77" fmla="*/ 276 h 361"/>
                <a:gd name="T78" fmla="*/ 15 w 91"/>
                <a:gd name="T79" fmla="*/ 246 h 361"/>
                <a:gd name="T80" fmla="*/ 35 w 91"/>
                <a:gd name="T81" fmla="*/ 323 h 361"/>
                <a:gd name="T82" fmla="*/ 35 w 91"/>
                <a:gd name="T83" fmla="*/ 298 h 361"/>
                <a:gd name="T84" fmla="*/ 36 w 91"/>
                <a:gd name="T85" fmla="*/ 295 h 361"/>
                <a:gd name="T86" fmla="*/ 37 w 91"/>
                <a:gd name="T87" fmla="*/ 245 h 361"/>
                <a:gd name="T88" fmla="*/ 27 w 91"/>
                <a:gd name="T89" fmla="*/ 221 h 361"/>
                <a:gd name="T90" fmla="*/ 28 w 91"/>
                <a:gd name="T91" fmla="*/ 197 h 361"/>
                <a:gd name="T92" fmla="*/ 29 w 91"/>
                <a:gd name="T93" fmla="*/ 143 h 361"/>
                <a:gd name="T94" fmla="*/ 40 w 91"/>
                <a:gd name="T95" fmla="*/ 340 h 361"/>
                <a:gd name="T96" fmla="*/ 42 w 91"/>
                <a:gd name="T97" fmla="*/ 298 h 361"/>
                <a:gd name="T98" fmla="*/ 55 w 91"/>
                <a:gd name="T99" fmla="*/ 278 h 361"/>
                <a:gd name="T100" fmla="*/ 55 w 91"/>
                <a:gd name="T101" fmla="*/ 275 h 361"/>
                <a:gd name="T102" fmla="*/ 57 w 91"/>
                <a:gd name="T103" fmla="*/ 219 h 361"/>
                <a:gd name="T104" fmla="*/ 58 w 91"/>
                <a:gd name="T105" fmla="*/ 195 h 361"/>
                <a:gd name="T106" fmla="*/ 58 w 91"/>
                <a:gd name="T107" fmla="*/ 188 h 361"/>
                <a:gd name="T108" fmla="*/ 59 w 91"/>
                <a:gd name="T109" fmla="*/ 167 h 361"/>
                <a:gd name="T110" fmla="*/ 60 w 91"/>
                <a:gd name="T111" fmla="*/ 24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 h="361">
                  <a:moveTo>
                    <a:pt x="89" y="217"/>
                  </a:moveTo>
                  <a:cubicBezTo>
                    <a:pt x="86" y="217"/>
                    <a:pt x="84" y="217"/>
                    <a:pt x="81" y="217"/>
                  </a:cubicBezTo>
                  <a:cubicBezTo>
                    <a:pt x="81" y="210"/>
                    <a:pt x="81" y="203"/>
                    <a:pt x="81" y="196"/>
                  </a:cubicBezTo>
                  <a:cubicBezTo>
                    <a:pt x="82" y="196"/>
                    <a:pt x="84" y="195"/>
                    <a:pt x="86" y="195"/>
                  </a:cubicBezTo>
                  <a:cubicBezTo>
                    <a:pt x="87" y="195"/>
                    <a:pt x="87" y="192"/>
                    <a:pt x="85" y="192"/>
                  </a:cubicBezTo>
                  <a:cubicBezTo>
                    <a:pt x="84" y="192"/>
                    <a:pt x="82" y="192"/>
                    <a:pt x="81" y="193"/>
                  </a:cubicBezTo>
                  <a:cubicBezTo>
                    <a:pt x="80" y="185"/>
                    <a:pt x="80" y="177"/>
                    <a:pt x="80" y="169"/>
                  </a:cubicBezTo>
                  <a:cubicBezTo>
                    <a:pt x="82" y="169"/>
                    <a:pt x="84" y="169"/>
                    <a:pt x="85" y="169"/>
                  </a:cubicBezTo>
                  <a:cubicBezTo>
                    <a:pt x="87" y="168"/>
                    <a:pt x="87" y="166"/>
                    <a:pt x="85" y="166"/>
                  </a:cubicBezTo>
                  <a:cubicBezTo>
                    <a:pt x="84" y="165"/>
                    <a:pt x="82" y="166"/>
                    <a:pt x="80" y="166"/>
                  </a:cubicBezTo>
                  <a:cubicBezTo>
                    <a:pt x="80" y="158"/>
                    <a:pt x="80" y="150"/>
                    <a:pt x="80" y="142"/>
                  </a:cubicBezTo>
                  <a:cubicBezTo>
                    <a:pt x="81" y="142"/>
                    <a:pt x="81" y="141"/>
                    <a:pt x="82" y="141"/>
                  </a:cubicBezTo>
                  <a:cubicBezTo>
                    <a:pt x="83" y="140"/>
                    <a:pt x="83" y="138"/>
                    <a:pt x="81" y="138"/>
                  </a:cubicBezTo>
                  <a:cubicBezTo>
                    <a:pt x="81" y="138"/>
                    <a:pt x="80" y="139"/>
                    <a:pt x="80" y="139"/>
                  </a:cubicBezTo>
                  <a:cubicBezTo>
                    <a:pt x="80" y="132"/>
                    <a:pt x="79" y="124"/>
                    <a:pt x="79" y="117"/>
                  </a:cubicBezTo>
                  <a:cubicBezTo>
                    <a:pt x="80" y="117"/>
                    <a:pt x="81" y="117"/>
                    <a:pt x="81" y="117"/>
                  </a:cubicBezTo>
                  <a:cubicBezTo>
                    <a:pt x="83" y="117"/>
                    <a:pt x="83" y="114"/>
                    <a:pt x="81" y="114"/>
                  </a:cubicBezTo>
                  <a:cubicBezTo>
                    <a:pt x="81" y="114"/>
                    <a:pt x="80" y="114"/>
                    <a:pt x="79" y="114"/>
                  </a:cubicBezTo>
                  <a:cubicBezTo>
                    <a:pt x="79" y="106"/>
                    <a:pt x="79" y="98"/>
                    <a:pt x="79" y="90"/>
                  </a:cubicBezTo>
                  <a:cubicBezTo>
                    <a:pt x="79" y="90"/>
                    <a:pt x="79" y="90"/>
                    <a:pt x="79" y="90"/>
                  </a:cubicBezTo>
                  <a:cubicBezTo>
                    <a:pt x="80" y="90"/>
                    <a:pt x="80" y="87"/>
                    <a:pt x="79" y="87"/>
                  </a:cubicBezTo>
                  <a:cubicBezTo>
                    <a:pt x="79" y="87"/>
                    <a:pt x="79" y="87"/>
                    <a:pt x="79" y="87"/>
                  </a:cubicBezTo>
                  <a:cubicBezTo>
                    <a:pt x="78" y="70"/>
                    <a:pt x="78" y="52"/>
                    <a:pt x="77" y="34"/>
                  </a:cubicBezTo>
                  <a:cubicBezTo>
                    <a:pt x="77" y="34"/>
                    <a:pt x="78" y="33"/>
                    <a:pt x="77" y="32"/>
                  </a:cubicBezTo>
                  <a:cubicBezTo>
                    <a:pt x="77" y="27"/>
                    <a:pt x="77" y="22"/>
                    <a:pt x="76" y="17"/>
                  </a:cubicBezTo>
                  <a:cubicBezTo>
                    <a:pt x="76" y="16"/>
                    <a:pt x="75" y="16"/>
                    <a:pt x="75" y="17"/>
                  </a:cubicBezTo>
                  <a:cubicBezTo>
                    <a:pt x="75" y="22"/>
                    <a:pt x="75" y="27"/>
                    <a:pt x="75" y="32"/>
                  </a:cubicBezTo>
                  <a:cubicBezTo>
                    <a:pt x="70" y="30"/>
                    <a:pt x="65" y="29"/>
                    <a:pt x="60" y="28"/>
                  </a:cubicBezTo>
                  <a:cubicBezTo>
                    <a:pt x="59" y="23"/>
                    <a:pt x="58" y="18"/>
                    <a:pt x="57" y="13"/>
                  </a:cubicBezTo>
                  <a:cubicBezTo>
                    <a:pt x="57" y="12"/>
                    <a:pt x="56" y="12"/>
                    <a:pt x="56" y="13"/>
                  </a:cubicBezTo>
                  <a:cubicBezTo>
                    <a:pt x="57" y="18"/>
                    <a:pt x="57" y="23"/>
                    <a:pt x="58" y="28"/>
                  </a:cubicBezTo>
                  <a:cubicBezTo>
                    <a:pt x="54" y="27"/>
                    <a:pt x="51" y="27"/>
                    <a:pt x="47" y="27"/>
                  </a:cubicBezTo>
                  <a:cubicBezTo>
                    <a:pt x="47" y="19"/>
                    <a:pt x="47" y="11"/>
                    <a:pt x="47" y="4"/>
                  </a:cubicBezTo>
                  <a:cubicBezTo>
                    <a:pt x="47" y="3"/>
                    <a:pt x="46" y="3"/>
                    <a:pt x="46" y="4"/>
                  </a:cubicBezTo>
                  <a:cubicBezTo>
                    <a:pt x="46" y="11"/>
                    <a:pt x="45" y="19"/>
                    <a:pt x="45" y="27"/>
                  </a:cubicBezTo>
                  <a:cubicBezTo>
                    <a:pt x="40" y="26"/>
                    <a:pt x="36" y="26"/>
                    <a:pt x="32" y="26"/>
                  </a:cubicBezTo>
                  <a:cubicBezTo>
                    <a:pt x="32" y="20"/>
                    <a:pt x="32" y="14"/>
                    <a:pt x="32" y="8"/>
                  </a:cubicBezTo>
                  <a:cubicBezTo>
                    <a:pt x="32" y="7"/>
                    <a:pt x="31" y="7"/>
                    <a:pt x="31" y="8"/>
                  </a:cubicBezTo>
                  <a:cubicBezTo>
                    <a:pt x="31" y="14"/>
                    <a:pt x="30" y="20"/>
                    <a:pt x="30" y="26"/>
                  </a:cubicBezTo>
                  <a:cubicBezTo>
                    <a:pt x="25" y="26"/>
                    <a:pt x="21" y="27"/>
                    <a:pt x="16" y="27"/>
                  </a:cubicBezTo>
                  <a:cubicBezTo>
                    <a:pt x="16" y="27"/>
                    <a:pt x="16" y="27"/>
                    <a:pt x="15" y="27"/>
                  </a:cubicBezTo>
                  <a:cubicBezTo>
                    <a:pt x="15" y="19"/>
                    <a:pt x="15" y="10"/>
                    <a:pt x="15" y="1"/>
                  </a:cubicBezTo>
                  <a:cubicBezTo>
                    <a:pt x="15" y="0"/>
                    <a:pt x="14" y="0"/>
                    <a:pt x="14" y="1"/>
                  </a:cubicBezTo>
                  <a:cubicBezTo>
                    <a:pt x="12" y="59"/>
                    <a:pt x="12" y="117"/>
                    <a:pt x="12" y="176"/>
                  </a:cubicBezTo>
                  <a:cubicBezTo>
                    <a:pt x="11" y="191"/>
                    <a:pt x="11" y="206"/>
                    <a:pt x="11" y="221"/>
                  </a:cubicBezTo>
                  <a:cubicBezTo>
                    <a:pt x="8" y="221"/>
                    <a:pt x="5" y="221"/>
                    <a:pt x="3" y="221"/>
                  </a:cubicBezTo>
                  <a:cubicBezTo>
                    <a:pt x="2" y="222"/>
                    <a:pt x="2" y="223"/>
                    <a:pt x="3" y="223"/>
                  </a:cubicBezTo>
                  <a:cubicBezTo>
                    <a:pt x="5" y="223"/>
                    <a:pt x="8" y="223"/>
                    <a:pt x="11" y="223"/>
                  </a:cubicBezTo>
                  <a:cubicBezTo>
                    <a:pt x="11" y="231"/>
                    <a:pt x="10" y="239"/>
                    <a:pt x="10" y="246"/>
                  </a:cubicBezTo>
                  <a:cubicBezTo>
                    <a:pt x="9" y="247"/>
                    <a:pt x="7" y="247"/>
                    <a:pt x="5" y="247"/>
                  </a:cubicBezTo>
                  <a:cubicBezTo>
                    <a:pt x="4" y="247"/>
                    <a:pt x="4" y="249"/>
                    <a:pt x="5" y="249"/>
                  </a:cubicBezTo>
                  <a:cubicBezTo>
                    <a:pt x="7" y="249"/>
                    <a:pt x="9" y="249"/>
                    <a:pt x="10" y="249"/>
                  </a:cubicBezTo>
                  <a:cubicBezTo>
                    <a:pt x="10" y="258"/>
                    <a:pt x="10" y="267"/>
                    <a:pt x="10" y="276"/>
                  </a:cubicBezTo>
                  <a:cubicBezTo>
                    <a:pt x="9" y="276"/>
                    <a:pt x="8" y="276"/>
                    <a:pt x="7" y="276"/>
                  </a:cubicBezTo>
                  <a:cubicBezTo>
                    <a:pt x="6" y="276"/>
                    <a:pt x="6" y="278"/>
                    <a:pt x="7" y="278"/>
                  </a:cubicBezTo>
                  <a:cubicBezTo>
                    <a:pt x="8" y="278"/>
                    <a:pt x="9" y="278"/>
                    <a:pt x="10" y="278"/>
                  </a:cubicBezTo>
                  <a:cubicBezTo>
                    <a:pt x="10" y="284"/>
                    <a:pt x="10" y="290"/>
                    <a:pt x="10" y="296"/>
                  </a:cubicBezTo>
                  <a:cubicBezTo>
                    <a:pt x="8" y="296"/>
                    <a:pt x="7" y="296"/>
                    <a:pt x="5" y="296"/>
                  </a:cubicBezTo>
                  <a:cubicBezTo>
                    <a:pt x="4" y="296"/>
                    <a:pt x="4" y="298"/>
                    <a:pt x="5" y="298"/>
                  </a:cubicBezTo>
                  <a:cubicBezTo>
                    <a:pt x="7" y="298"/>
                    <a:pt x="8" y="298"/>
                    <a:pt x="10" y="298"/>
                  </a:cubicBezTo>
                  <a:cubicBezTo>
                    <a:pt x="10" y="306"/>
                    <a:pt x="10" y="314"/>
                    <a:pt x="10" y="321"/>
                  </a:cubicBezTo>
                  <a:cubicBezTo>
                    <a:pt x="9" y="321"/>
                    <a:pt x="9" y="321"/>
                    <a:pt x="8" y="321"/>
                  </a:cubicBezTo>
                  <a:cubicBezTo>
                    <a:pt x="7" y="322"/>
                    <a:pt x="7" y="324"/>
                    <a:pt x="8" y="324"/>
                  </a:cubicBezTo>
                  <a:cubicBezTo>
                    <a:pt x="9" y="324"/>
                    <a:pt x="9" y="324"/>
                    <a:pt x="10" y="324"/>
                  </a:cubicBezTo>
                  <a:cubicBezTo>
                    <a:pt x="10" y="330"/>
                    <a:pt x="10" y="336"/>
                    <a:pt x="10" y="342"/>
                  </a:cubicBezTo>
                  <a:cubicBezTo>
                    <a:pt x="7" y="342"/>
                    <a:pt x="4" y="342"/>
                    <a:pt x="1" y="342"/>
                  </a:cubicBezTo>
                  <a:cubicBezTo>
                    <a:pt x="0" y="342"/>
                    <a:pt x="0" y="344"/>
                    <a:pt x="1" y="344"/>
                  </a:cubicBezTo>
                  <a:cubicBezTo>
                    <a:pt x="4" y="344"/>
                    <a:pt x="7" y="344"/>
                    <a:pt x="10" y="345"/>
                  </a:cubicBezTo>
                  <a:cubicBezTo>
                    <a:pt x="10" y="347"/>
                    <a:pt x="10" y="348"/>
                    <a:pt x="10" y="350"/>
                  </a:cubicBezTo>
                  <a:cubicBezTo>
                    <a:pt x="10" y="352"/>
                    <a:pt x="12" y="352"/>
                    <a:pt x="12" y="350"/>
                  </a:cubicBezTo>
                  <a:cubicBezTo>
                    <a:pt x="13" y="348"/>
                    <a:pt x="13" y="347"/>
                    <a:pt x="13" y="345"/>
                  </a:cubicBezTo>
                  <a:cubicBezTo>
                    <a:pt x="15" y="345"/>
                    <a:pt x="17" y="345"/>
                    <a:pt x="19" y="345"/>
                  </a:cubicBezTo>
                  <a:cubicBezTo>
                    <a:pt x="19" y="348"/>
                    <a:pt x="19" y="351"/>
                    <a:pt x="19" y="354"/>
                  </a:cubicBezTo>
                  <a:cubicBezTo>
                    <a:pt x="19" y="356"/>
                    <a:pt x="22" y="356"/>
                    <a:pt x="22" y="354"/>
                  </a:cubicBezTo>
                  <a:cubicBezTo>
                    <a:pt x="22" y="351"/>
                    <a:pt x="22" y="348"/>
                    <a:pt x="23" y="345"/>
                  </a:cubicBezTo>
                  <a:cubicBezTo>
                    <a:pt x="27" y="345"/>
                    <a:pt x="31" y="345"/>
                    <a:pt x="36" y="345"/>
                  </a:cubicBezTo>
                  <a:cubicBezTo>
                    <a:pt x="36" y="350"/>
                    <a:pt x="36" y="355"/>
                    <a:pt x="36" y="360"/>
                  </a:cubicBezTo>
                  <a:cubicBezTo>
                    <a:pt x="36" y="361"/>
                    <a:pt x="38" y="361"/>
                    <a:pt x="39" y="360"/>
                  </a:cubicBezTo>
                  <a:cubicBezTo>
                    <a:pt x="39" y="355"/>
                    <a:pt x="39" y="350"/>
                    <a:pt x="40" y="344"/>
                  </a:cubicBezTo>
                  <a:cubicBezTo>
                    <a:pt x="44" y="344"/>
                    <a:pt x="49" y="343"/>
                    <a:pt x="53" y="342"/>
                  </a:cubicBezTo>
                  <a:cubicBezTo>
                    <a:pt x="53" y="348"/>
                    <a:pt x="53" y="353"/>
                    <a:pt x="53" y="358"/>
                  </a:cubicBezTo>
                  <a:cubicBezTo>
                    <a:pt x="53" y="360"/>
                    <a:pt x="56" y="360"/>
                    <a:pt x="56" y="358"/>
                  </a:cubicBezTo>
                  <a:cubicBezTo>
                    <a:pt x="56" y="353"/>
                    <a:pt x="57" y="347"/>
                    <a:pt x="57" y="342"/>
                  </a:cubicBezTo>
                  <a:cubicBezTo>
                    <a:pt x="57" y="342"/>
                    <a:pt x="57" y="342"/>
                    <a:pt x="58" y="341"/>
                  </a:cubicBezTo>
                  <a:cubicBezTo>
                    <a:pt x="59" y="341"/>
                    <a:pt x="59" y="339"/>
                    <a:pt x="57" y="339"/>
                  </a:cubicBezTo>
                  <a:cubicBezTo>
                    <a:pt x="57" y="339"/>
                    <a:pt x="57" y="339"/>
                    <a:pt x="57" y="339"/>
                  </a:cubicBezTo>
                  <a:cubicBezTo>
                    <a:pt x="57" y="333"/>
                    <a:pt x="57" y="327"/>
                    <a:pt x="58" y="322"/>
                  </a:cubicBezTo>
                  <a:cubicBezTo>
                    <a:pt x="60" y="321"/>
                    <a:pt x="63" y="321"/>
                    <a:pt x="65" y="321"/>
                  </a:cubicBezTo>
                  <a:cubicBezTo>
                    <a:pt x="67" y="321"/>
                    <a:pt x="67" y="318"/>
                    <a:pt x="65" y="318"/>
                  </a:cubicBezTo>
                  <a:cubicBezTo>
                    <a:pt x="63" y="318"/>
                    <a:pt x="60" y="318"/>
                    <a:pt x="58" y="319"/>
                  </a:cubicBezTo>
                  <a:cubicBezTo>
                    <a:pt x="58" y="311"/>
                    <a:pt x="58" y="304"/>
                    <a:pt x="58" y="297"/>
                  </a:cubicBezTo>
                  <a:cubicBezTo>
                    <a:pt x="58" y="297"/>
                    <a:pt x="59" y="297"/>
                    <a:pt x="59" y="297"/>
                  </a:cubicBezTo>
                  <a:cubicBezTo>
                    <a:pt x="60" y="297"/>
                    <a:pt x="61" y="294"/>
                    <a:pt x="59" y="294"/>
                  </a:cubicBezTo>
                  <a:cubicBezTo>
                    <a:pt x="59" y="294"/>
                    <a:pt x="58" y="294"/>
                    <a:pt x="58" y="294"/>
                  </a:cubicBezTo>
                  <a:cubicBezTo>
                    <a:pt x="59" y="289"/>
                    <a:pt x="59" y="284"/>
                    <a:pt x="59" y="278"/>
                  </a:cubicBezTo>
                  <a:cubicBezTo>
                    <a:pt x="60" y="278"/>
                    <a:pt x="61" y="278"/>
                    <a:pt x="61" y="278"/>
                  </a:cubicBezTo>
                  <a:cubicBezTo>
                    <a:pt x="63" y="278"/>
                    <a:pt x="63" y="275"/>
                    <a:pt x="61" y="275"/>
                  </a:cubicBezTo>
                  <a:cubicBezTo>
                    <a:pt x="61" y="275"/>
                    <a:pt x="60" y="275"/>
                    <a:pt x="59" y="275"/>
                  </a:cubicBezTo>
                  <a:cubicBezTo>
                    <a:pt x="59" y="266"/>
                    <a:pt x="59" y="258"/>
                    <a:pt x="60" y="249"/>
                  </a:cubicBezTo>
                  <a:cubicBezTo>
                    <a:pt x="66" y="249"/>
                    <a:pt x="72" y="249"/>
                    <a:pt x="78" y="248"/>
                  </a:cubicBezTo>
                  <a:cubicBezTo>
                    <a:pt x="79" y="249"/>
                    <a:pt x="81" y="249"/>
                    <a:pt x="81" y="248"/>
                  </a:cubicBezTo>
                  <a:cubicBezTo>
                    <a:pt x="82" y="248"/>
                    <a:pt x="83" y="248"/>
                    <a:pt x="84" y="248"/>
                  </a:cubicBezTo>
                  <a:cubicBezTo>
                    <a:pt x="86" y="248"/>
                    <a:pt x="86" y="245"/>
                    <a:pt x="84" y="245"/>
                  </a:cubicBezTo>
                  <a:cubicBezTo>
                    <a:pt x="83" y="245"/>
                    <a:pt x="82" y="245"/>
                    <a:pt x="81" y="245"/>
                  </a:cubicBezTo>
                  <a:cubicBezTo>
                    <a:pt x="81" y="237"/>
                    <a:pt x="81" y="229"/>
                    <a:pt x="81" y="221"/>
                  </a:cubicBezTo>
                  <a:cubicBezTo>
                    <a:pt x="84" y="220"/>
                    <a:pt x="87" y="220"/>
                    <a:pt x="90" y="219"/>
                  </a:cubicBezTo>
                  <a:cubicBezTo>
                    <a:pt x="91" y="219"/>
                    <a:pt x="91" y="217"/>
                    <a:pt x="89" y="217"/>
                  </a:cubicBezTo>
                  <a:close/>
                  <a:moveTo>
                    <a:pt x="75" y="114"/>
                  </a:moveTo>
                  <a:cubicBezTo>
                    <a:pt x="71" y="114"/>
                    <a:pt x="67" y="114"/>
                    <a:pt x="63" y="114"/>
                  </a:cubicBezTo>
                  <a:cubicBezTo>
                    <a:pt x="64" y="106"/>
                    <a:pt x="64" y="98"/>
                    <a:pt x="64" y="91"/>
                  </a:cubicBezTo>
                  <a:cubicBezTo>
                    <a:pt x="68" y="91"/>
                    <a:pt x="71" y="90"/>
                    <a:pt x="75" y="90"/>
                  </a:cubicBezTo>
                  <a:cubicBezTo>
                    <a:pt x="75" y="98"/>
                    <a:pt x="75" y="106"/>
                    <a:pt x="75" y="114"/>
                  </a:cubicBezTo>
                  <a:close/>
                  <a:moveTo>
                    <a:pt x="64" y="87"/>
                  </a:moveTo>
                  <a:cubicBezTo>
                    <a:pt x="64" y="79"/>
                    <a:pt x="63" y="71"/>
                    <a:pt x="63" y="63"/>
                  </a:cubicBezTo>
                  <a:cubicBezTo>
                    <a:pt x="67" y="63"/>
                    <a:pt x="71" y="63"/>
                    <a:pt x="75" y="64"/>
                  </a:cubicBezTo>
                  <a:cubicBezTo>
                    <a:pt x="75" y="64"/>
                    <a:pt x="75" y="63"/>
                    <a:pt x="75" y="63"/>
                  </a:cubicBezTo>
                  <a:cubicBezTo>
                    <a:pt x="75" y="71"/>
                    <a:pt x="75" y="79"/>
                    <a:pt x="75" y="87"/>
                  </a:cubicBezTo>
                  <a:cubicBezTo>
                    <a:pt x="71" y="87"/>
                    <a:pt x="68" y="87"/>
                    <a:pt x="64" y="87"/>
                  </a:cubicBezTo>
                  <a:close/>
                  <a:moveTo>
                    <a:pt x="63" y="118"/>
                  </a:moveTo>
                  <a:cubicBezTo>
                    <a:pt x="67" y="118"/>
                    <a:pt x="71" y="117"/>
                    <a:pt x="76" y="117"/>
                  </a:cubicBezTo>
                  <a:cubicBezTo>
                    <a:pt x="76" y="125"/>
                    <a:pt x="76" y="132"/>
                    <a:pt x="76" y="140"/>
                  </a:cubicBezTo>
                  <a:cubicBezTo>
                    <a:pt x="71" y="141"/>
                    <a:pt x="67" y="141"/>
                    <a:pt x="63" y="141"/>
                  </a:cubicBezTo>
                  <a:cubicBezTo>
                    <a:pt x="63" y="133"/>
                    <a:pt x="63" y="125"/>
                    <a:pt x="63" y="118"/>
                  </a:cubicBezTo>
                  <a:close/>
                  <a:moveTo>
                    <a:pt x="76" y="144"/>
                  </a:moveTo>
                  <a:cubicBezTo>
                    <a:pt x="76" y="151"/>
                    <a:pt x="76" y="158"/>
                    <a:pt x="76" y="166"/>
                  </a:cubicBezTo>
                  <a:cubicBezTo>
                    <a:pt x="71" y="166"/>
                    <a:pt x="67" y="166"/>
                    <a:pt x="62" y="166"/>
                  </a:cubicBezTo>
                  <a:cubicBezTo>
                    <a:pt x="62" y="159"/>
                    <a:pt x="62" y="152"/>
                    <a:pt x="62" y="145"/>
                  </a:cubicBezTo>
                  <a:cubicBezTo>
                    <a:pt x="67" y="145"/>
                    <a:pt x="72" y="145"/>
                    <a:pt x="76" y="144"/>
                  </a:cubicBezTo>
                  <a:close/>
                  <a:moveTo>
                    <a:pt x="76" y="169"/>
                  </a:moveTo>
                  <a:cubicBezTo>
                    <a:pt x="76" y="177"/>
                    <a:pt x="77" y="185"/>
                    <a:pt x="77" y="193"/>
                  </a:cubicBezTo>
                  <a:cubicBezTo>
                    <a:pt x="72" y="193"/>
                    <a:pt x="66" y="194"/>
                    <a:pt x="61" y="195"/>
                  </a:cubicBezTo>
                  <a:cubicBezTo>
                    <a:pt x="61" y="190"/>
                    <a:pt x="61" y="185"/>
                    <a:pt x="61" y="180"/>
                  </a:cubicBezTo>
                  <a:cubicBezTo>
                    <a:pt x="61" y="177"/>
                    <a:pt x="61" y="173"/>
                    <a:pt x="62" y="170"/>
                  </a:cubicBezTo>
                  <a:cubicBezTo>
                    <a:pt x="67" y="170"/>
                    <a:pt x="71" y="170"/>
                    <a:pt x="76" y="169"/>
                  </a:cubicBezTo>
                  <a:close/>
                  <a:moveTo>
                    <a:pt x="46" y="62"/>
                  </a:moveTo>
                  <a:cubicBezTo>
                    <a:pt x="51" y="62"/>
                    <a:pt x="56" y="62"/>
                    <a:pt x="61" y="63"/>
                  </a:cubicBezTo>
                  <a:cubicBezTo>
                    <a:pt x="61" y="71"/>
                    <a:pt x="61" y="79"/>
                    <a:pt x="61" y="87"/>
                  </a:cubicBezTo>
                  <a:cubicBezTo>
                    <a:pt x="56" y="87"/>
                    <a:pt x="51" y="87"/>
                    <a:pt x="46" y="87"/>
                  </a:cubicBezTo>
                  <a:cubicBezTo>
                    <a:pt x="46" y="79"/>
                    <a:pt x="46" y="70"/>
                    <a:pt x="46" y="62"/>
                  </a:cubicBezTo>
                  <a:close/>
                  <a:moveTo>
                    <a:pt x="46" y="91"/>
                  </a:moveTo>
                  <a:cubicBezTo>
                    <a:pt x="51" y="91"/>
                    <a:pt x="56" y="91"/>
                    <a:pt x="61" y="91"/>
                  </a:cubicBezTo>
                  <a:cubicBezTo>
                    <a:pt x="61" y="99"/>
                    <a:pt x="61" y="106"/>
                    <a:pt x="61" y="114"/>
                  </a:cubicBezTo>
                  <a:cubicBezTo>
                    <a:pt x="55" y="114"/>
                    <a:pt x="50" y="114"/>
                    <a:pt x="45" y="114"/>
                  </a:cubicBezTo>
                  <a:cubicBezTo>
                    <a:pt x="45" y="106"/>
                    <a:pt x="45" y="99"/>
                    <a:pt x="46" y="91"/>
                  </a:cubicBezTo>
                  <a:close/>
                  <a:moveTo>
                    <a:pt x="61" y="198"/>
                  </a:moveTo>
                  <a:cubicBezTo>
                    <a:pt x="66" y="198"/>
                    <a:pt x="72" y="197"/>
                    <a:pt x="77" y="196"/>
                  </a:cubicBezTo>
                  <a:cubicBezTo>
                    <a:pt x="77" y="203"/>
                    <a:pt x="77" y="211"/>
                    <a:pt x="77" y="218"/>
                  </a:cubicBezTo>
                  <a:cubicBezTo>
                    <a:pt x="72" y="218"/>
                    <a:pt x="66" y="218"/>
                    <a:pt x="60" y="219"/>
                  </a:cubicBezTo>
                  <a:cubicBezTo>
                    <a:pt x="61" y="212"/>
                    <a:pt x="61" y="205"/>
                    <a:pt x="61" y="198"/>
                  </a:cubicBezTo>
                  <a:close/>
                  <a:moveTo>
                    <a:pt x="75" y="35"/>
                  </a:moveTo>
                  <a:cubicBezTo>
                    <a:pt x="75" y="44"/>
                    <a:pt x="75" y="52"/>
                    <a:pt x="75" y="61"/>
                  </a:cubicBezTo>
                  <a:cubicBezTo>
                    <a:pt x="75" y="61"/>
                    <a:pt x="75" y="61"/>
                    <a:pt x="75" y="61"/>
                  </a:cubicBezTo>
                  <a:cubicBezTo>
                    <a:pt x="71" y="60"/>
                    <a:pt x="67" y="60"/>
                    <a:pt x="63" y="59"/>
                  </a:cubicBezTo>
                  <a:cubicBezTo>
                    <a:pt x="62" y="50"/>
                    <a:pt x="62" y="41"/>
                    <a:pt x="60" y="32"/>
                  </a:cubicBezTo>
                  <a:cubicBezTo>
                    <a:pt x="65" y="33"/>
                    <a:pt x="70" y="34"/>
                    <a:pt x="75" y="35"/>
                  </a:cubicBezTo>
                  <a:close/>
                  <a:moveTo>
                    <a:pt x="59" y="32"/>
                  </a:moveTo>
                  <a:cubicBezTo>
                    <a:pt x="59" y="41"/>
                    <a:pt x="60" y="50"/>
                    <a:pt x="61" y="59"/>
                  </a:cubicBezTo>
                  <a:cubicBezTo>
                    <a:pt x="56" y="58"/>
                    <a:pt x="51" y="58"/>
                    <a:pt x="47" y="58"/>
                  </a:cubicBezTo>
                  <a:cubicBezTo>
                    <a:pt x="47" y="49"/>
                    <a:pt x="47" y="40"/>
                    <a:pt x="47" y="31"/>
                  </a:cubicBezTo>
                  <a:cubicBezTo>
                    <a:pt x="51" y="31"/>
                    <a:pt x="55" y="32"/>
                    <a:pt x="59" y="32"/>
                  </a:cubicBezTo>
                  <a:close/>
                  <a:moveTo>
                    <a:pt x="45" y="30"/>
                  </a:moveTo>
                  <a:cubicBezTo>
                    <a:pt x="44" y="40"/>
                    <a:pt x="44" y="49"/>
                    <a:pt x="43" y="58"/>
                  </a:cubicBezTo>
                  <a:cubicBezTo>
                    <a:pt x="39" y="58"/>
                    <a:pt x="35" y="58"/>
                    <a:pt x="31" y="58"/>
                  </a:cubicBezTo>
                  <a:cubicBezTo>
                    <a:pt x="31" y="49"/>
                    <a:pt x="31" y="39"/>
                    <a:pt x="32" y="30"/>
                  </a:cubicBezTo>
                  <a:cubicBezTo>
                    <a:pt x="36" y="30"/>
                    <a:pt x="40" y="30"/>
                    <a:pt x="45" y="30"/>
                  </a:cubicBezTo>
                  <a:close/>
                  <a:moveTo>
                    <a:pt x="30" y="115"/>
                  </a:moveTo>
                  <a:cubicBezTo>
                    <a:pt x="30" y="107"/>
                    <a:pt x="30" y="98"/>
                    <a:pt x="30" y="90"/>
                  </a:cubicBezTo>
                  <a:cubicBezTo>
                    <a:pt x="34" y="91"/>
                    <a:pt x="38" y="91"/>
                    <a:pt x="42" y="91"/>
                  </a:cubicBezTo>
                  <a:cubicBezTo>
                    <a:pt x="42" y="99"/>
                    <a:pt x="42" y="106"/>
                    <a:pt x="41" y="114"/>
                  </a:cubicBezTo>
                  <a:cubicBezTo>
                    <a:pt x="37" y="114"/>
                    <a:pt x="33" y="114"/>
                    <a:pt x="30" y="115"/>
                  </a:cubicBezTo>
                  <a:close/>
                  <a:moveTo>
                    <a:pt x="41" y="117"/>
                  </a:moveTo>
                  <a:cubicBezTo>
                    <a:pt x="41" y="125"/>
                    <a:pt x="41" y="133"/>
                    <a:pt x="41" y="140"/>
                  </a:cubicBezTo>
                  <a:cubicBezTo>
                    <a:pt x="37" y="140"/>
                    <a:pt x="33" y="140"/>
                    <a:pt x="29" y="140"/>
                  </a:cubicBezTo>
                  <a:cubicBezTo>
                    <a:pt x="29" y="132"/>
                    <a:pt x="29" y="124"/>
                    <a:pt x="30" y="117"/>
                  </a:cubicBezTo>
                  <a:cubicBezTo>
                    <a:pt x="33" y="117"/>
                    <a:pt x="37" y="117"/>
                    <a:pt x="41" y="117"/>
                  </a:cubicBezTo>
                  <a:close/>
                  <a:moveTo>
                    <a:pt x="30" y="88"/>
                  </a:moveTo>
                  <a:cubicBezTo>
                    <a:pt x="30" y="79"/>
                    <a:pt x="31" y="70"/>
                    <a:pt x="31" y="61"/>
                  </a:cubicBezTo>
                  <a:cubicBezTo>
                    <a:pt x="35" y="61"/>
                    <a:pt x="39" y="61"/>
                    <a:pt x="43" y="62"/>
                  </a:cubicBezTo>
                  <a:cubicBezTo>
                    <a:pt x="43" y="70"/>
                    <a:pt x="42" y="79"/>
                    <a:pt x="42" y="87"/>
                  </a:cubicBezTo>
                  <a:cubicBezTo>
                    <a:pt x="38" y="88"/>
                    <a:pt x="34" y="88"/>
                    <a:pt x="30" y="88"/>
                  </a:cubicBezTo>
                  <a:close/>
                  <a:moveTo>
                    <a:pt x="15" y="30"/>
                  </a:moveTo>
                  <a:cubicBezTo>
                    <a:pt x="16" y="30"/>
                    <a:pt x="16" y="30"/>
                    <a:pt x="16" y="30"/>
                  </a:cubicBezTo>
                  <a:cubicBezTo>
                    <a:pt x="21" y="29"/>
                    <a:pt x="25" y="29"/>
                    <a:pt x="30" y="30"/>
                  </a:cubicBezTo>
                  <a:cubicBezTo>
                    <a:pt x="30" y="39"/>
                    <a:pt x="29" y="49"/>
                    <a:pt x="29" y="58"/>
                  </a:cubicBezTo>
                  <a:cubicBezTo>
                    <a:pt x="25" y="59"/>
                    <a:pt x="22" y="59"/>
                    <a:pt x="18" y="59"/>
                  </a:cubicBezTo>
                  <a:cubicBezTo>
                    <a:pt x="17" y="60"/>
                    <a:pt x="18" y="61"/>
                    <a:pt x="19" y="61"/>
                  </a:cubicBezTo>
                  <a:cubicBezTo>
                    <a:pt x="22" y="61"/>
                    <a:pt x="25" y="61"/>
                    <a:pt x="29" y="61"/>
                  </a:cubicBezTo>
                  <a:cubicBezTo>
                    <a:pt x="29" y="70"/>
                    <a:pt x="28" y="79"/>
                    <a:pt x="28" y="88"/>
                  </a:cubicBezTo>
                  <a:cubicBezTo>
                    <a:pt x="26" y="88"/>
                    <a:pt x="24" y="88"/>
                    <a:pt x="21" y="88"/>
                  </a:cubicBezTo>
                  <a:cubicBezTo>
                    <a:pt x="20" y="88"/>
                    <a:pt x="20" y="90"/>
                    <a:pt x="21" y="90"/>
                  </a:cubicBezTo>
                  <a:cubicBezTo>
                    <a:pt x="23" y="90"/>
                    <a:pt x="26" y="90"/>
                    <a:pt x="28" y="90"/>
                  </a:cubicBezTo>
                  <a:cubicBezTo>
                    <a:pt x="28" y="98"/>
                    <a:pt x="27" y="107"/>
                    <a:pt x="27" y="115"/>
                  </a:cubicBezTo>
                  <a:cubicBezTo>
                    <a:pt x="25" y="115"/>
                    <a:pt x="23" y="115"/>
                    <a:pt x="21" y="115"/>
                  </a:cubicBezTo>
                  <a:cubicBezTo>
                    <a:pt x="20" y="115"/>
                    <a:pt x="20" y="116"/>
                    <a:pt x="21" y="116"/>
                  </a:cubicBezTo>
                  <a:cubicBezTo>
                    <a:pt x="23" y="116"/>
                    <a:pt x="25" y="117"/>
                    <a:pt x="27" y="117"/>
                  </a:cubicBezTo>
                  <a:cubicBezTo>
                    <a:pt x="27" y="124"/>
                    <a:pt x="26" y="132"/>
                    <a:pt x="26" y="139"/>
                  </a:cubicBezTo>
                  <a:cubicBezTo>
                    <a:pt x="24" y="139"/>
                    <a:pt x="22" y="139"/>
                    <a:pt x="19" y="140"/>
                  </a:cubicBezTo>
                  <a:cubicBezTo>
                    <a:pt x="18" y="140"/>
                    <a:pt x="18" y="142"/>
                    <a:pt x="19" y="142"/>
                  </a:cubicBezTo>
                  <a:cubicBezTo>
                    <a:pt x="20" y="142"/>
                    <a:pt x="20" y="142"/>
                    <a:pt x="20" y="142"/>
                  </a:cubicBezTo>
                  <a:cubicBezTo>
                    <a:pt x="20" y="143"/>
                    <a:pt x="21" y="143"/>
                    <a:pt x="23" y="142"/>
                  </a:cubicBezTo>
                  <a:cubicBezTo>
                    <a:pt x="24" y="143"/>
                    <a:pt x="25" y="143"/>
                    <a:pt x="26" y="143"/>
                  </a:cubicBezTo>
                  <a:cubicBezTo>
                    <a:pt x="26" y="151"/>
                    <a:pt x="25" y="160"/>
                    <a:pt x="25" y="168"/>
                  </a:cubicBezTo>
                  <a:cubicBezTo>
                    <a:pt x="21" y="168"/>
                    <a:pt x="18" y="169"/>
                    <a:pt x="15" y="170"/>
                  </a:cubicBezTo>
                  <a:cubicBezTo>
                    <a:pt x="15" y="123"/>
                    <a:pt x="16" y="76"/>
                    <a:pt x="15" y="30"/>
                  </a:cubicBezTo>
                  <a:close/>
                  <a:moveTo>
                    <a:pt x="15" y="176"/>
                  </a:moveTo>
                  <a:cubicBezTo>
                    <a:pt x="15" y="175"/>
                    <a:pt x="15" y="174"/>
                    <a:pt x="15" y="173"/>
                  </a:cubicBezTo>
                  <a:cubicBezTo>
                    <a:pt x="15" y="173"/>
                    <a:pt x="15" y="173"/>
                    <a:pt x="15" y="173"/>
                  </a:cubicBezTo>
                  <a:cubicBezTo>
                    <a:pt x="15" y="173"/>
                    <a:pt x="16" y="173"/>
                    <a:pt x="16" y="173"/>
                  </a:cubicBezTo>
                  <a:cubicBezTo>
                    <a:pt x="17" y="172"/>
                    <a:pt x="16" y="171"/>
                    <a:pt x="15" y="170"/>
                  </a:cubicBezTo>
                  <a:cubicBezTo>
                    <a:pt x="17" y="170"/>
                    <a:pt x="21" y="171"/>
                    <a:pt x="25" y="171"/>
                  </a:cubicBezTo>
                  <a:cubicBezTo>
                    <a:pt x="25" y="180"/>
                    <a:pt x="24" y="189"/>
                    <a:pt x="24" y="197"/>
                  </a:cubicBezTo>
                  <a:cubicBezTo>
                    <a:pt x="21" y="198"/>
                    <a:pt x="18" y="198"/>
                    <a:pt x="15" y="198"/>
                  </a:cubicBezTo>
                  <a:cubicBezTo>
                    <a:pt x="15" y="190"/>
                    <a:pt x="15" y="183"/>
                    <a:pt x="15" y="176"/>
                  </a:cubicBezTo>
                  <a:close/>
                  <a:moveTo>
                    <a:pt x="15" y="199"/>
                  </a:moveTo>
                  <a:cubicBezTo>
                    <a:pt x="18" y="199"/>
                    <a:pt x="21" y="200"/>
                    <a:pt x="24" y="200"/>
                  </a:cubicBezTo>
                  <a:cubicBezTo>
                    <a:pt x="24" y="207"/>
                    <a:pt x="23" y="214"/>
                    <a:pt x="23" y="221"/>
                  </a:cubicBezTo>
                  <a:cubicBezTo>
                    <a:pt x="20" y="221"/>
                    <a:pt x="17" y="221"/>
                    <a:pt x="15" y="221"/>
                  </a:cubicBezTo>
                  <a:cubicBezTo>
                    <a:pt x="14" y="214"/>
                    <a:pt x="15" y="207"/>
                    <a:pt x="15" y="199"/>
                  </a:cubicBezTo>
                  <a:close/>
                  <a:moveTo>
                    <a:pt x="19" y="342"/>
                  </a:moveTo>
                  <a:cubicBezTo>
                    <a:pt x="17" y="342"/>
                    <a:pt x="15" y="342"/>
                    <a:pt x="13" y="342"/>
                  </a:cubicBezTo>
                  <a:cubicBezTo>
                    <a:pt x="13" y="336"/>
                    <a:pt x="13" y="330"/>
                    <a:pt x="14" y="323"/>
                  </a:cubicBezTo>
                  <a:cubicBezTo>
                    <a:pt x="16" y="323"/>
                    <a:pt x="18" y="323"/>
                    <a:pt x="20" y="323"/>
                  </a:cubicBezTo>
                  <a:cubicBezTo>
                    <a:pt x="20" y="329"/>
                    <a:pt x="20" y="336"/>
                    <a:pt x="19" y="342"/>
                  </a:cubicBezTo>
                  <a:close/>
                  <a:moveTo>
                    <a:pt x="20" y="321"/>
                  </a:moveTo>
                  <a:cubicBezTo>
                    <a:pt x="18" y="321"/>
                    <a:pt x="16" y="321"/>
                    <a:pt x="14" y="321"/>
                  </a:cubicBezTo>
                  <a:cubicBezTo>
                    <a:pt x="14" y="313"/>
                    <a:pt x="14" y="306"/>
                    <a:pt x="14" y="298"/>
                  </a:cubicBezTo>
                  <a:cubicBezTo>
                    <a:pt x="16" y="298"/>
                    <a:pt x="19" y="298"/>
                    <a:pt x="21" y="298"/>
                  </a:cubicBezTo>
                  <a:cubicBezTo>
                    <a:pt x="21" y="306"/>
                    <a:pt x="20" y="313"/>
                    <a:pt x="20" y="321"/>
                  </a:cubicBezTo>
                  <a:close/>
                  <a:moveTo>
                    <a:pt x="21" y="295"/>
                  </a:moveTo>
                  <a:cubicBezTo>
                    <a:pt x="19" y="295"/>
                    <a:pt x="17" y="295"/>
                    <a:pt x="14" y="296"/>
                  </a:cubicBezTo>
                  <a:cubicBezTo>
                    <a:pt x="14" y="290"/>
                    <a:pt x="14" y="284"/>
                    <a:pt x="14" y="278"/>
                  </a:cubicBezTo>
                  <a:cubicBezTo>
                    <a:pt x="17" y="278"/>
                    <a:pt x="19" y="278"/>
                    <a:pt x="21" y="278"/>
                  </a:cubicBezTo>
                  <a:cubicBezTo>
                    <a:pt x="21" y="284"/>
                    <a:pt x="21" y="290"/>
                    <a:pt x="21" y="295"/>
                  </a:cubicBezTo>
                  <a:close/>
                  <a:moveTo>
                    <a:pt x="21" y="276"/>
                  </a:moveTo>
                  <a:cubicBezTo>
                    <a:pt x="19" y="276"/>
                    <a:pt x="17" y="276"/>
                    <a:pt x="15" y="276"/>
                  </a:cubicBezTo>
                  <a:cubicBezTo>
                    <a:pt x="15" y="267"/>
                    <a:pt x="15" y="258"/>
                    <a:pt x="15" y="249"/>
                  </a:cubicBezTo>
                  <a:cubicBezTo>
                    <a:pt x="17" y="249"/>
                    <a:pt x="20" y="249"/>
                    <a:pt x="22" y="249"/>
                  </a:cubicBezTo>
                  <a:cubicBezTo>
                    <a:pt x="22" y="258"/>
                    <a:pt x="22" y="267"/>
                    <a:pt x="21" y="276"/>
                  </a:cubicBezTo>
                  <a:close/>
                  <a:moveTo>
                    <a:pt x="22" y="246"/>
                  </a:moveTo>
                  <a:cubicBezTo>
                    <a:pt x="20" y="246"/>
                    <a:pt x="17" y="246"/>
                    <a:pt x="15" y="246"/>
                  </a:cubicBezTo>
                  <a:cubicBezTo>
                    <a:pt x="15" y="239"/>
                    <a:pt x="15" y="231"/>
                    <a:pt x="15" y="223"/>
                  </a:cubicBezTo>
                  <a:cubicBezTo>
                    <a:pt x="17" y="224"/>
                    <a:pt x="20" y="224"/>
                    <a:pt x="23" y="224"/>
                  </a:cubicBezTo>
                  <a:cubicBezTo>
                    <a:pt x="23" y="231"/>
                    <a:pt x="23" y="238"/>
                    <a:pt x="22" y="246"/>
                  </a:cubicBezTo>
                  <a:close/>
                  <a:moveTo>
                    <a:pt x="23" y="342"/>
                  </a:moveTo>
                  <a:cubicBezTo>
                    <a:pt x="23" y="336"/>
                    <a:pt x="23" y="329"/>
                    <a:pt x="24" y="323"/>
                  </a:cubicBezTo>
                  <a:cubicBezTo>
                    <a:pt x="27" y="323"/>
                    <a:pt x="31" y="323"/>
                    <a:pt x="35" y="323"/>
                  </a:cubicBezTo>
                  <a:cubicBezTo>
                    <a:pt x="35" y="329"/>
                    <a:pt x="35" y="335"/>
                    <a:pt x="35" y="341"/>
                  </a:cubicBezTo>
                  <a:cubicBezTo>
                    <a:pt x="31" y="341"/>
                    <a:pt x="27" y="342"/>
                    <a:pt x="23" y="342"/>
                  </a:cubicBezTo>
                  <a:close/>
                  <a:moveTo>
                    <a:pt x="35" y="320"/>
                  </a:moveTo>
                  <a:cubicBezTo>
                    <a:pt x="31" y="320"/>
                    <a:pt x="27" y="320"/>
                    <a:pt x="24" y="320"/>
                  </a:cubicBezTo>
                  <a:cubicBezTo>
                    <a:pt x="24" y="313"/>
                    <a:pt x="24" y="305"/>
                    <a:pt x="24" y="298"/>
                  </a:cubicBezTo>
                  <a:cubicBezTo>
                    <a:pt x="28" y="298"/>
                    <a:pt x="32" y="298"/>
                    <a:pt x="35" y="298"/>
                  </a:cubicBezTo>
                  <a:cubicBezTo>
                    <a:pt x="35" y="305"/>
                    <a:pt x="35" y="312"/>
                    <a:pt x="35" y="320"/>
                  </a:cubicBezTo>
                  <a:close/>
                  <a:moveTo>
                    <a:pt x="36" y="295"/>
                  </a:moveTo>
                  <a:cubicBezTo>
                    <a:pt x="32" y="295"/>
                    <a:pt x="28" y="295"/>
                    <a:pt x="25" y="295"/>
                  </a:cubicBezTo>
                  <a:cubicBezTo>
                    <a:pt x="25" y="289"/>
                    <a:pt x="25" y="284"/>
                    <a:pt x="25" y="278"/>
                  </a:cubicBezTo>
                  <a:cubicBezTo>
                    <a:pt x="29" y="278"/>
                    <a:pt x="32" y="279"/>
                    <a:pt x="36" y="279"/>
                  </a:cubicBezTo>
                  <a:cubicBezTo>
                    <a:pt x="36" y="284"/>
                    <a:pt x="36" y="289"/>
                    <a:pt x="36" y="295"/>
                  </a:cubicBezTo>
                  <a:close/>
                  <a:moveTo>
                    <a:pt x="36" y="276"/>
                  </a:moveTo>
                  <a:cubicBezTo>
                    <a:pt x="32" y="276"/>
                    <a:pt x="29" y="276"/>
                    <a:pt x="25" y="276"/>
                  </a:cubicBezTo>
                  <a:cubicBezTo>
                    <a:pt x="26" y="267"/>
                    <a:pt x="26" y="258"/>
                    <a:pt x="26" y="249"/>
                  </a:cubicBezTo>
                  <a:cubicBezTo>
                    <a:pt x="30" y="249"/>
                    <a:pt x="33" y="249"/>
                    <a:pt x="37" y="249"/>
                  </a:cubicBezTo>
                  <a:cubicBezTo>
                    <a:pt x="37" y="258"/>
                    <a:pt x="36" y="267"/>
                    <a:pt x="36" y="276"/>
                  </a:cubicBezTo>
                  <a:close/>
                  <a:moveTo>
                    <a:pt x="37" y="245"/>
                  </a:moveTo>
                  <a:cubicBezTo>
                    <a:pt x="34" y="245"/>
                    <a:pt x="30" y="245"/>
                    <a:pt x="26" y="245"/>
                  </a:cubicBezTo>
                  <a:cubicBezTo>
                    <a:pt x="26" y="238"/>
                    <a:pt x="27" y="231"/>
                    <a:pt x="27" y="224"/>
                  </a:cubicBezTo>
                  <a:cubicBezTo>
                    <a:pt x="31" y="224"/>
                    <a:pt x="34" y="224"/>
                    <a:pt x="38" y="223"/>
                  </a:cubicBezTo>
                  <a:cubicBezTo>
                    <a:pt x="38" y="231"/>
                    <a:pt x="37" y="238"/>
                    <a:pt x="37" y="245"/>
                  </a:cubicBezTo>
                  <a:close/>
                  <a:moveTo>
                    <a:pt x="38" y="220"/>
                  </a:moveTo>
                  <a:cubicBezTo>
                    <a:pt x="34" y="220"/>
                    <a:pt x="31" y="221"/>
                    <a:pt x="27" y="221"/>
                  </a:cubicBezTo>
                  <a:cubicBezTo>
                    <a:pt x="27" y="214"/>
                    <a:pt x="27" y="207"/>
                    <a:pt x="27" y="200"/>
                  </a:cubicBezTo>
                  <a:cubicBezTo>
                    <a:pt x="31" y="200"/>
                    <a:pt x="35" y="200"/>
                    <a:pt x="39" y="200"/>
                  </a:cubicBezTo>
                  <a:cubicBezTo>
                    <a:pt x="39" y="206"/>
                    <a:pt x="38" y="213"/>
                    <a:pt x="38" y="220"/>
                  </a:cubicBezTo>
                  <a:close/>
                  <a:moveTo>
                    <a:pt x="40" y="182"/>
                  </a:moveTo>
                  <a:cubicBezTo>
                    <a:pt x="39" y="187"/>
                    <a:pt x="39" y="192"/>
                    <a:pt x="39" y="196"/>
                  </a:cubicBezTo>
                  <a:cubicBezTo>
                    <a:pt x="35" y="197"/>
                    <a:pt x="31" y="197"/>
                    <a:pt x="28" y="197"/>
                  </a:cubicBezTo>
                  <a:cubicBezTo>
                    <a:pt x="28" y="189"/>
                    <a:pt x="28" y="180"/>
                    <a:pt x="28" y="171"/>
                  </a:cubicBezTo>
                  <a:cubicBezTo>
                    <a:pt x="30" y="171"/>
                    <a:pt x="31" y="171"/>
                    <a:pt x="32" y="171"/>
                  </a:cubicBezTo>
                  <a:cubicBezTo>
                    <a:pt x="35" y="171"/>
                    <a:pt x="37" y="171"/>
                    <a:pt x="40" y="171"/>
                  </a:cubicBezTo>
                  <a:cubicBezTo>
                    <a:pt x="40" y="175"/>
                    <a:pt x="40" y="178"/>
                    <a:pt x="40" y="182"/>
                  </a:cubicBezTo>
                  <a:close/>
                  <a:moveTo>
                    <a:pt x="28" y="168"/>
                  </a:moveTo>
                  <a:cubicBezTo>
                    <a:pt x="29" y="159"/>
                    <a:pt x="29" y="151"/>
                    <a:pt x="29" y="143"/>
                  </a:cubicBezTo>
                  <a:cubicBezTo>
                    <a:pt x="30" y="143"/>
                    <a:pt x="31" y="143"/>
                    <a:pt x="32" y="143"/>
                  </a:cubicBezTo>
                  <a:cubicBezTo>
                    <a:pt x="35" y="144"/>
                    <a:pt x="38" y="144"/>
                    <a:pt x="41" y="144"/>
                  </a:cubicBezTo>
                  <a:cubicBezTo>
                    <a:pt x="40" y="152"/>
                    <a:pt x="40" y="160"/>
                    <a:pt x="40" y="168"/>
                  </a:cubicBezTo>
                  <a:cubicBezTo>
                    <a:pt x="36" y="168"/>
                    <a:pt x="32" y="168"/>
                    <a:pt x="28" y="168"/>
                  </a:cubicBezTo>
                  <a:close/>
                  <a:moveTo>
                    <a:pt x="54" y="339"/>
                  </a:moveTo>
                  <a:cubicBezTo>
                    <a:pt x="49" y="340"/>
                    <a:pt x="44" y="340"/>
                    <a:pt x="40" y="340"/>
                  </a:cubicBezTo>
                  <a:cubicBezTo>
                    <a:pt x="40" y="335"/>
                    <a:pt x="41" y="329"/>
                    <a:pt x="41" y="323"/>
                  </a:cubicBezTo>
                  <a:cubicBezTo>
                    <a:pt x="45" y="322"/>
                    <a:pt x="50" y="322"/>
                    <a:pt x="54" y="322"/>
                  </a:cubicBezTo>
                  <a:cubicBezTo>
                    <a:pt x="54" y="328"/>
                    <a:pt x="54" y="334"/>
                    <a:pt x="54" y="339"/>
                  </a:cubicBezTo>
                  <a:close/>
                  <a:moveTo>
                    <a:pt x="54" y="319"/>
                  </a:moveTo>
                  <a:cubicBezTo>
                    <a:pt x="50" y="319"/>
                    <a:pt x="45" y="319"/>
                    <a:pt x="41" y="319"/>
                  </a:cubicBezTo>
                  <a:cubicBezTo>
                    <a:pt x="41" y="312"/>
                    <a:pt x="41" y="305"/>
                    <a:pt x="42" y="298"/>
                  </a:cubicBezTo>
                  <a:cubicBezTo>
                    <a:pt x="46" y="298"/>
                    <a:pt x="50" y="298"/>
                    <a:pt x="55" y="297"/>
                  </a:cubicBezTo>
                  <a:cubicBezTo>
                    <a:pt x="55" y="304"/>
                    <a:pt x="54" y="311"/>
                    <a:pt x="54" y="319"/>
                  </a:cubicBezTo>
                  <a:close/>
                  <a:moveTo>
                    <a:pt x="55" y="294"/>
                  </a:moveTo>
                  <a:cubicBezTo>
                    <a:pt x="51" y="294"/>
                    <a:pt x="46" y="294"/>
                    <a:pt x="42" y="294"/>
                  </a:cubicBezTo>
                  <a:cubicBezTo>
                    <a:pt x="42" y="289"/>
                    <a:pt x="42" y="284"/>
                    <a:pt x="42" y="279"/>
                  </a:cubicBezTo>
                  <a:cubicBezTo>
                    <a:pt x="46" y="278"/>
                    <a:pt x="51" y="278"/>
                    <a:pt x="55" y="278"/>
                  </a:cubicBezTo>
                  <a:cubicBezTo>
                    <a:pt x="55" y="284"/>
                    <a:pt x="55" y="289"/>
                    <a:pt x="55" y="294"/>
                  </a:cubicBezTo>
                  <a:close/>
                  <a:moveTo>
                    <a:pt x="55" y="275"/>
                  </a:moveTo>
                  <a:cubicBezTo>
                    <a:pt x="51" y="275"/>
                    <a:pt x="46" y="275"/>
                    <a:pt x="42" y="276"/>
                  </a:cubicBezTo>
                  <a:cubicBezTo>
                    <a:pt x="42" y="267"/>
                    <a:pt x="42" y="258"/>
                    <a:pt x="42" y="249"/>
                  </a:cubicBezTo>
                  <a:cubicBezTo>
                    <a:pt x="47" y="249"/>
                    <a:pt x="52" y="249"/>
                    <a:pt x="56" y="249"/>
                  </a:cubicBezTo>
                  <a:cubicBezTo>
                    <a:pt x="56" y="258"/>
                    <a:pt x="56" y="266"/>
                    <a:pt x="55" y="275"/>
                  </a:cubicBezTo>
                  <a:close/>
                  <a:moveTo>
                    <a:pt x="56" y="244"/>
                  </a:moveTo>
                  <a:cubicBezTo>
                    <a:pt x="52" y="244"/>
                    <a:pt x="47" y="244"/>
                    <a:pt x="42" y="245"/>
                  </a:cubicBezTo>
                  <a:cubicBezTo>
                    <a:pt x="42" y="238"/>
                    <a:pt x="42" y="230"/>
                    <a:pt x="42" y="223"/>
                  </a:cubicBezTo>
                  <a:cubicBezTo>
                    <a:pt x="47" y="223"/>
                    <a:pt x="52" y="223"/>
                    <a:pt x="57" y="223"/>
                  </a:cubicBezTo>
                  <a:cubicBezTo>
                    <a:pt x="57" y="230"/>
                    <a:pt x="57" y="237"/>
                    <a:pt x="56" y="244"/>
                  </a:cubicBezTo>
                  <a:close/>
                  <a:moveTo>
                    <a:pt x="57" y="219"/>
                  </a:moveTo>
                  <a:cubicBezTo>
                    <a:pt x="52" y="219"/>
                    <a:pt x="47" y="220"/>
                    <a:pt x="42" y="220"/>
                  </a:cubicBezTo>
                  <a:cubicBezTo>
                    <a:pt x="43" y="213"/>
                    <a:pt x="43" y="206"/>
                    <a:pt x="43" y="199"/>
                  </a:cubicBezTo>
                  <a:cubicBezTo>
                    <a:pt x="48" y="199"/>
                    <a:pt x="53" y="199"/>
                    <a:pt x="58" y="199"/>
                  </a:cubicBezTo>
                  <a:cubicBezTo>
                    <a:pt x="57" y="205"/>
                    <a:pt x="57" y="212"/>
                    <a:pt x="57" y="219"/>
                  </a:cubicBezTo>
                  <a:close/>
                  <a:moveTo>
                    <a:pt x="58" y="188"/>
                  </a:moveTo>
                  <a:cubicBezTo>
                    <a:pt x="58" y="190"/>
                    <a:pt x="58" y="193"/>
                    <a:pt x="58" y="195"/>
                  </a:cubicBezTo>
                  <a:cubicBezTo>
                    <a:pt x="53" y="195"/>
                    <a:pt x="48" y="196"/>
                    <a:pt x="43" y="196"/>
                  </a:cubicBezTo>
                  <a:cubicBezTo>
                    <a:pt x="43" y="191"/>
                    <a:pt x="43" y="186"/>
                    <a:pt x="43" y="182"/>
                  </a:cubicBezTo>
                  <a:cubicBezTo>
                    <a:pt x="43" y="178"/>
                    <a:pt x="43" y="174"/>
                    <a:pt x="43" y="171"/>
                  </a:cubicBezTo>
                  <a:cubicBezTo>
                    <a:pt x="46" y="171"/>
                    <a:pt x="48" y="171"/>
                    <a:pt x="51" y="171"/>
                  </a:cubicBezTo>
                  <a:cubicBezTo>
                    <a:pt x="53" y="170"/>
                    <a:pt x="56" y="170"/>
                    <a:pt x="58" y="170"/>
                  </a:cubicBezTo>
                  <a:cubicBezTo>
                    <a:pt x="58" y="176"/>
                    <a:pt x="58" y="182"/>
                    <a:pt x="58" y="188"/>
                  </a:cubicBezTo>
                  <a:close/>
                  <a:moveTo>
                    <a:pt x="59" y="167"/>
                  </a:moveTo>
                  <a:cubicBezTo>
                    <a:pt x="54" y="167"/>
                    <a:pt x="48" y="167"/>
                    <a:pt x="43" y="168"/>
                  </a:cubicBezTo>
                  <a:cubicBezTo>
                    <a:pt x="44" y="160"/>
                    <a:pt x="44" y="152"/>
                    <a:pt x="44" y="144"/>
                  </a:cubicBezTo>
                  <a:cubicBezTo>
                    <a:pt x="47" y="144"/>
                    <a:pt x="50" y="144"/>
                    <a:pt x="53" y="144"/>
                  </a:cubicBezTo>
                  <a:cubicBezTo>
                    <a:pt x="55" y="144"/>
                    <a:pt x="57" y="144"/>
                    <a:pt x="60" y="144"/>
                  </a:cubicBezTo>
                  <a:cubicBezTo>
                    <a:pt x="59" y="152"/>
                    <a:pt x="59" y="159"/>
                    <a:pt x="59" y="167"/>
                  </a:cubicBezTo>
                  <a:close/>
                  <a:moveTo>
                    <a:pt x="44" y="141"/>
                  </a:moveTo>
                  <a:cubicBezTo>
                    <a:pt x="44" y="133"/>
                    <a:pt x="45" y="125"/>
                    <a:pt x="45" y="117"/>
                  </a:cubicBezTo>
                  <a:cubicBezTo>
                    <a:pt x="50" y="117"/>
                    <a:pt x="55" y="117"/>
                    <a:pt x="61" y="118"/>
                  </a:cubicBezTo>
                  <a:cubicBezTo>
                    <a:pt x="60" y="125"/>
                    <a:pt x="60" y="133"/>
                    <a:pt x="60" y="141"/>
                  </a:cubicBezTo>
                  <a:cubicBezTo>
                    <a:pt x="55" y="141"/>
                    <a:pt x="49" y="141"/>
                    <a:pt x="44" y="141"/>
                  </a:cubicBezTo>
                  <a:close/>
                  <a:moveTo>
                    <a:pt x="60" y="244"/>
                  </a:moveTo>
                  <a:cubicBezTo>
                    <a:pt x="60" y="237"/>
                    <a:pt x="60" y="230"/>
                    <a:pt x="60" y="223"/>
                  </a:cubicBezTo>
                  <a:cubicBezTo>
                    <a:pt x="66" y="222"/>
                    <a:pt x="72" y="222"/>
                    <a:pt x="77" y="221"/>
                  </a:cubicBezTo>
                  <a:cubicBezTo>
                    <a:pt x="78" y="229"/>
                    <a:pt x="78" y="237"/>
                    <a:pt x="78" y="244"/>
                  </a:cubicBezTo>
                  <a:cubicBezTo>
                    <a:pt x="72" y="244"/>
                    <a:pt x="66" y="244"/>
                    <a:pt x="6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5066" y="3641"/>
              <a:ext cx="16" cy="358"/>
            </a:xfrm>
            <a:custGeom>
              <a:avLst/>
              <a:gdLst>
                <a:gd name="T0" fmla="*/ 1 w 6"/>
                <a:gd name="T1" fmla="*/ 1 h 132"/>
                <a:gd name="T2" fmla="*/ 0 w 6"/>
                <a:gd name="T3" fmla="*/ 1 h 132"/>
                <a:gd name="T4" fmla="*/ 3 w 6"/>
                <a:gd name="T5" fmla="*/ 131 h 132"/>
                <a:gd name="T6" fmla="*/ 6 w 6"/>
                <a:gd name="T7" fmla="*/ 131 h 132"/>
                <a:gd name="T8" fmla="*/ 1 w 6"/>
                <a:gd name="T9" fmla="*/ 1 h 132"/>
              </a:gdLst>
              <a:ahLst/>
              <a:cxnLst>
                <a:cxn ang="0">
                  <a:pos x="T0" y="T1"/>
                </a:cxn>
                <a:cxn ang="0">
                  <a:pos x="T2" y="T3"/>
                </a:cxn>
                <a:cxn ang="0">
                  <a:pos x="T4" y="T5"/>
                </a:cxn>
                <a:cxn ang="0">
                  <a:pos x="T6" y="T7"/>
                </a:cxn>
                <a:cxn ang="0">
                  <a:pos x="T8" y="T9"/>
                </a:cxn>
              </a:cxnLst>
              <a:rect l="0" t="0" r="r" b="b"/>
              <a:pathLst>
                <a:path w="6" h="132">
                  <a:moveTo>
                    <a:pt x="1" y="1"/>
                  </a:moveTo>
                  <a:cubicBezTo>
                    <a:pt x="1" y="0"/>
                    <a:pt x="0" y="0"/>
                    <a:pt x="0" y="1"/>
                  </a:cubicBezTo>
                  <a:cubicBezTo>
                    <a:pt x="1" y="44"/>
                    <a:pt x="2" y="88"/>
                    <a:pt x="3" y="131"/>
                  </a:cubicBezTo>
                  <a:cubicBezTo>
                    <a:pt x="3" y="132"/>
                    <a:pt x="6" y="132"/>
                    <a:pt x="6" y="131"/>
                  </a:cubicBezTo>
                  <a:cubicBezTo>
                    <a:pt x="5" y="88"/>
                    <a:pt x="4" y="4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5128" y="3641"/>
              <a:ext cx="27" cy="657"/>
            </a:xfrm>
            <a:custGeom>
              <a:avLst/>
              <a:gdLst>
                <a:gd name="T0" fmla="*/ 1 w 10"/>
                <a:gd name="T1" fmla="*/ 1 h 242"/>
                <a:gd name="T2" fmla="*/ 0 w 10"/>
                <a:gd name="T3" fmla="*/ 1 h 242"/>
                <a:gd name="T4" fmla="*/ 3 w 10"/>
                <a:gd name="T5" fmla="*/ 240 h 242"/>
                <a:gd name="T6" fmla="*/ 5 w 10"/>
                <a:gd name="T7" fmla="*/ 240 h 242"/>
                <a:gd name="T8" fmla="*/ 1 w 10"/>
                <a:gd name="T9" fmla="*/ 1 h 242"/>
              </a:gdLst>
              <a:ahLst/>
              <a:cxnLst>
                <a:cxn ang="0">
                  <a:pos x="T0" y="T1"/>
                </a:cxn>
                <a:cxn ang="0">
                  <a:pos x="T2" y="T3"/>
                </a:cxn>
                <a:cxn ang="0">
                  <a:pos x="T4" y="T5"/>
                </a:cxn>
                <a:cxn ang="0">
                  <a:pos x="T6" y="T7"/>
                </a:cxn>
                <a:cxn ang="0">
                  <a:pos x="T8" y="T9"/>
                </a:cxn>
              </a:cxnLst>
              <a:rect l="0" t="0" r="r" b="b"/>
              <a:pathLst>
                <a:path w="10" h="242">
                  <a:moveTo>
                    <a:pt x="1" y="1"/>
                  </a:moveTo>
                  <a:cubicBezTo>
                    <a:pt x="1" y="0"/>
                    <a:pt x="0" y="0"/>
                    <a:pt x="0" y="1"/>
                  </a:cubicBezTo>
                  <a:cubicBezTo>
                    <a:pt x="3" y="81"/>
                    <a:pt x="3" y="160"/>
                    <a:pt x="3" y="240"/>
                  </a:cubicBezTo>
                  <a:cubicBezTo>
                    <a:pt x="3" y="242"/>
                    <a:pt x="5" y="242"/>
                    <a:pt x="5" y="240"/>
                  </a:cubicBezTo>
                  <a:cubicBezTo>
                    <a:pt x="10" y="161"/>
                    <a:pt x="7" y="8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5182" y="3662"/>
              <a:ext cx="35" cy="620"/>
            </a:xfrm>
            <a:custGeom>
              <a:avLst/>
              <a:gdLst>
                <a:gd name="T0" fmla="*/ 1 w 13"/>
                <a:gd name="T1" fmla="*/ 1 h 228"/>
                <a:gd name="T2" fmla="*/ 0 w 13"/>
                <a:gd name="T3" fmla="*/ 1 h 228"/>
                <a:gd name="T4" fmla="*/ 6 w 13"/>
                <a:gd name="T5" fmla="*/ 227 h 228"/>
                <a:gd name="T6" fmla="*/ 8 w 13"/>
                <a:gd name="T7" fmla="*/ 227 h 228"/>
                <a:gd name="T8" fmla="*/ 1 w 13"/>
                <a:gd name="T9" fmla="*/ 1 h 228"/>
              </a:gdLst>
              <a:ahLst/>
              <a:cxnLst>
                <a:cxn ang="0">
                  <a:pos x="T0" y="T1"/>
                </a:cxn>
                <a:cxn ang="0">
                  <a:pos x="T2" y="T3"/>
                </a:cxn>
                <a:cxn ang="0">
                  <a:pos x="T4" y="T5"/>
                </a:cxn>
                <a:cxn ang="0">
                  <a:pos x="T6" y="T7"/>
                </a:cxn>
                <a:cxn ang="0">
                  <a:pos x="T8" y="T9"/>
                </a:cxn>
              </a:cxnLst>
              <a:rect l="0" t="0" r="r" b="b"/>
              <a:pathLst>
                <a:path w="13" h="228">
                  <a:moveTo>
                    <a:pt x="1" y="1"/>
                  </a:moveTo>
                  <a:cubicBezTo>
                    <a:pt x="1" y="0"/>
                    <a:pt x="0" y="0"/>
                    <a:pt x="0" y="1"/>
                  </a:cubicBezTo>
                  <a:cubicBezTo>
                    <a:pt x="5" y="76"/>
                    <a:pt x="4" y="151"/>
                    <a:pt x="6" y="227"/>
                  </a:cubicBezTo>
                  <a:cubicBezTo>
                    <a:pt x="6" y="228"/>
                    <a:pt x="8" y="228"/>
                    <a:pt x="8" y="227"/>
                  </a:cubicBezTo>
                  <a:cubicBezTo>
                    <a:pt x="13" y="152"/>
                    <a:pt x="8" y="7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5223" y="3657"/>
              <a:ext cx="30" cy="644"/>
            </a:xfrm>
            <a:custGeom>
              <a:avLst/>
              <a:gdLst>
                <a:gd name="T0" fmla="*/ 10 w 11"/>
                <a:gd name="T1" fmla="*/ 233 h 237"/>
                <a:gd name="T2" fmla="*/ 9 w 11"/>
                <a:gd name="T3" fmla="*/ 232 h 237"/>
                <a:gd name="T4" fmla="*/ 7 w 11"/>
                <a:gd name="T5" fmla="*/ 234 h 237"/>
                <a:gd name="T6" fmla="*/ 8 w 11"/>
                <a:gd name="T7" fmla="*/ 200 h 237"/>
                <a:gd name="T8" fmla="*/ 7 w 11"/>
                <a:gd name="T9" fmla="*/ 176 h 237"/>
                <a:gd name="T10" fmla="*/ 6 w 11"/>
                <a:gd name="T11" fmla="*/ 116 h 237"/>
                <a:gd name="T12" fmla="*/ 3 w 11"/>
                <a:gd name="T13" fmla="*/ 1 h 237"/>
                <a:gd name="T14" fmla="*/ 2 w 11"/>
                <a:gd name="T15" fmla="*/ 1 h 237"/>
                <a:gd name="T16" fmla="*/ 3 w 11"/>
                <a:gd name="T17" fmla="*/ 136 h 237"/>
                <a:gd name="T18" fmla="*/ 4 w 11"/>
                <a:gd name="T19" fmla="*/ 200 h 237"/>
                <a:gd name="T20" fmla="*/ 7 w 11"/>
                <a:gd name="T21" fmla="*/ 236 h 237"/>
                <a:gd name="T22" fmla="*/ 9 w 11"/>
                <a:gd name="T23" fmla="*/ 236 h 237"/>
                <a:gd name="T24" fmla="*/ 10 w 11"/>
                <a:gd name="T25" fmla="*/ 235 h 237"/>
                <a:gd name="T26" fmla="*/ 10 w 11"/>
                <a:gd name="T27" fmla="*/ 2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7">
                  <a:moveTo>
                    <a:pt x="10" y="233"/>
                  </a:moveTo>
                  <a:cubicBezTo>
                    <a:pt x="10" y="232"/>
                    <a:pt x="9" y="232"/>
                    <a:pt x="9" y="232"/>
                  </a:cubicBezTo>
                  <a:cubicBezTo>
                    <a:pt x="8" y="231"/>
                    <a:pt x="7" y="233"/>
                    <a:pt x="7" y="234"/>
                  </a:cubicBezTo>
                  <a:cubicBezTo>
                    <a:pt x="5" y="229"/>
                    <a:pt x="8" y="204"/>
                    <a:pt x="8" y="200"/>
                  </a:cubicBezTo>
                  <a:cubicBezTo>
                    <a:pt x="8" y="192"/>
                    <a:pt x="7" y="184"/>
                    <a:pt x="7" y="176"/>
                  </a:cubicBezTo>
                  <a:cubicBezTo>
                    <a:pt x="7" y="156"/>
                    <a:pt x="6" y="136"/>
                    <a:pt x="6" y="116"/>
                  </a:cubicBezTo>
                  <a:cubicBezTo>
                    <a:pt x="5" y="78"/>
                    <a:pt x="5" y="39"/>
                    <a:pt x="3" y="1"/>
                  </a:cubicBezTo>
                  <a:cubicBezTo>
                    <a:pt x="3" y="0"/>
                    <a:pt x="2" y="0"/>
                    <a:pt x="2" y="1"/>
                  </a:cubicBezTo>
                  <a:cubicBezTo>
                    <a:pt x="2" y="46"/>
                    <a:pt x="3" y="91"/>
                    <a:pt x="3" y="136"/>
                  </a:cubicBezTo>
                  <a:cubicBezTo>
                    <a:pt x="4" y="157"/>
                    <a:pt x="4" y="179"/>
                    <a:pt x="4" y="200"/>
                  </a:cubicBezTo>
                  <a:cubicBezTo>
                    <a:pt x="4" y="209"/>
                    <a:pt x="0" y="229"/>
                    <a:pt x="7" y="236"/>
                  </a:cubicBezTo>
                  <a:cubicBezTo>
                    <a:pt x="8" y="237"/>
                    <a:pt x="9" y="237"/>
                    <a:pt x="9" y="236"/>
                  </a:cubicBezTo>
                  <a:cubicBezTo>
                    <a:pt x="10" y="236"/>
                    <a:pt x="10" y="235"/>
                    <a:pt x="10" y="235"/>
                  </a:cubicBezTo>
                  <a:cubicBezTo>
                    <a:pt x="11" y="234"/>
                    <a:pt x="11" y="233"/>
                    <a:pt x="10" y="2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5255" y="3651"/>
              <a:ext cx="30" cy="650"/>
            </a:xfrm>
            <a:custGeom>
              <a:avLst/>
              <a:gdLst>
                <a:gd name="T0" fmla="*/ 1 w 11"/>
                <a:gd name="T1" fmla="*/ 1 h 239"/>
                <a:gd name="T2" fmla="*/ 0 w 11"/>
                <a:gd name="T3" fmla="*/ 1 h 239"/>
                <a:gd name="T4" fmla="*/ 3 w 11"/>
                <a:gd name="T5" fmla="*/ 237 h 239"/>
                <a:gd name="T6" fmla="*/ 6 w 11"/>
                <a:gd name="T7" fmla="*/ 237 h 239"/>
                <a:gd name="T8" fmla="*/ 1 w 11"/>
                <a:gd name="T9" fmla="*/ 1 h 239"/>
              </a:gdLst>
              <a:ahLst/>
              <a:cxnLst>
                <a:cxn ang="0">
                  <a:pos x="T0" y="T1"/>
                </a:cxn>
                <a:cxn ang="0">
                  <a:pos x="T2" y="T3"/>
                </a:cxn>
                <a:cxn ang="0">
                  <a:pos x="T4" y="T5"/>
                </a:cxn>
                <a:cxn ang="0">
                  <a:pos x="T6" y="T7"/>
                </a:cxn>
                <a:cxn ang="0">
                  <a:pos x="T8" y="T9"/>
                </a:cxn>
              </a:cxnLst>
              <a:rect l="0" t="0" r="r" b="b"/>
              <a:pathLst>
                <a:path w="11" h="239">
                  <a:moveTo>
                    <a:pt x="1" y="1"/>
                  </a:moveTo>
                  <a:cubicBezTo>
                    <a:pt x="1" y="1"/>
                    <a:pt x="0" y="0"/>
                    <a:pt x="0" y="1"/>
                  </a:cubicBezTo>
                  <a:cubicBezTo>
                    <a:pt x="3" y="80"/>
                    <a:pt x="4" y="158"/>
                    <a:pt x="3" y="237"/>
                  </a:cubicBezTo>
                  <a:cubicBezTo>
                    <a:pt x="3" y="239"/>
                    <a:pt x="6" y="239"/>
                    <a:pt x="6" y="237"/>
                  </a:cubicBezTo>
                  <a:cubicBezTo>
                    <a:pt x="11" y="160"/>
                    <a:pt x="9" y="7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5307" y="3630"/>
              <a:ext cx="29" cy="668"/>
            </a:xfrm>
            <a:custGeom>
              <a:avLst/>
              <a:gdLst>
                <a:gd name="T0" fmla="*/ 3 w 11"/>
                <a:gd name="T1" fmla="*/ 1 h 246"/>
                <a:gd name="T2" fmla="*/ 1 w 11"/>
                <a:gd name="T3" fmla="*/ 1 h 246"/>
                <a:gd name="T4" fmla="*/ 6 w 11"/>
                <a:gd name="T5" fmla="*/ 244 h 246"/>
                <a:gd name="T6" fmla="*/ 9 w 11"/>
                <a:gd name="T7" fmla="*/ 244 h 246"/>
                <a:gd name="T8" fmla="*/ 3 w 11"/>
                <a:gd name="T9" fmla="*/ 1 h 246"/>
              </a:gdLst>
              <a:ahLst/>
              <a:cxnLst>
                <a:cxn ang="0">
                  <a:pos x="T0" y="T1"/>
                </a:cxn>
                <a:cxn ang="0">
                  <a:pos x="T2" y="T3"/>
                </a:cxn>
                <a:cxn ang="0">
                  <a:pos x="T4" y="T5"/>
                </a:cxn>
                <a:cxn ang="0">
                  <a:pos x="T6" y="T7"/>
                </a:cxn>
                <a:cxn ang="0">
                  <a:pos x="T8" y="T9"/>
                </a:cxn>
              </a:cxnLst>
              <a:rect l="0" t="0" r="r" b="b"/>
              <a:pathLst>
                <a:path w="11" h="246">
                  <a:moveTo>
                    <a:pt x="3" y="1"/>
                  </a:moveTo>
                  <a:cubicBezTo>
                    <a:pt x="3" y="0"/>
                    <a:pt x="1" y="0"/>
                    <a:pt x="1" y="1"/>
                  </a:cubicBezTo>
                  <a:cubicBezTo>
                    <a:pt x="2" y="82"/>
                    <a:pt x="0" y="164"/>
                    <a:pt x="6" y="244"/>
                  </a:cubicBezTo>
                  <a:cubicBezTo>
                    <a:pt x="6" y="245"/>
                    <a:pt x="9" y="246"/>
                    <a:pt x="9" y="244"/>
                  </a:cubicBezTo>
                  <a:cubicBezTo>
                    <a:pt x="11" y="164"/>
                    <a:pt x="6" y="8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5358" y="3641"/>
              <a:ext cx="57" cy="638"/>
            </a:xfrm>
            <a:custGeom>
              <a:avLst/>
              <a:gdLst>
                <a:gd name="T0" fmla="*/ 2 w 21"/>
                <a:gd name="T1" fmla="*/ 1 h 235"/>
                <a:gd name="T2" fmla="*/ 0 w 21"/>
                <a:gd name="T3" fmla="*/ 1 h 235"/>
                <a:gd name="T4" fmla="*/ 14 w 21"/>
                <a:gd name="T5" fmla="*/ 233 h 235"/>
                <a:gd name="T6" fmla="*/ 17 w 21"/>
                <a:gd name="T7" fmla="*/ 233 h 235"/>
                <a:gd name="T8" fmla="*/ 2 w 21"/>
                <a:gd name="T9" fmla="*/ 1 h 235"/>
              </a:gdLst>
              <a:ahLst/>
              <a:cxnLst>
                <a:cxn ang="0">
                  <a:pos x="T0" y="T1"/>
                </a:cxn>
                <a:cxn ang="0">
                  <a:pos x="T2" y="T3"/>
                </a:cxn>
                <a:cxn ang="0">
                  <a:pos x="T4" y="T5"/>
                </a:cxn>
                <a:cxn ang="0">
                  <a:pos x="T6" y="T7"/>
                </a:cxn>
                <a:cxn ang="0">
                  <a:pos x="T8" y="T9"/>
                </a:cxn>
              </a:cxnLst>
              <a:rect l="0" t="0" r="r" b="b"/>
              <a:pathLst>
                <a:path w="21" h="235">
                  <a:moveTo>
                    <a:pt x="2" y="1"/>
                  </a:moveTo>
                  <a:cubicBezTo>
                    <a:pt x="2" y="0"/>
                    <a:pt x="0" y="0"/>
                    <a:pt x="0" y="1"/>
                  </a:cubicBezTo>
                  <a:cubicBezTo>
                    <a:pt x="9" y="79"/>
                    <a:pt x="11" y="156"/>
                    <a:pt x="14" y="233"/>
                  </a:cubicBezTo>
                  <a:cubicBezTo>
                    <a:pt x="14" y="235"/>
                    <a:pt x="17" y="235"/>
                    <a:pt x="17" y="233"/>
                  </a:cubicBezTo>
                  <a:cubicBezTo>
                    <a:pt x="21" y="157"/>
                    <a:pt x="13" y="7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a:spLocks noEditPoints="1"/>
            </p:cNvSpPr>
            <p:nvPr/>
          </p:nvSpPr>
          <p:spPr bwMode="auto">
            <a:xfrm>
              <a:off x="5753" y="3298"/>
              <a:ext cx="329" cy="1003"/>
            </a:xfrm>
            <a:custGeom>
              <a:avLst/>
              <a:gdLst>
                <a:gd name="T0" fmla="*/ 85 w 122"/>
                <a:gd name="T1" fmla="*/ 127 h 369"/>
                <a:gd name="T2" fmla="*/ 84 w 122"/>
                <a:gd name="T3" fmla="*/ 97 h 369"/>
                <a:gd name="T4" fmla="*/ 98 w 122"/>
                <a:gd name="T5" fmla="*/ 56 h 369"/>
                <a:gd name="T6" fmla="*/ 78 w 122"/>
                <a:gd name="T7" fmla="*/ 13 h 369"/>
                <a:gd name="T8" fmla="*/ 40 w 122"/>
                <a:gd name="T9" fmla="*/ 11 h 369"/>
                <a:gd name="T10" fmla="*/ 7 w 122"/>
                <a:gd name="T11" fmla="*/ 27 h 369"/>
                <a:gd name="T12" fmla="*/ 21 w 122"/>
                <a:gd name="T13" fmla="*/ 71 h 369"/>
                <a:gd name="T14" fmla="*/ 4 w 122"/>
                <a:gd name="T15" fmla="*/ 212 h 369"/>
                <a:gd name="T16" fmla="*/ 1 w 122"/>
                <a:gd name="T17" fmla="*/ 269 h 369"/>
                <a:gd name="T18" fmla="*/ 17 w 122"/>
                <a:gd name="T19" fmla="*/ 348 h 369"/>
                <a:gd name="T20" fmla="*/ 41 w 122"/>
                <a:gd name="T21" fmla="*/ 364 h 369"/>
                <a:gd name="T22" fmla="*/ 83 w 122"/>
                <a:gd name="T23" fmla="*/ 348 h 369"/>
                <a:gd name="T24" fmla="*/ 112 w 122"/>
                <a:gd name="T25" fmla="*/ 345 h 369"/>
                <a:gd name="T26" fmla="*/ 113 w 122"/>
                <a:gd name="T27" fmla="*/ 288 h 369"/>
                <a:gd name="T28" fmla="*/ 83 w 122"/>
                <a:gd name="T29" fmla="*/ 270 h 369"/>
                <a:gd name="T30" fmla="*/ 83 w 122"/>
                <a:gd name="T31" fmla="*/ 236 h 369"/>
                <a:gd name="T32" fmla="*/ 63 w 122"/>
                <a:gd name="T33" fmla="*/ 187 h 369"/>
                <a:gd name="T34" fmla="*/ 82 w 122"/>
                <a:gd name="T35" fmla="*/ 154 h 369"/>
                <a:gd name="T36" fmla="*/ 80 w 122"/>
                <a:gd name="T37" fmla="*/ 74 h 369"/>
                <a:gd name="T38" fmla="*/ 63 w 122"/>
                <a:gd name="T39" fmla="*/ 128 h 369"/>
                <a:gd name="T40" fmla="*/ 63 w 122"/>
                <a:gd name="T41" fmla="*/ 124 h 369"/>
                <a:gd name="T42" fmla="*/ 61 w 122"/>
                <a:gd name="T43" fmla="*/ 50 h 369"/>
                <a:gd name="T44" fmla="*/ 60 w 122"/>
                <a:gd name="T45" fmla="*/ 150 h 369"/>
                <a:gd name="T46" fmla="*/ 60 w 122"/>
                <a:gd name="T47" fmla="*/ 153 h 369"/>
                <a:gd name="T48" fmla="*/ 46 w 122"/>
                <a:gd name="T49" fmla="*/ 74 h 369"/>
                <a:gd name="T50" fmla="*/ 61 w 122"/>
                <a:gd name="T51" fmla="*/ 70 h 369"/>
                <a:gd name="T52" fmla="*/ 39 w 122"/>
                <a:gd name="T53" fmla="*/ 293 h 369"/>
                <a:gd name="T54" fmla="*/ 23 w 122"/>
                <a:gd name="T55" fmla="*/ 268 h 369"/>
                <a:gd name="T56" fmla="*/ 43 w 122"/>
                <a:gd name="T57" fmla="*/ 70 h 369"/>
                <a:gd name="T58" fmla="*/ 43 w 122"/>
                <a:gd name="T59" fmla="*/ 74 h 369"/>
                <a:gd name="T60" fmla="*/ 42 w 122"/>
                <a:gd name="T61" fmla="*/ 48 h 369"/>
                <a:gd name="T62" fmla="*/ 8 w 122"/>
                <a:gd name="T63" fmla="*/ 98 h 369"/>
                <a:gd name="T64" fmla="*/ 21 w 122"/>
                <a:gd name="T65" fmla="*/ 128 h 369"/>
                <a:gd name="T66" fmla="*/ 10 w 122"/>
                <a:gd name="T67" fmla="*/ 154 h 369"/>
                <a:gd name="T68" fmla="*/ 11 w 122"/>
                <a:gd name="T69" fmla="*/ 210 h 369"/>
                <a:gd name="T70" fmla="*/ 11 w 122"/>
                <a:gd name="T71" fmla="*/ 240 h 369"/>
                <a:gd name="T72" fmla="*/ 18 w 122"/>
                <a:gd name="T73" fmla="*/ 322 h 369"/>
                <a:gd name="T74" fmla="*/ 18 w 122"/>
                <a:gd name="T75" fmla="*/ 320 h 369"/>
                <a:gd name="T76" fmla="*/ 20 w 122"/>
                <a:gd name="T77" fmla="*/ 268 h 369"/>
                <a:gd name="T78" fmla="*/ 21 w 122"/>
                <a:gd name="T79" fmla="*/ 322 h 369"/>
                <a:gd name="T80" fmla="*/ 41 w 122"/>
                <a:gd name="T81" fmla="*/ 212 h 369"/>
                <a:gd name="T82" fmla="*/ 41 w 122"/>
                <a:gd name="T83" fmla="*/ 208 h 369"/>
                <a:gd name="T84" fmla="*/ 43 w 122"/>
                <a:gd name="T85" fmla="*/ 150 h 369"/>
                <a:gd name="T86" fmla="*/ 44 w 122"/>
                <a:gd name="T87" fmla="*/ 322 h 369"/>
                <a:gd name="T88" fmla="*/ 56 w 122"/>
                <a:gd name="T89" fmla="*/ 318 h 369"/>
                <a:gd name="T90" fmla="*/ 46 w 122"/>
                <a:gd name="T91" fmla="*/ 267 h 369"/>
                <a:gd name="T92" fmla="*/ 59 w 122"/>
                <a:gd name="T93" fmla="*/ 212 h 369"/>
                <a:gd name="T94" fmla="*/ 47 w 122"/>
                <a:gd name="T95" fmla="*/ 208 h 369"/>
                <a:gd name="T96" fmla="*/ 62 w 122"/>
                <a:gd name="T97" fmla="*/ 295 h 369"/>
                <a:gd name="T98" fmla="*/ 107 w 122"/>
                <a:gd name="T99" fmla="*/ 292 h 369"/>
                <a:gd name="T100" fmla="*/ 107 w 122"/>
                <a:gd name="T101" fmla="*/ 265 h 369"/>
                <a:gd name="T102" fmla="*/ 104 w 122"/>
                <a:gd name="T103" fmla="*/ 180 h 369"/>
                <a:gd name="T104" fmla="*/ 106 w 122"/>
                <a:gd name="T105" fmla="*/ 208 h 369"/>
                <a:gd name="T106" fmla="*/ 106 w 122"/>
                <a:gd name="T107" fmla="*/ 235 h 369"/>
                <a:gd name="T108" fmla="*/ 87 w 122"/>
                <a:gd name="T109"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369">
                  <a:moveTo>
                    <a:pt x="120" y="265"/>
                  </a:moveTo>
                  <a:cubicBezTo>
                    <a:pt x="118" y="265"/>
                    <a:pt x="115" y="265"/>
                    <a:pt x="113" y="265"/>
                  </a:cubicBezTo>
                  <a:cubicBezTo>
                    <a:pt x="113" y="177"/>
                    <a:pt x="108" y="87"/>
                    <a:pt x="99" y="1"/>
                  </a:cubicBezTo>
                  <a:cubicBezTo>
                    <a:pt x="99" y="0"/>
                    <a:pt x="98" y="0"/>
                    <a:pt x="98" y="1"/>
                  </a:cubicBezTo>
                  <a:cubicBezTo>
                    <a:pt x="101" y="51"/>
                    <a:pt x="104" y="102"/>
                    <a:pt x="105" y="153"/>
                  </a:cubicBezTo>
                  <a:cubicBezTo>
                    <a:pt x="99" y="152"/>
                    <a:pt x="92" y="152"/>
                    <a:pt x="86" y="151"/>
                  </a:cubicBezTo>
                  <a:cubicBezTo>
                    <a:pt x="85" y="143"/>
                    <a:pt x="85" y="135"/>
                    <a:pt x="85" y="127"/>
                  </a:cubicBezTo>
                  <a:cubicBezTo>
                    <a:pt x="91" y="126"/>
                    <a:pt x="97" y="126"/>
                    <a:pt x="102" y="125"/>
                  </a:cubicBezTo>
                  <a:cubicBezTo>
                    <a:pt x="104" y="125"/>
                    <a:pt x="104" y="123"/>
                    <a:pt x="102" y="123"/>
                  </a:cubicBezTo>
                  <a:cubicBezTo>
                    <a:pt x="96" y="123"/>
                    <a:pt x="91" y="123"/>
                    <a:pt x="85" y="123"/>
                  </a:cubicBezTo>
                  <a:cubicBezTo>
                    <a:pt x="84" y="116"/>
                    <a:pt x="84" y="108"/>
                    <a:pt x="84" y="101"/>
                  </a:cubicBezTo>
                  <a:cubicBezTo>
                    <a:pt x="88" y="101"/>
                    <a:pt x="93" y="101"/>
                    <a:pt x="97" y="101"/>
                  </a:cubicBezTo>
                  <a:cubicBezTo>
                    <a:pt x="99" y="101"/>
                    <a:pt x="99" y="98"/>
                    <a:pt x="97" y="98"/>
                  </a:cubicBezTo>
                  <a:cubicBezTo>
                    <a:pt x="93" y="98"/>
                    <a:pt x="88" y="97"/>
                    <a:pt x="84" y="97"/>
                  </a:cubicBezTo>
                  <a:cubicBezTo>
                    <a:pt x="83" y="89"/>
                    <a:pt x="83" y="82"/>
                    <a:pt x="83" y="74"/>
                  </a:cubicBezTo>
                  <a:cubicBezTo>
                    <a:pt x="87" y="74"/>
                    <a:pt x="91" y="74"/>
                    <a:pt x="96" y="74"/>
                  </a:cubicBezTo>
                  <a:cubicBezTo>
                    <a:pt x="97" y="73"/>
                    <a:pt x="97" y="71"/>
                    <a:pt x="96" y="71"/>
                  </a:cubicBezTo>
                  <a:cubicBezTo>
                    <a:pt x="91" y="71"/>
                    <a:pt x="87" y="71"/>
                    <a:pt x="83" y="71"/>
                  </a:cubicBezTo>
                  <a:cubicBezTo>
                    <a:pt x="82" y="66"/>
                    <a:pt x="82" y="61"/>
                    <a:pt x="82" y="56"/>
                  </a:cubicBezTo>
                  <a:cubicBezTo>
                    <a:pt x="87" y="57"/>
                    <a:pt x="92" y="58"/>
                    <a:pt x="98" y="58"/>
                  </a:cubicBezTo>
                  <a:cubicBezTo>
                    <a:pt x="100" y="59"/>
                    <a:pt x="100" y="56"/>
                    <a:pt x="98" y="56"/>
                  </a:cubicBezTo>
                  <a:cubicBezTo>
                    <a:pt x="93" y="55"/>
                    <a:pt x="87" y="54"/>
                    <a:pt x="82" y="53"/>
                  </a:cubicBezTo>
                  <a:cubicBezTo>
                    <a:pt x="81" y="45"/>
                    <a:pt x="81" y="38"/>
                    <a:pt x="81" y="30"/>
                  </a:cubicBezTo>
                  <a:cubicBezTo>
                    <a:pt x="86" y="30"/>
                    <a:pt x="91" y="31"/>
                    <a:pt x="96" y="31"/>
                  </a:cubicBezTo>
                  <a:cubicBezTo>
                    <a:pt x="97" y="32"/>
                    <a:pt x="98" y="29"/>
                    <a:pt x="96" y="29"/>
                  </a:cubicBezTo>
                  <a:cubicBezTo>
                    <a:pt x="91" y="28"/>
                    <a:pt x="86" y="27"/>
                    <a:pt x="80" y="26"/>
                  </a:cubicBezTo>
                  <a:cubicBezTo>
                    <a:pt x="80" y="21"/>
                    <a:pt x="80" y="17"/>
                    <a:pt x="80" y="13"/>
                  </a:cubicBezTo>
                  <a:cubicBezTo>
                    <a:pt x="80" y="12"/>
                    <a:pt x="78" y="12"/>
                    <a:pt x="78" y="13"/>
                  </a:cubicBezTo>
                  <a:cubicBezTo>
                    <a:pt x="78" y="17"/>
                    <a:pt x="78" y="21"/>
                    <a:pt x="78" y="26"/>
                  </a:cubicBezTo>
                  <a:cubicBezTo>
                    <a:pt x="73" y="25"/>
                    <a:pt x="68" y="24"/>
                    <a:pt x="63" y="24"/>
                  </a:cubicBezTo>
                  <a:cubicBezTo>
                    <a:pt x="63" y="19"/>
                    <a:pt x="63" y="14"/>
                    <a:pt x="62" y="9"/>
                  </a:cubicBezTo>
                  <a:cubicBezTo>
                    <a:pt x="62" y="8"/>
                    <a:pt x="61" y="8"/>
                    <a:pt x="61" y="9"/>
                  </a:cubicBezTo>
                  <a:cubicBezTo>
                    <a:pt x="61" y="14"/>
                    <a:pt x="61" y="19"/>
                    <a:pt x="61" y="24"/>
                  </a:cubicBezTo>
                  <a:cubicBezTo>
                    <a:pt x="54" y="23"/>
                    <a:pt x="48" y="23"/>
                    <a:pt x="41" y="23"/>
                  </a:cubicBezTo>
                  <a:cubicBezTo>
                    <a:pt x="41" y="19"/>
                    <a:pt x="40" y="15"/>
                    <a:pt x="40" y="11"/>
                  </a:cubicBezTo>
                  <a:cubicBezTo>
                    <a:pt x="40" y="10"/>
                    <a:pt x="39" y="11"/>
                    <a:pt x="39" y="11"/>
                  </a:cubicBezTo>
                  <a:cubicBezTo>
                    <a:pt x="39" y="15"/>
                    <a:pt x="40" y="19"/>
                    <a:pt x="40" y="23"/>
                  </a:cubicBezTo>
                  <a:cubicBezTo>
                    <a:pt x="34" y="23"/>
                    <a:pt x="28" y="23"/>
                    <a:pt x="22" y="24"/>
                  </a:cubicBezTo>
                  <a:cubicBezTo>
                    <a:pt x="22" y="19"/>
                    <a:pt x="22" y="14"/>
                    <a:pt x="21" y="9"/>
                  </a:cubicBezTo>
                  <a:cubicBezTo>
                    <a:pt x="21" y="8"/>
                    <a:pt x="20" y="8"/>
                    <a:pt x="20" y="9"/>
                  </a:cubicBezTo>
                  <a:cubicBezTo>
                    <a:pt x="21" y="14"/>
                    <a:pt x="21" y="19"/>
                    <a:pt x="21" y="24"/>
                  </a:cubicBezTo>
                  <a:cubicBezTo>
                    <a:pt x="16" y="25"/>
                    <a:pt x="11" y="26"/>
                    <a:pt x="7" y="27"/>
                  </a:cubicBezTo>
                  <a:cubicBezTo>
                    <a:pt x="6" y="27"/>
                    <a:pt x="6" y="29"/>
                    <a:pt x="8" y="29"/>
                  </a:cubicBezTo>
                  <a:cubicBezTo>
                    <a:pt x="12" y="28"/>
                    <a:pt x="16" y="27"/>
                    <a:pt x="21" y="27"/>
                  </a:cubicBezTo>
                  <a:cubicBezTo>
                    <a:pt x="21" y="34"/>
                    <a:pt x="21" y="42"/>
                    <a:pt x="21" y="49"/>
                  </a:cubicBezTo>
                  <a:cubicBezTo>
                    <a:pt x="16" y="50"/>
                    <a:pt x="12" y="50"/>
                    <a:pt x="7" y="51"/>
                  </a:cubicBezTo>
                  <a:cubicBezTo>
                    <a:pt x="6" y="52"/>
                    <a:pt x="7" y="54"/>
                    <a:pt x="8" y="53"/>
                  </a:cubicBezTo>
                  <a:cubicBezTo>
                    <a:pt x="12" y="52"/>
                    <a:pt x="17" y="52"/>
                    <a:pt x="21" y="51"/>
                  </a:cubicBezTo>
                  <a:cubicBezTo>
                    <a:pt x="21" y="58"/>
                    <a:pt x="21" y="64"/>
                    <a:pt x="21" y="71"/>
                  </a:cubicBezTo>
                  <a:cubicBezTo>
                    <a:pt x="17" y="71"/>
                    <a:pt x="12" y="71"/>
                    <a:pt x="7" y="71"/>
                  </a:cubicBezTo>
                  <a:cubicBezTo>
                    <a:pt x="6" y="48"/>
                    <a:pt x="4" y="24"/>
                    <a:pt x="1" y="1"/>
                  </a:cubicBezTo>
                  <a:cubicBezTo>
                    <a:pt x="1" y="0"/>
                    <a:pt x="1" y="0"/>
                    <a:pt x="1" y="1"/>
                  </a:cubicBezTo>
                  <a:cubicBezTo>
                    <a:pt x="2" y="61"/>
                    <a:pt x="6" y="121"/>
                    <a:pt x="8" y="181"/>
                  </a:cubicBezTo>
                  <a:cubicBezTo>
                    <a:pt x="8" y="191"/>
                    <a:pt x="8" y="200"/>
                    <a:pt x="8" y="210"/>
                  </a:cubicBezTo>
                  <a:cubicBezTo>
                    <a:pt x="6" y="210"/>
                    <a:pt x="5" y="210"/>
                    <a:pt x="4" y="210"/>
                  </a:cubicBezTo>
                  <a:cubicBezTo>
                    <a:pt x="2" y="210"/>
                    <a:pt x="2" y="212"/>
                    <a:pt x="4" y="212"/>
                  </a:cubicBezTo>
                  <a:cubicBezTo>
                    <a:pt x="5" y="212"/>
                    <a:pt x="6" y="212"/>
                    <a:pt x="8" y="212"/>
                  </a:cubicBezTo>
                  <a:cubicBezTo>
                    <a:pt x="8" y="221"/>
                    <a:pt x="8" y="230"/>
                    <a:pt x="8" y="240"/>
                  </a:cubicBezTo>
                  <a:cubicBezTo>
                    <a:pt x="6" y="240"/>
                    <a:pt x="3" y="240"/>
                    <a:pt x="1" y="240"/>
                  </a:cubicBezTo>
                  <a:cubicBezTo>
                    <a:pt x="0" y="240"/>
                    <a:pt x="0" y="241"/>
                    <a:pt x="1" y="241"/>
                  </a:cubicBezTo>
                  <a:cubicBezTo>
                    <a:pt x="3" y="241"/>
                    <a:pt x="6" y="241"/>
                    <a:pt x="8" y="241"/>
                  </a:cubicBezTo>
                  <a:cubicBezTo>
                    <a:pt x="8" y="251"/>
                    <a:pt x="8" y="260"/>
                    <a:pt x="8" y="269"/>
                  </a:cubicBezTo>
                  <a:cubicBezTo>
                    <a:pt x="5" y="269"/>
                    <a:pt x="3" y="269"/>
                    <a:pt x="1" y="269"/>
                  </a:cubicBezTo>
                  <a:cubicBezTo>
                    <a:pt x="0" y="269"/>
                    <a:pt x="0" y="271"/>
                    <a:pt x="1" y="271"/>
                  </a:cubicBezTo>
                  <a:cubicBezTo>
                    <a:pt x="3" y="270"/>
                    <a:pt x="5" y="270"/>
                    <a:pt x="8" y="270"/>
                  </a:cubicBezTo>
                  <a:cubicBezTo>
                    <a:pt x="7" y="301"/>
                    <a:pt x="7" y="331"/>
                    <a:pt x="7" y="362"/>
                  </a:cubicBezTo>
                  <a:cubicBezTo>
                    <a:pt x="7" y="363"/>
                    <a:pt x="9" y="363"/>
                    <a:pt x="9" y="362"/>
                  </a:cubicBezTo>
                  <a:cubicBezTo>
                    <a:pt x="10" y="357"/>
                    <a:pt x="10" y="352"/>
                    <a:pt x="10" y="348"/>
                  </a:cubicBezTo>
                  <a:cubicBezTo>
                    <a:pt x="10" y="348"/>
                    <a:pt x="10" y="348"/>
                    <a:pt x="10" y="348"/>
                  </a:cubicBezTo>
                  <a:cubicBezTo>
                    <a:pt x="12" y="348"/>
                    <a:pt x="15" y="348"/>
                    <a:pt x="17" y="348"/>
                  </a:cubicBezTo>
                  <a:cubicBezTo>
                    <a:pt x="17" y="355"/>
                    <a:pt x="16" y="361"/>
                    <a:pt x="16" y="367"/>
                  </a:cubicBezTo>
                  <a:cubicBezTo>
                    <a:pt x="16" y="369"/>
                    <a:pt x="18" y="369"/>
                    <a:pt x="18" y="368"/>
                  </a:cubicBezTo>
                  <a:cubicBezTo>
                    <a:pt x="19" y="367"/>
                    <a:pt x="20" y="367"/>
                    <a:pt x="21" y="366"/>
                  </a:cubicBezTo>
                  <a:cubicBezTo>
                    <a:pt x="22" y="365"/>
                    <a:pt x="21" y="363"/>
                    <a:pt x="20" y="364"/>
                  </a:cubicBezTo>
                  <a:cubicBezTo>
                    <a:pt x="20" y="364"/>
                    <a:pt x="20" y="355"/>
                    <a:pt x="20" y="349"/>
                  </a:cubicBezTo>
                  <a:cubicBezTo>
                    <a:pt x="27" y="349"/>
                    <a:pt x="33" y="349"/>
                    <a:pt x="40" y="350"/>
                  </a:cubicBezTo>
                  <a:cubicBezTo>
                    <a:pt x="40" y="354"/>
                    <a:pt x="41" y="359"/>
                    <a:pt x="41" y="364"/>
                  </a:cubicBezTo>
                  <a:cubicBezTo>
                    <a:pt x="41" y="365"/>
                    <a:pt x="43" y="365"/>
                    <a:pt x="43" y="364"/>
                  </a:cubicBezTo>
                  <a:cubicBezTo>
                    <a:pt x="43" y="359"/>
                    <a:pt x="43" y="354"/>
                    <a:pt x="43" y="350"/>
                  </a:cubicBezTo>
                  <a:cubicBezTo>
                    <a:pt x="47" y="350"/>
                    <a:pt x="51" y="350"/>
                    <a:pt x="55" y="349"/>
                  </a:cubicBezTo>
                  <a:cubicBezTo>
                    <a:pt x="55" y="355"/>
                    <a:pt x="55" y="360"/>
                    <a:pt x="55" y="365"/>
                  </a:cubicBezTo>
                  <a:cubicBezTo>
                    <a:pt x="55" y="366"/>
                    <a:pt x="58" y="366"/>
                    <a:pt x="58" y="365"/>
                  </a:cubicBezTo>
                  <a:cubicBezTo>
                    <a:pt x="58" y="360"/>
                    <a:pt x="59" y="354"/>
                    <a:pt x="59" y="349"/>
                  </a:cubicBezTo>
                  <a:cubicBezTo>
                    <a:pt x="67" y="349"/>
                    <a:pt x="75" y="349"/>
                    <a:pt x="83" y="348"/>
                  </a:cubicBezTo>
                  <a:cubicBezTo>
                    <a:pt x="83" y="352"/>
                    <a:pt x="83" y="356"/>
                    <a:pt x="83" y="359"/>
                  </a:cubicBezTo>
                  <a:cubicBezTo>
                    <a:pt x="83" y="361"/>
                    <a:pt x="87" y="361"/>
                    <a:pt x="87" y="359"/>
                  </a:cubicBezTo>
                  <a:cubicBezTo>
                    <a:pt x="87" y="355"/>
                    <a:pt x="87" y="352"/>
                    <a:pt x="87" y="348"/>
                  </a:cubicBezTo>
                  <a:cubicBezTo>
                    <a:pt x="94" y="347"/>
                    <a:pt x="101" y="346"/>
                    <a:pt x="107" y="345"/>
                  </a:cubicBezTo>
                  <a:cubicBezTo>
                    <a:pt x="107" y="350"/>
                    <a:pt x="108" y="356"/>
                    <a:pt x="108" y="361"/>
                  </a:cubicBezTo>
                  <a:cubicBezTo>
                    <a:pt x="108" y="363"/>
                    <a:pt x="111" y="363"/>
                    <a:pt x="111" y="361"/>
                  </a:cubicBezTo>
                  <a:cubicBezTo>
                    <a:pt x="111" y="355"/>
                    <a:pt x="111" y="350"/>
                    <a:pt x="112" y="345"/>
                  </a:cubicBezTo>
                  <a:cubicBezTo>
                    <a:pt x="113" y="344"/>
                    <a:pt x="114" y="344"/>
                    <a:pt x="115" y="344"/>
                  </a:cubicBezTo>
                  <a:cubicBezTo>
                    <a:pt x="117" y="344"/>
                    <a:pt x="116" y="341"/>
                    <a:pt x="114" y="341"/>
                  </a:cubicBezTo>
                  <a:cubicBezTo>
                    <a:pt x="114" y="341"/>
                    <a:pt x="113" y="341"/>
                    <a:pt x="112" y="341"/>
                  </a:cubicBezTo>
                  <a:cubicBezTo>
                    <a:pt x="112" y="325"/>
                    <a:pt x="113" y="308"/>
                    <a:pt x="113" y="291"/>
                  </a:cubicBezTo>
                  <a:cubicBezTo>
                    <a:pt x="114" y="291"/>
                    <a:pt x="116" y="291"/>
                    <a:pt x="117" y="290"/>
                  </a:cubicBezTo>
                  <a:cubicBezTo>
                    <a:pt x="119" y="290"/>
                    <a:pt x="118" y="288"/>
                    <a:pt x="117" y="288"/>
                  </a:cubicBezTo>
                  <a:cubicBezTo>
                    <a:pt x="116" y="288"/>
                    <a:pt x="114" y="288"/>
                    <a:pt x="113" y="288"/>
                  </a:cubicBezTo>
                  <a:cubicBezTo>
                    <a:pt x="113" y="281"/>
                    <a:pt x="113" y="275"/>
                    <a:pt x="113" y="268"/>
                  </a:cubicBezTo>
                  <a:cubicBezTo>
                    <a:pt x="115" y="268"/>
                    <a:pt x="118" y="268"/>
                    <a:pt x="120" y="268"/>
                  </a:cubicBezTo>
                  <a:cubicBezTo>
                    <a:pt x="122" y="268"/>
                    <a:pt x="122" y="265"/>
                    <a:pt x="120" y="265"/>
                  </a:cubicBezTo>
                  <a:close/>
                  <a:moveTo>
                    <a:pt x="83" y="290"/>
                  </a:moveTo>
                  <a:cubicBezTo>
                    <a:pt x="76" y="290"/>
                    <a:pt x="69" y="291"/>
                    <a:pt x="62" y="291"/>
                  </a:cubicBezTo>
                  <a:cubicBezTo>
                    <a:pt x="62" y="284"/>
                    <a:pt x="62" y="277"/>
                    <a:pt x="62" y="270"/>
                  </a:cubicBezTo>
                  <a:cubicBezTo>
                    <a:pt x="69" y="270"/>
                    <a:pt x="76" y="270"/>
                    <a:pt x="83" y="270"/>
                  </a:cubicBezTo>
                  <a:cubicBezTo>
                    <a:pt x="83" y="276"/>
                    <a:pt x="83" y="283"/>
                    <a:pt x="83" y="290"/>
                  </a:cubicBezTo>
                  <a:close/>
                  <a:moveTo>
                    <a:pt x="83" y="265"/>
                  </a:moveTo>
                  <a:cubicBezTo>
                    <a:pt x="76" y="266"/>
                    <a:pt x="69" y="266"/>
                    <a:pt x="62" y="266"/>
                  </a:cubicBezTo>
                  <a:cubicBezTo>
                    <a:pt x="62" y="258"/>
                    <a:pt x="62" y="250"/>
                    <a:pt x="62" y="242"/>
                  </a:cubicBezTo>
                  <a:cubicBezTo>
                    <a:pt x="69" y="241"/>
                    <a:pt x="76" y="241"/>
                    <a:pt x="83" y="240"/>
                  </a:cubicBezTo>
                  <a:cubicBezTo>
                    <a:pt x="83" y="249"/>
                    <a:pt x="83" y="257"/>
                    <a:pt x="83" y="265"/>
                  </a:cubicBezTo>
                  <a:close/>
                  <a:moveTo>
                    <a:pt x="83" y="236"/>
                  </a:moveTo>
                  <a:cubicBezTo>
                    <a:pt x="76" y="237"/>
                    <a:pt x="69" y="237"/>
                    <a:pt x="63" y="237"/>
                  </a:cubicBezTo>
                  <a:cubicBezTo>
                    <a:pt x="63" y="229"/>
                    <a:pt x="63" y="220"/>
                    <a:pt x="63" y="212"/>
                  </a:cubicBezTo>
                  <a:cubicBezTo>
                    <a:pt x="69" y="212"/>
                    <a:pt x="76" y="212"/>
                    <a:pt x="83" y="211"/>
                  </a:cubicBezTo>
                  <a:cubicBezTo>
                    <a:pt x="83" y="220"/>
                    <a:pt x="83" y="228"/>
                    <a:pt x="83" y="236"/>
                  </a:cubicBezTo>
                  <a:close/>
                  <a:moveTo>
                    <a:pt x="82" y="207"/>
                  </a:moveTo>
                  <a:cubicBezTo>
                    <a:pt x="76" y="207"/>
                    <a:pt x="69" y="207"/>
                    <a:pt x="63" y="208"/>
                  </a:cubicBezTo>
                  <a:cubicBezTo>
                    <a:pt x="63" y="201"/>
                    <a:pt x="63" y="194"/>
                    <a:pt x="63" y="187"/>
                  </a:cubicBezTo>
                  <a:cubicBezTo>
                    <a:pt x="63" y="186"/>
                    <a:pt x="63" y="185"/>
                    <a:pt x="63" y="184"/>
                  </a:cubicBezTo>
                  <a:cubicBezTo>
                    <a:pt x="69" y="184"/>
                    <a:pt x="76" y="183"/>
                    <a:pt x="82" y="183"/>
                  </a:cubicBezTo>
                  <a:cubicBezTo>
                    <a:pt x="82" y="191"/>
                    <a:pt x="82" y="199"/>
                    <a:pt x="82" y="207"/>
                  </a:cubicBezTo>
                  <a:close/>
                  <a:moveTo>
                    <a:pt x="82" y="179"/>
                  </a:moveTo>
                  <a:cubicBezTo>
                    <a:pt x="76" y="179"/>
                    <a:pt x="69" y="179"/>
                    <a:pt x="63" y="180"/>
                  </a:cubicBezTo>
                  <a:cubicBezTo>
                    <a:pt x="63" y="171"/>
                    <a:pt x="63" y="162"/>
                    <a:pt x="63" y="154"/>
                  </a:cubicBezTo>
                  <a:cubicBezTo>
                    <a:pt x="69" y="154"/>
                    <a:pt x="75" y="154"/>
                    <a:pt x="82" y="154"/>
                  </a:cubicBezTo>
                  <a:cubicBezTo>
                    <a:pt x="82" y="163"/>
                    <a:pt x="82" y="171"/>
                    <a:pt x="82" y="179"/>
                  </a:cubicBezTo>
                  <a:close/>
                  <a:moveTo>
                    <a:pt x="63" y="70"/>
                  </a:moveTo>
                  <a:cubicBezTo>
                    <a:pt x="63" y="65"/>
                    <a:pt x="63" y="59"/>
                    <a:pt x="63" y="53"/>
                  </a:cubicBezTo>
                  <a:cubicBezTo>
                    <a:pt x="69" y="54"/>
                    <a:pt x="74" y="55"/>
                    <a:pt x="79" y="56"/>
                  </a:cubicBezTo>
                  <a:cubicBezTo>
                    <a:pt x="79" y="61"/>
                    <a:pt x="80" y="66"/>
                    <a:pt x="80" y="70"/>
                  </a:cubicBezTo>
                  <a:cubicBezTo>
                    <a:pt x="74" y="70"/>
                    <a:pt x="69" y="70"/>
                    <a:pt x="63" y="70"/>
                  </a:cubicBezTo>
                  <a:close/>
                  <a:moveTo>
                    <a:pt x="80" y="74"/>
                  </a:moveTo>
                  <a:cubicBezTo>
                    <a:pt x="80" y="82"/>
                    <a:pt x="80" y="89"/>
                    <a:pt x="80" y="97"/>
                  </a:cubicBezTo>
                  <a:cubicBezTo>
                    <a:pt x="75" y="97"/>
                    <a:pt x="69" y="96"/>
                    <a:pt x="63" y="96"/>
                  </a:cubicBezTo>
                  <a:cubicBezTo>
                    <a:pt x="63" y="89"/>
                    <a:pt x="63" y="82"/>
                    <a:pt x="63" y="74"/>
                  </a:cubicBezTo>
                  <a:cubicBezTo>
                    <a:pt x="69" y="74"/>
                    <a:pt x="74" y="74"/>
                    <a:pt x="80" y="74"/>
                  </a:cubicBezTo>
                  <a:close/>
                  <a:moveTo>
                    <a:pt x="82" y="151"/>
                  </a:moveTo>
                  <a:cubicBezTo>
                    <a:pt x="75" y="151"/>
                    <a:pt x="69" y="151"/>
                    <a:pt x="63" y="150"/>
                  </a:cubicBezTo>
                  <a:cubicBezTo>
                    <a:pt x="63" y="143"/>
                    <a:pt x="63" y="135"/>
                    <a:pt x="63" y="128"/>
                  </a:cubicBezTo>
                  <a:cubicBezTo>
                    <a:pt x="69" y="128"/>
                    <a:pt x="75" y="127"/>
                    <a:pt x="81" y="127"/>
                  </a:cubicBezTo>
                  <a:cubicBezTo>
                    <a:pt x="81" y="135"/>
                    <a:pt x="81" y="143"/>
                    <a:pt x="82" y="151"/>
                  </a:cubicBezTo>
                  <a:close/>
                  <a:moveTo>
                    <a:pt x="63" y="124"/>
                  </a:moveTo>
                  <a:cubicBezTo>
                    <a:pt x="63" y="116"/>
                    <a:pt x="63" y="108"/>
                    <a:pt x="63" y="100"/>
                  </a:cubicBezTo>
                  <a:cubicBezTo>
                    <a:pt x="69" y="100"/>
                    <a:pt x="75" y="100"/>
                    <a:pt x="80" y="101"/>
                  </a:cubicBezTo>
                  <a:cubicBezTo>
                    <a:pt x="81" y="108"/>
                    <a:pt x="81" y="116"/>
                    <a:pt x="81" y="124"/>
                  </a:cubicBezTo>
                  <a:cubicBezTo>
                    <a:pt x="75" y="124"/>
                    <a:pt x="69" y="124"/>
                    <a:pt x="63" y="124"/>
                  </a:cubicBezTo>
                  <a:close/>
                  <a:moveTo>
                    <a:pt x="79" y="30"/>
                  </a:moveTo>
                  <a:cubicBezTo>
                    <a:pt x="79" y="37"/>
                    <a:pt x="79" y="45"/>
                    <a:pt x="79" y="53"/>
                  </a:cubicBezTo>
                  <a:cubicBezTo>
                    <a:pt x="74" y="52"/>
                    <a:pt x="68" y="51"/>
                    <a:pt x="63" y="50"/>
                  </a:cubicBezTo>
                  <a:cubicBezTo>
                    <a:pt x="63" y="43"/>
                    <a:pt x="63" y="35"/>
                    <a:pt x="63" y="28"/>
                  </a:cubicBezTo>
                  <a:cubicBezTo>
                    <a:pt x="68" y="28"/>
                    <a:pt x="73" y="29"/>
                    <a:pt x="79" y="30"/>
                  </a:cubicBezTo>
                  <a:close/>
                  <a:moveTo>
                    <a:pt x="61" y="28"/>
                  </a:moveTo>
                  <a:cubicBezTo>
                    <a:pt x="61" y="35"/>
                    <a:pt x="61" y="43"/>
                    <a:pt x="61" y="50"/>
                  </a:cubicBezTo>
                  <a:cubicBezTo>
                    <a:pt x="55" y="49"/>
                    <a:pt x="50" y="49"/>
                    <a:pt x="44" y="49"/>
                  </a:cubicBezTo>
                  <a:cubicBezTo>
                    <a:pt x="43" y="41"/>
                    <a:pt x="43" y="34"/>
                    <a:pt x="42" y="26"/>
                  </a:cubicBezTo>
                  <a:cubicBezTo>
                    <a:pt x="48" y="26"/>
                    <a:pt x="54" y="27"/>
                    <a:pt x="61" y="28"/>
                  </a:cubicBezTo>
                  <a:close/>
                  <a:moveTo>
                    <a:pt x="48" y="150"/>
                  </a:moveTo>
                  <a:cubicBezTo>
                    <a:pt x="48" y="143"/>
                    <a:pt x="48" y="136"/>
                    <a:pt x="48" y="128"/>
                  </a:cubicBezTo>
                  <a:cubicBezTo>
                    <a:pt x="52" y="128"/>
                    <a:pt x="56" y="128"/>
                    <a:pt x="60" y="128"/>
                  </a:cubicBezTo>
                  <a:cubicBezTo>
                    <a:pt x="60" y="135"/>
                    <a:pt x="60" y="143"/>
                    <a:pt x="60" y="150"/>
                  </a:cubicBezTo>
                  <a:cubicBezTo>
                    <a:pt x="56" y="150"/>
                    <a:pt x="52" y="150"/>
                    <a:pt x="48" y="150"/>
                  </a:cubicBezTo>
                  <a:close/>
                  <a:moveTo>
                    <a:pt x="60" y="153"/>
                  </a:moveTo>
                  <a:cubicBezTo>
                    <a:pt x="60" y="162"/>
                    <a:pt x="60" y="171"/>
                    <a:pt x="60" y="180"/>
                  </a:cubicBezTo>
                  <a:cubicBezTo>
                    <a:pt x="56" y="180"/>
                    <a:pt x="52" y="180"/>
                    <a:pt x="48" y="181"/>
                  </a:cubicBezTo>
                  <a:cubicBezTo>
                    <a:pt x="48" y="172"/>
                    <a:pt x="48" y="162"/>
                    <a:pt x="48" y="153"/>
                  </a:cubicBezTo>
                  <a:cubicBezTo>
                    <a:pt x="52" y="153"/>
                    <a:pt x="55" y="153"/>
                    <a:pt x="59" y="153"/>
                  </a:cubicBezTo>
                  <a:cubicBezTo>
                    <a:pt x="59" y="153"/>
                    <a:pt x="60" y="153"/>
                    <a:pt x="60" y="153"/>
                  </a:cubicBezTo>
                  <a:close/>
                  <a:moveTo>
                    <a:pt x="48" y="125"/>
                  </a:moveTo>
                  <a:cubicBezTo>
                    <a:pt x="48" y="117"/>
                    <a:pt x="48" y="108"/>
                    <a:pt x="48" y="100"/>
                  </a:cubicBezTo>
                  <a:cubicBezTo>
                    <a:pt x="52" y="100"/>
                    <a:pt x="56" y="100"/>
                    <a:pt x="61" y="100"/>
                  </a:cubicBezTo>
                  <a:cubicBezTo>
                    <a:pt x="61" y="108"/>
                    <a:pt x="60" y="116"/>
                    <a:pt x="60" y="125"/>
                  </a:cubicBezTo>
                  <a:cubicBezTo>
                    <a:pt x="56" y="125"/>
                    <a:pt x="52" y="125"/>
                    <a:pt x="48" y="125"/>
                  </a:cubicBezTo>
                  <a:close/>
                  <a:moveTo>
                    <a:pt x="47" y="96"/>
                  </a:moveTo>
                  <a:cubicBezTo>
                    <a:pt x="47" y="89"/>
                    <a:pt x="47" y="81"/>
                    <a:pt x="46" y="74"/>
                  </a:cubicBezTo>
                  <a:cubicBezTo>
                    <a:pt x="51" y="74"/>
                    <a:pt x="56" y="74"/>
                    <a:pt x="61" y="74"/>
                  </a:cubicBezTo>
                  <a:cubicBezTo>
                    <a:pt x="61" y="82"/>
                    <a:pt x="61" y="89"/>
                    <a:pt x="61" y="96"/>
                  </a:cubicBezTo>
                  <a:cubicBezTo>
                    <a:pt x="56" y="96"/>
                    <a:pt x="52" y="96"/>
                    <a:pt x="47" y="96"/>
                  </a:cubicBezTo>
                  <a:close/>
                  <a:moveTo>
                    <a:pt x="46" y="70"/>
                  </a:moveTo>
                  <a:cubicBezTo>
                    <a:pt x="46" y="64"/>
                    <a:pt x="45" y="58"/>
                    <a:pt x="44" y="51"/>
                  </a:cubicBezTo>
                  <a:cubicBezTo>
                    <a:pt x="50" y="52"/>
                    <a:pt x="55" y="52"/>
                    <a:pt x="61" y="53"/>
                  </a:cubicBezTo>
                  <a:cubicBezTo>
                    <a:pt x="61" y="59"/>
                    <a:pt x="61" y="64"/>
                    <a:pt x="61" y="70"/>
                  </a:cubicBezTo>
                  <a:cubicBezTo>
                    <a:pt x="56" y="70"/>
                    <a:pt x="51" y="70"/>
                    <a:pt x="46" y="70"/>
                  </a:cubicBezTo>
                  <a:close/>
                  <a:moveTo>
                    <a:pt x="39" y="293"/>
                  </a:moveTo>
                  <a:cubicBezTo>
                    <a:pt x="33" y="293"/>
                    <a:pt x="28" y="293"/>
                    <a:pt x="23" y="293"/>
                  </a:cubicBezTo>
                  <a:cubicBezTo>
                    <a:pt x="23" y="289"/>
                    <a:pt x="23" y="284"/>
                    <a:pt x="23" y="280"/>
                  </a:cubicBezTo>
                  <a:cubicBezTo>
                    <a:pt x="23" y="276"/>
                    <a:pt x="23" y="273"/>
                    <a:pt x="23" y="270"/>
                  </a:cubicBezTo>
                  <a:cubicBezTo>
                    <a:pt x="29" y="270"/>
                    <a:pt x="34" y="270"/>
                    <a:pt x="39" y="270"/>
                  </a:cubicBezTo>
                  <a:cubicBezTo>
                    <a:pt x="39" y="278"/>
                    <a:pt x="39" y="285"/>
                    <a:pt x="39" y="293"/>
                  </a:cubicBezTo>
                  <a:close/>
                  <a:moveTo>
                    <a:pt x="39" y="319"/>
                  </a:moveTo>
                  <a:cubicBezTo>
                    <a:pt x="33" y="319"/>
                    <a:pt x="27" y="320"/>
                    <a:pt x="21" y="320"/>
                  </a:cubicBezTo>
                  <a:cubicBezTo>
                    <a:pt x="21" y="320"/>
                    <a:pt x="21" y="320"/>
                    <a:pt x="21" y="319"/>
                  </a:cubicBezTo>
                  <a:cubicBezTo>
                    <a:pt x="22" y="311"/>
                    <a:pt x="22" y="303"/>
                    <a:pt x="22" y="295"/>
                  </a:cubicBezTo>
                  <a:cubicBezTo>
                    <a:pt x="28" y="295"/>
                    <a:pt x="33" y="296"/>
                    <a:pt x="39" y="296"/>
                  </a:cubicBezTo>
                  <a:cubicBezTo>
                    <a:pt x="39" y="303"/>
                    <a:pt x="39" y="311"/>
                    <a:pt x="39" y="319"/>
                  </a:cubicBezTo>
                  <a:close/>
                  <a:moveTo>
                    <a:pt x="23" y="268"/>
                  </a:moveTo>
                  <a:cubicBezTo>
                    <a:pt x="24" y="259"/>
                    <a:pt x="24" y="251"/>
                    <a:pt x="24" y="242"/>
                  </a:cubicBezTo>
                  <a:cubicBezTo>
                    <a:pt x="29" y="242"/>
                    <a:pt x="35" y="242"/>
                    <a:pt x="40" y="242"/>
                  </a:cubicBezTo>
                  <a:cubicBezTo>
                    <a:pt x="40" y="250"/>
                    <a:pt x="39" y="259"/>
                    <a:pt x="39" y="267"/>
                  </a:cubicBezTo>
                  <a:cubicBezTo>
                    <a:pt x="34" y="268"/>
                    <a:pt x="29" y="268"/>
                    <a:pt x="23" y="268"/>
                  </a:cubicBezTo>
                  <a:close/>
                  <a:moveTo>
                    <a:pt x="23" y="51"/>
                  </a:moveTo>
                  <a:cubicBezTo>
                    <a:pt x="30" y="51"/>
                    <a:pt x="36" y="51"/>
                    <a:pt x="42" y="51"/>
                  </a:cubicBezTo>
                  <a:cubicBezTo>
                    <a:pt x="43" y="57"/>
                    <a:pt x="43" y="64"/>
                    <a:pt x="43" y="70"/>
                  </a:cubicBezTo>
                  <a:cubicBezTo>
                    <a:pt x="37" y="70"/>
                    <a:pt x="31" y="70"/>
                    <a:pt x="24" y="71"/>
                  </a:cubicBezTo>
                  <a:cubicBezTo>
                    <a:pt x="24" y="64"/>
                    <a:pt x="24" y="58"/>
                    <a:pt x="23" y="51"/>
                  </a:cubicBezTo>
                  <a:close/>
                  <a:moveTo>
                    <a:pt x="43" y="74"/>
                  </a:moveTo>
                  <a:cubicBezTo>
                    <a:pt x="44" y="81"/>
                    <a:pt x="44" y="89"/>
                    <a:pt x="44" y="96"/>
                  </a:cubicBezTo>
                  <a:cubicBezTo>
                    <a:pt x="38" y="96"/>
                    <a:pt x="31" y="96"/>
                    <a:pt x="25" y="97"/>
                  </a:cubicBezTo>
                  <a:cubicBezTo>
                    <a:pt x="25" y="89"/>
                    <a:pt x="24" y="81"/>
                    <a:pt x="24" y="73"/>
                  </a:cubicBezTo>
                  <a:cubicBezTo>
                    <a:pt x="31" y="74"/>
                    <a:pt x="37" y="74"/>
                    <a:pt x="43" y="74"/>
                  </a:cubicBezTo>
                  <a:close/>
                  <a:moveTo>
                    <a:pt x="44" y="100"/>
                  </a:moveTo>
                  <a:cubicBezTo>
                    <a:pt x="44" y="108"/>
                    <a:pt x="44" y="117"/>
                    <a:pt x="44" y="125"/>
                  </a:cubicBezTo>
                  <a:cubicBezTo>
                    <a:pt x="38" y="126"/>
                    <a:pt x="31" y="126"/>
                    <a:pt x="25" y="126"/>
                  </a:cubicBezTo>
                  <a:cubicBezTo>
                    <a:pt x="25" y="117"/>
                    <a:pt x="25" y="108"/>
                    <a:pt x="25" y="99"/>
                  </a:cubicBezTo>
                  <a:cubicBezTo>
                    <a:pt x="31" y="99"/>
                    <a:pt x="38" y="100"/>
                    <a:pt x="44" y="100"/>
                  </a:cubicBezTo>
                  <a:close/>
                  <a:moveTo>
                    <a:pt x="40" y="26"/>
                  </a:moveTo>
                  <a:cubicBezTo>
                    <a:pt x="41" y="33"/>
                    <a:pt x="42" y="41"/>
                    <a:pt x="42" y="48"/>
                  </a:cubicBezTo>
                  <a:cubicBezTo>
                    <a:pt x="36" y="48"/>
                    <a:pt x="30" y="48"/>
                    <a:pt x="23" y="49"/>
                  </a:cubicBezTo>
                  <a:cubicBezTo>
                    <a:pt x="23" y="41"/>
                    <a:pt x="23" y="34"/>
                    <a:pt x="22" y="26"/>
                  </a:cubicBezTo>
                  <a:cubicBezTo>
                    <a:pt x="28" y="26"/>
                    <a:pt x="34" y="26"/>
                    <a:pt x="40" y="26"/>
                  </a:cubicBezTo>
                  <a:close/>
                  <a:moveTo>
                    <a:pt x="7" y="73"/>
                  </a:moveTo>
                  <a:cubicBezTo>
                    <a:pt x="12" y="73"/>
                    <a:pt x="17" y="73"/>
                    <a:pt x="21" y="73"/>
                  </a:cubicBezTo>
                  <a:cubicBezTo>
                    <a:pt x="21" y="81"/>
                    <a:pt x="21" y="89"/>
                    <a:pt x="21" y="97"/>
                  </a:cubicBezTo>
                  <a:cubicBezTo>
                    <a:pt x="17" y="97"/>
                    <a:pt x="13" y="97"/>
                    <a:pt x="8" y="98"/>
                  </a:cubicBezTo>
                  <a:cubicBezTo>
                    <a:pt x="8" y="89"/>
                    <a:pt x="8" y="81"/>
                    <a:pt x="7" y="73"/>
                  </a:cubicBezTo>
                  <a:close/>
                  <a:moveTo>
                    <a:pt x="8" y="99"/>
                  </a:moveTo>
                  <a:cubicBezTo>
                    <a:pt x="13" y="99"/>
                    <a:pt x="17" y="99"/>
                    <a:pt x="21" y="99"/>
                  </a:cubicBezTo>
                  <a:cubicBezTo>
                    <a:pt x="21" y="108"/>
                    <a:pt x="21" y="117"/>
                    <a:pt x="21" y="126"/>
                  </a:cubicBezTo>
                  <a:cubicBezTo>
                    <a:pt x="18" y="126"/>
                    <a:pt x="15" y="127"/>
                    <a:pt x="12" y="127"/>
                  </a:cubicBezTo>
                  <a:cubicBezTo>
                    <a:pt x="11" y="127"/>
                    <a:pt x="11" y="128"/>
                    <a:pt x="12" y="128"/>
                  </a:cubicBezTo>
                  <a:cubicBezTo>
                    <a:pt x="15" y="128"/>
                    <a:pt x="18" y="128"/>
                    <a:pt x="21" y="128"/>
                  </a:cubicBezTo>
                  <a:cubicBezTo>
                    <a:pt x="21" y="136"/>
                    <a:pt x="22" y="143"/>
                    <a:pt x="21" y="150"/>
                  </a:cubicBezTo>
                  <a:cubicBezTo>
                    <a:pt x="17" y="151"/>
                    <a:pt x="13" y="151"/>
                    <a:pt x="10" y="153"/>
                  </a:cubicBezTo>
                  <a:cubicBezTo>
                    <a:pt x="10" y="135"/>
                    <a:pt x="9" y="117"/>
                    <a:pt x="8" y="99"/>
                  </a:cubicBezTo>
                  <a:close/>
                  <a:moveTo>
                    <a:pt x="10" y="156"/>
                  </a:moveTo>
                  <a:cubicBezTo>
                    <a:pt x="10" y="156"/>
                    <a:pt x="10" y="156"/>
                    <a:pt x="10" y="156"/>
                  </a:cubicBezTo>
                  <a:cubicBezTo>
                    <a:pt x="10" y="156"/>
                    <a:pt x="11" y="155"/>
                    <a:pt x="11" y="155"/>
                  </a:cubicBezTo>
                  <a:cubicBezTo>
                    <a:pt x="11" y="155"/>
                    <a:pt x="11" y="154"/>
                    <a:pt x="10" y="154"/>
                  </a:cubicBezTo>
                  <a:cubicBezTo>
                    <a:pt x="10" y="154"/>
                    <a:pt x="10" y="154"/>
                    <a:pt x="10" y="154"/>
                  </a:cubicBezTo>
                  <a:cubicBezTo>
                    <a:pt x="12" y="153"/>
                    <a:pt x="17" y="153"/>
                    <a:pt x="21" y="153"/>
                  </a:cubicBezTo>
                  <a:cubicBezTo>
                    <a:pt x="21" y="163"/>
                    <a:pt x="21" y="172"/>
                    <a:pt x="21" y="182"/>
                  </a:cubicBezTo>
                  <a:cubicBezTo>
                    <a:pt x="18" y="182"/>
                    <a:pt x="14" y="182"/>
                    <a:pt x="10" y="183"/>
                  </a:cubicBezTo>
                  <a:cubicBezTo>
                    <a:pt x="10" y="182"/>
                    <a:pt x="10" y="182"/>
                    <a:pt x="10" y="181"/>
                  </a:cubicBezTo>
                  <a:cubicBezTo>
                    <a:pt x="10" y="173"/>
                    <a:pt x="10" y="164"/>
                    <a:pt x="10" y="156"/>
                  </a:cubicBezTo>
                  <a:close/>
                  <a:moveTo>
                    <a:pt x="11" y="210"/>
                  </a:moveTo>
                  <a:cubicBezTo>
                    <a:pt x="11" y="201"/>
                    <a:pt x="11" y="193"/>
                    <a:pt x="10" y="184"/>
                  </a:cubicBezTo>
                  <a:cubicBezTo>
                    <a:pt x="14" y="184"/>
                    <a:pt x="18" y="184"/>
                    <a:pt x="21" y="184"/>
                  </a:cubicBezTo>
                  <a:cubicBezTo>
                    <a:pt x="21" y="193"/>
                    <a:pt x="21" y="201"/>
                    <a:pt x="21" y="209"/>
                  </a:cubicBezTo>
                  <a:cubicBezTo>
                    <a:pt x="18" y="209"/>
                    <a:pt x="14" y="210"/>
                    <a:pt x="11" y="210"/>
                  </a:cubicBezTo>
                  <a:close/>
                  <a:moveTo>
                    <a:pt x="21" y="212"/>
                  </a:moveTo>
                  <a:cubicBezTo>
                    <a:pt x="21" y="221"/>
                    <a:pt x="21" y="230"/>
                    <a:pt x="21" y="240"/>
                  </a:cubicBezTo>
                  <a:cubicBezTo>
                    <a:pt x="17" y="240"/>
                    <a:pt x="14" y="240"/>
                    <a:pt x="11" y="240"/>
                  </a:cubicBezTo>
                  <a:cubicBezTo>
                    <a:pt x="11" y="230"/>
                    <a:pt x="11" y="221"/>
                    <a:pt x="11" y="212"/>
                  </a:cubicBezTo>
                  <a:cubicBezTo>
                    <a:pt x="14" y="212"/>
                    <a:pt x="18" y="212"/>
                    <a:pt x="21" y="212"/>
                  </a:cubicBezTo>
                  <a:close/>
                  <a:moveTo>
                    <a:pt x="17" y="346"/>
                  </a:moveTo>
                  <a:cubicBezTo>
                    <a:pt x="15" y="346"/>
                    <a:pt x="13" y="346"/>
                    <a:pt x="10" y="346"/>
                  </a:cubicBezTo>
                  <a:cubicBezTo>
                    <a:pt x="10" y="346"/>
                    <a:pt x="10" y="346"/>
                    <a:pt x="10" y="346"/>
                  </a:cubicBezTo>
                  <a:cubicBezTo>
                    <a:pt x="10" y="338"/>
                    <a:pt x="11" y="330"/>
                    <a:pt x="11" y="322"/>
                  </a:cubicBezTo>
                  <a:cubicBezTo>
                    <a:pt x="13" y="322"/>
                    <a:pt x="16" y="322"/>
                    <a:pt x="18" y="322"/>
                  </a:cubicBezTo>
                  <a:cubicBezTo>
                    <a:pt x="18" y="330"/>
                    <a:pt x="17" y="338"/>
                    <a:pt x="17" y="346"/>
                  </a:cubicBezTo>
                  <a:close/>
                  <a:moveTo>
                    <a:pt x="18" y="320"/>
                  </a:moveTo>
                  <a:cubicBezTo>
                    <a:pt x="16" y="320"/>
                    <a:pt x="13" y="320"/>
                    <a:pt x="11" y="320"/>
                  </a:cubicBezTo>
                  <a:cubicBezTo>
                    <a:pt x="11" y="312"/>
                    <a:pt x="11" y="303"/>
                    <a:pt x="12" y="295"/>
                  </a:cubicBezTo>
                  <a:cubicBezTo>
                    <a:pt x="12" y="295"/>
                    <a:pt x="12" y="295"/>
                    <a:pt x="12" y="295"/>
                  </a:cubicBezTo>
                  <a:cubicBezTo>
                    <a:pt x="14" y="295"/>
                    <a:pt x="17" y="295"/>
                    <a:pt x="19" y="295"/>
                  </a:cubicBezTo>
                  <a:cubicBezTo>
                    <a:pt x="19" y="303"/>
                    <a:pt x="18" y="312"/>
                    <a:pt x="18" y="320"/>
                  </a:cubicBezTo>
                  <a:close/>
                  <a:moveTo>
                    <a:pt x="19" y="293"/>
                  </a:moveTo>
                  <a:cubicBezTo>
                    <a:pt x="17" y="294"/>
                    <a:pt x="14" y="294"/>
                    <a:pt x="12" y="294"/>
                  </a:cubicBezTo>
                  <a:cubicBezTo>
                    <a:pt x="12" y="294"/>
                    <a:pt x="12" y="294"/>
                    <a:pt x="12" y="294"/>
                  </a:cubicBezTo>
                  <a:cubicBezTo>
                    <a:pt x="12" y="286"/>
                    <a:pt x="12" y="278"/>
                    <a:pt x="12" y="270"/>
                  </a:cubicBezTo>
                  <a:cubicBezTo>
                    <a:pt x="14" y="270"/>
                    <a:pt x="17" y="270"/>
                    <a:pt x="20" y="270"/>
                  </a:cubicBezTo>
                  <a:cubicBezTo>
                    <a:pt x="20" y="278"/>
                    <a:pt x="19" y="286"/>
                    <a:pt x="19" y="293"/>
                  </a:cubicBezTo>
                  <a:close/>
                  <a:moveTo>
                    <a:pt x="20" y="268"/>
                  </a:moveTo>
                  <a:cubicBezTo>
                    <a:pt x="17" y="268"/>
                    <a:pt x="14" y="269"/>
                    <a:pt x="12" y="269"/>
                  </a:cubicBezTo>
                  <a:cubicBezTo>
                    <a:pt x="12" y="260"/>
                    <a:pt x="11" y="251"/>
                    <a:pt x="11" y="241"/>
                  </a:cubicBezTo>
                  <a:cubicBezTo>
                    <a:pt x="14" y="242"/>
                    <a:pt x="17" y="242"/>
                    <a:pt x="20" y="242"/>
                  </a:cubicBezTo>
                  <a:cubicBezTo>
                    <a:pt x="20" y="251"/>
                    <a:pt x="20" y="259"/>
                    <a:pt x="20" y="268"/>
                  </a:cubicBezTo>
                  <a:close/>
                  <a:moveTo>
                    <a:pt x="20" y="346"/>
                  </a:moveTo>
                  <a:cubicBezTo>
                    <a:pt x="20" y="344"/>
                    <a:pt x="20" y="343"/>
                    <a:pt x="20" y="343"/>
                  </a:cubicBezTo>
                  <a:cubicBezTo>
                    <a:pt x="21" y="336"/>
                    <a:pt x="21" y="329"/>
                    <a:pt x="21" y="322"/>
                  </a:cubicBezTo>
                  <a:cubicBezTo>
                    <a:pt x="27" y="322"/>
                    <a:pt x="33" y="322"/>
                    <a:pt x="39" y="322"/>
                  </a:cubicBezTo>
                  <a:cubicBezTo>
                    <a:pt x="39" y="330"/>
                    <a:pt x="40" y="338"/>
                    <a:pt x="40" y="346"/>
                  </a:cubicBezTo>
                  <a:cubicBezTo>
                    <a:pt x="33" y="346"/>
                    <a:pt x="27" y="346"/>
                    <a:pt x="20" y="346"/>
                  </a:cubicBezTo>
                  <a:close/>
                  <a:moveTo>
                    <a:pt x="40" y="239"/>
                  </a:moveTo>
                  <a:cubicBezTo>
                    <a:pt x="35" y="239"/>
                    <a:pt x="29" y="239"/>
                    <a:pt x="24" y="239"/>
                  </a:cubicBezTo>
                  <a:cubicBezTo>
                    <a:pt x="24" y="230"/>
                    <a:pt x="25" y="221"/>
                    <a:pt x="25" y="212"/>
                  </a:cubicBezTo>
                  <a:cubicBezTo>
                    <a:pt x="30" y="212"/>
                    <a:pt x="36" y="212"/>
                    <a:pt x="41" y="212"/>
                  </a:cubicBezTo>
                  <a:cubicBezTo>
                    <a:pt x="41" y="221"/>
                    <a:pt x="40" y="230"/>
                    <a:pt x="40" y="239"/>
                  </a:cubicBezTo>
                  <a:close/>
                  <a:moveTo>
                    <a:pt x="41" y="208"/>
                  </a:moveTo>
                  <a:cubicBezTo>
                    <a:pt x="36" y="209"/>
                    <a:pt x="30" y="209"/>
                    <a:pt x="25" y="209"/>
                  </a:cubicBezTo>
                  <a:cubicBezTo>
                    <a:pt x="25" y="202"/>
                    <a:pt x="25" y="195"/>
                    <a:pt x="25" y="188"/>
                  </a:cubicBezTo>
                  <a:cubicBezTo>
                    <a:pt x="25" y="187"/>
                    <a:pt x="25" y="186"/>
                    <a:pt x="25" y="184"/>
                  </a:cubicBezTo>
                  <a:cubicBezTo>
                    <a:pt x="31" y="184"/>
                    <a:pt x="36" y="184"/>
                    <a:pt x="42" y="184"/>
                  </a:cubicBezTo>
                  <a:cubicBezTo>
                    <a:pt x="42" y="192"/>
                    <a:pt x="42" y="200"/>
                    <a:pt x="41" y="208"/>
                  </a:cubicBezTo>
                  <a:close/>
                  <a:moveTo>
                    <a:pt x="42" y="181"/>
                  </a:moveTo>
                  <a:cubicBezTo>
                    <a:pt x="37" y="181"/>
                    <a:pt x="31" y="182"/>
                    <a:pt x="25" y="182"/>
                  </a:cubicBezTo>
                  <a:cubicBezTo>
                    <a:pt x="25" y="172"/>
                    <a:pt x="25" y="163"/>
                    <a:pt x="25" y="153"/>
                  </a:cubicBezTo>
                  <a:cubicBezTo>
                    <a:pt x="28" y="153"/>
                    <a:pt x="31" y="154"/>
                    <a:pt x="33" y="154"/>
                  </a:cubicBezTo>
                  <a:cubicBezTo>
                    <a:pt x="36" y="153"/>
                    <a:pt x="40" y="153"/>
                    <a:pt x="43" y="153"/>
                  </a:cubicBezTo>
                  <a:cubicBezTo>
                    <a:pt x="43" y="163"/>
                    <a:pt x="43" y="172"/>
                    <a:pt x="42" y="181"/>
                  </a:cubicBezTo>
                  <a:close/>
                  <a:moveTo>
                    <a:pt x="43" y="150"/>
                  </a:moveTo>
                  <a:cubicBezTo>
                    <a:pt x="38" y="150"/>
                    <a:pt x="31" y="150"/>
                    <a:pt x="25" y="150"/>
                  </a:cubicBezTo>
                  <a:cubicBezTo>
                    <a:pt x="25" y="143"/>
                    <a:pt x="25" y="135"/>
                    <a:pt x="25" y="128"/>
                  </a:cubicBezTo>
                  <a:cubicBezTo>
                    <a:pt x="31" y="128"/>
                    <a:pt x="38" y="128"/>
                    <a:pt x="44" y="128"/>
                  </a:cubicBezTo>
                  <a:cubicBezTo>
                    <a:pt x="44" y="136"/>
                    <a:pt x="44" y="143"/>
                    <a:pt x="43" y="150"/>
                  </a:cubicBezTo>
                  <a:close/>
                  <a:moveTo>
                    <a:pt x="55" y="345"/>
                  </a:moveTo>
                  <a:cubicBezTo>
                    <a:pt x="51" y="345"/>
                    <a:pt x="47" y="346"/>
                    <a:pt x="44" y="346"/>
                  </a:cubicBezTo>
                  <a:cubicBezTo>
                    <a:pt x="44" y="338"/>
                    <a:pt x="44" y="330"/>
                    <a:pt x="44" y="322"/>
                  </a:cubicBezTo>
                  <a:cubicBezTo>
                    <a:pt x="48" y="322"/>
                    <a:pt x="52" y="321"/>
                    <a:pt x="56" y="321"/>
                  </a:cubicBezTo>
                  <a:cubicBezTo>
                    <a:pt x="55" y="329"/>
                    <a:pt x="55" y="337"/>
                    <a:pt x="55" y="345"/>
                  </a:cubicBezTo>
                  <a:close/>
                  <a:moveTo>
                    <a:pt x="56" y="318"/>
                  </a:moveTo>
                  <a:cubicBezTo>
                    <a:pt x="52" y="318"/>
                    <a:pt x="48" y="319"/>
                    <a:pt x="44" y="319"/>
                  </a:cubicBezTo>
                  <a:cubicBezTo>
                    <a:pt x="44" y="311"/>
                    <a:pt x="44" y="303"/>
                    <a:pt x="45" y="295"/>
                  </a:cubicBezTo>
                  <a:cubicBezTo>
                    <a:pt x="48" y="295"/>
                    <a:pt x="52" y="295"/>
                    <a:pt x="56" y="295"/>
                  </a:cubicBezTo>
                  <a:cubicBezTo>
                    <a:pt x="56" y="303"/>
                    <a:pt x="56" y="310"/>
                    <a:pt x="56" y="318"/>
                  </a:cubicBezTo>
                  <a:close/>
                  <a:moveTo>
                    <a:pt x="56" y="291"/>
                  </a:moveTo>
                  <a:cubicBezTo>
                    <a:pt x="52" y="292"/>
                    <a:pt x="49" y="292"/>
                    <a:pt x="45" y="292"/>
                  </a:cubicBezTo>
                  <a:cubicBezTo>
                    <a:pt x="45" y="285"/>
                    <a:pt x="45" y="277"/>
                    <a:pt x="45" y="270"/>
                  </a:cubicBezTo>
                  <a:cubicBezTo>
                    <a:pt x="49" y="270"/>
                    <a:pt x="53" y="270"/>
                    <a:pt x="57" y="270"/>
                  </a:cubicBezTo>
                  <a:cubicBezTo>
                    <a:pt x="57" y="277"/>
                    <a:pt x="57" y="284"/>
                    <a:pt x="56" y="291"/>
                  </a:cubicBezTo>
                  <a:close/>
                  <a:moveTo>
                    <a:pt x="57" y="266"/>
                  </a:moveTo>
                  <a:cubicBezTo>
                    <a:pt x="53" y="267"/>
                    <a:pt x="49" y="267"/>
                    <a:pt x="46" y="267"/>
                  </a:cubicBezTo>
                  <a:cubicBezTo>
                    <a:pt x="46" y="259"/>
                    <a:pt x="46" y="250"/>
                    <a:pt x="46" y="242"/>
                  </a:cubicBezTo>
                  <a:cubicBezTo>
                    <a:pt x="50" y="242"/>
                    <a:pt x="54" y="242"/>
                    <a:pt x="58" y="242"/>
                  </a:cubicBezTo>
                  <a:cubicBezTo>
                    <a:pt x="58" y="250"/>
                    <a:pt x="58" y="258"/>
                    <a:pt x="57" y="266"/>
                  </a:cubicBezTo>
                  <a:close/>
                  <a:moveTo>
                    <a:pt x="58" y="238"/>
                  </a:moveTo>
                  <a:cubicBezTo>
                    <a:pt x="54" y="238"/>
                    <a:pt x="50" y="238"/>
                    <a:pt x="47" y="238"/>
                  </a:cubicBezTo>
                  <a:cubicBezTo>
                    <a:pt x="47" y="230"/>
                    <a:pt x="47" y="221"/>
                    <a:pt x="47" y="212"/>
                  </a:cubicBezTo>
                  <a:cubicBezTo>
                    <a:pt x="51" y="212"/>
                    <a:pt x="55" y="212"/>
                    <a:pt x="59" y="212"/>
                  </a:cubicBezTo>
                  <a:cubicBezTo>
                    <a:pt x="59" y="220"/>
                    <a:pt x="59" y="229"/>
                    <a:pt x="58" y="238"/>
                  </a:cubicBezTo>
                  <a:close/>
                  <a:moveTo>
                    <a:pt x="47" y="208"/>
                  </a:moveTo>
                  <a:cubicBezTo>
                    <a:pt x="48" y="200"/>
                    <a:pt x="48" y="192"/>
                    <a:pt x="48" y="184"/>
                  </a:cubicBezTo>
                  <a:cubicBezTo>
                    <a:pt x="52" y="184"/>
                    <a:pt x="56" y="184"/>
                    <a:pt x="60" y="184"/>
                  </a:cubicBezTo>
                  <a:cubicBezTo>
                    <a:pt x="60" y="185"/>
                    <a:pt x="60" y="186"/>
                    <a:pt x="60" y="187"/>
                  </a:cubicBezTo>
                  <a:cubicBezTo>
                    <a:pt x="60" y="194"/>
                    <a:pt x="59" y="201"/>
                    <a:pt x="59" y="208"/>
                  </a:cubicBezTo>
                  <a:cubicBezTo>
                    <a:pt x="55" y="208"/>
                    <a:pt x="51" y="208"/>
                    <a:pt x="47" y="208"/>
                  </a:cubicBezTo>
                  <a:close/>
                  <a:moveTo>
                    <a:pt x="83" y="344"/>
                  </a:moveTo>
                  <a:cubicBezTo>
                    <a:pt x="75" y="344"/>
                    <a:pt x="67" y="345"/>
                    <a:pt x="59" y="345"/>
                  </a:cubicBezTo>
                  <a:cubicBezTo>
                    <a:pt x="60" y="337"/>
                    <a:pt x="60" y="329"/>
                    <a:pt x="61" y="321"/>
                  </a:cubicBezTo>
                  <a:cubicBezTo>
                    <a:pt x="68" y="320"/>
                    <a:pt x="76" y="320"/>
                    <a:pt x="83" y="319"/>
                  </a:cubicBezTo>
                  <a:cubicBezTo>
                    <a:pt x="83" y="327"/>
                    <a:pt x="83" y="336"/>
                    <a:pt x="83" y="344"/>
                  </a:cubicBezTo>
                  <a:close/>
                  <a:moveTo>
                    <a:pt x="61" y="318"/>
                  </a:moveTo>
                  <a:cubicBezTo>
                    <a:pt x="61" y="310"/>
                    <a:pt x="61" y="303"/>
                    <a:pt x="62" y="295"/>
                  </a:cubicBezTo>
                  <a:cubicBezTo>
                    <a:pt x="69" y="295"/>
                    <a:pt x="76" y="294"/>
                    <a:pt x="83" y="294"/>
                  </a:cubicBezTo>
                  <a:cubicBezTo>
                    <a:pt x="83" y="301"/>
                    <a:pt x="83" y="308"/>
                    <a:pt x="83" y="316"/>
                  </a:cubicBezTo>
                  <a:cubicBezTo>
                    <a:pt x="76" y="316"/>
                    <a:pt x="68" y="317"/>
                    <a:pt x="61" y="318"/>
                  </a:cubicBezTo>
                  <a:close/>
                  <a:moveTo>
                    <a:pt x="107" y="313"/>
                  </a:moveTo>
                  <a:cubicBezTo>
                    <a:pt x="100" y="314"/>
                    <a:pt x="94" y="315"/>
                    <a:pt x="87" y="315"/>
                  </a:cubicBezTo>
                  <a:cubicBezTo>
                    <a:pt x="87" y="308"/>
                    <a:pt x="87" y="301"/>
                    <a:pt x="87" y="294"/>
                  </a:cubicBezTo>
                  <a:cubicBezTo>
                    <a:pt x="94" y="293"/>
                    <a:pt x="101" y="292"/>
                    <a:pt x="107" y="292"/>
                  </a:cubicBezTo>
                  <a:cubicBezTo>
                    <a:pt x="107" y="299"/>
                    <a:pt x="107" y="306"/>
                    <a:pt x="107" y="313"/>
                  </a:cubicBezTo>
                  <a:close/>
                  <a:moveTo>
                    <a:pt x="87" y="269"/>
                  </a:moveTo>
                  <a:cubicBezTo>
                    <a:pt x="94" y="269"/>
                    <a:pt x="101" y="269"/>
                    <a:pt x="107" y="269"/>
                  </a:cubicBezTo>
                  <a:cubicBezTo>
                    <a:pt x="107" y="275"/>
                    <a:pt x="107" y="282"/>
                    <a:pt x="107" y="288"/>
                  </a:cubicBezTo>
                  <a:cubicBezTo>
                    <a:pt x="101" y="289"/>
                    <a:pt x="94" y="289"/>
                    <a:pt x="87" y="289"/>
                  </a:cubicBezTo>
                  <a:cubicBezTo>
                    <a:pt x="87" y="283"/>
                    <a:pt x="87" y="276"/>
                    <a:pt x="87" y="269"/>
                  </a:cubicBezTo>
                  <a:close/>
                  <a:moveTo>
                    <a:pt x="107" y="265"/>
                  </a:moveTo>
                  <a:cubicBezTo>
                    <a:pt x="101" y="265"/>
                    <a:pt x="94" y="265"/>
                    <a:pt x="87" y="265"/>
                  </a:cubicBezTo>
                  <a:cubicBezTo>
                    <a:pt x="87" y="257"/>
                    <a:pt x="87" y="248"/>
                    <a:pt x="87" y="240"/>
                  </a:cubicBezTo>
                  <a:cubicBezTo>
                    <a:pt x="94" y="239"/>
                    <a:pt x="100" y="239"/>
                    <a:pt x="107" y="237"/>
                  </a:cubicBezTo>
                  <a:cubicBezTo>
                    <a:pt x="107" y="237"/>
                    <a:pt x="107" y="237"/>
                    <a:pt x="107" y="237"/>
                  </a:cubicBezTo>
                  <a:cubicBezTo>
                    <a:pt x="107" y="246"/>
                    <a:pt x="107" y="256"/>
                    <a:pt x="107" y="265"/>
                  </a:cubicBezTo>
                  <a:close/>
                  <a:moveTo>
                    <a:pt x="86" y="182"/>
                  </a:moveTo>
                  <a:cubicBezTo>
                    <a:pt x="92" y="182"/>
                    <a:pt x="98" y="181"/>
                    <a:pt x="104" y="180"/>
                  </a:cubicBezTo>
                  <a:cubicBezTo>
                    <a:pt x="105" y="180"/>
                    <a:pt x="105" y="178"/>
                    <a:pt x="104" y="178"/>
                  </a:cubicBezTo>
                  <a:cubicBezTo>
                    <a:pt x="98" y="178"/>
                    <a:pt x="92" y="178"/>
                    <a:pt x="86" y="178"/>
                  </a:cubicBezTo>
                  <a:cubicBezTo>
                    <a:pt x="86" y="171"/>
                    <a:pt x="86" y="163"/>
                    <a:pt x="86" y="155"/>
                  </a:cubicBezTo>
                  <a:cubicBezTo>
                    <a:pt x="92" y="155"/>
                    <a:pt x="99" y="156"/>
                    <a:pt x="106" y="156"/>
                  </a:cubicBezTo>
                  <a:cubicBezTo>
                    <a:pt x="106" y="164"/>
                    <a:pt x="106" y="172"/>
                    <a:pt x="106" y="180"/>
                  </a:cubicBezTo>
                  <a:cubicBezTo>
                    <a:pt x="107" y="190"/>
                    <a:pt x="107" y="199"/>
                    <a:pt x="107" y="208"/>
                  </a:cubicBezTo>
                  <a:cubicBezTo>
                    <a:pt x="107" y="208"/>
                    <a:pt x="107" y="208"/>
                    <a:pt x="106" y="208"/>
                  </a:cubicBezTo>
                  <a:cubicBezTo>
                    <a:pt x="100" y="207"/>
                    <a:pt x="93" y="207"/>
                    <a:pt x="87" y="207"/>
                  </a:cubicBezTo>
                  <a:cubicBezTo>
                    <a:pt x="87" y="199"/>
                    <a:pt x="86" y="191"/>
                    <a:pt x="86" y="182"/>
                  </a:cubicBezTo>
                  <a:close/>
                  <a:moveTo>
                    <a:pt x="87" y="211"/>
                  </a:moveTo>
                  <a:cubicBezTo>
                    <a:pt x="93" y="211"/>
                    <a:pt x="100" y="211"/>
                    <a:pt x="106" y="210"/>
                  </a:cubicBezTo>
                  <a:cubicBezTo>
                    <a:pt x="107" y="210"/>
                    <a:pt x="107" y="210"/>
                    <a:pt x="107" y="210"/>
                  </a:cubicBezTo>
                  <a:cubicBezTo>
                    <a:pt x="107" y="218"/>
                    <a:pt x="107" y="227"/>
                    <a:pt x="107" y="235"/>
                  </a:cubicBezTo>
                  <a:cubicBezTo>
                    <a:pt x="107" y="235"/>
                    <a:pt x="107" y="235"/>
                    <a:pt x="106" y="235"/>
                  </a:cubicBezTo>
                  <a:cubicBezTo>
                    <a:pt x="100" y="235"/>
                    <a:pt x="93" y="236"/>
                    <a:pt x="87" y="236"/>
                  </a:cubicBezTo>
                  <a:cubicBezTo>
                    <a:pt x="87" y="228"/>
                    <a:pt x="87" y="219"/>
                    <a:pt x="87" y="211"/>
                  </a:cubicBezTo>
                  <a:close/>
                  <a:moveTo>
                    <a:pt x="87" y="344"/>
                  </a:moveTo>
                  <a:cubicBezTo>
                    <a:pt x="87" y="335"/>
                    <a:pt x="87" y="327"/>
                    <a:pt x="87" y="319"/>
                  </a:cubicBezTo>
                  <a:cubicBezTo>
                    <a:pt x="94" y="318"/>
                    <a:pt x="101" y="317"/>
                    <a:pt x="107" y="316"/>
                  </a:cubicBezTo>
                  <a:cubicBezTo>
                    <a:pt x="107" y="325"/>
                    <a:pt x="107" y="333"/>
                    <a:pt x="107" y="342"/>
                  </a:cubicBezTo>
                  <a:cubicBezTo>
                    <a:pt x="101" y="343"/>
                    <a:pt x="94" y="343"/>
                    <a:pt x="87" y="3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p:nvPr/>
          </p:nvSpPr>
          <p:spPr bwMode="auto">
            <a:xfrm>
              <a:off x="6496" y="3578"/>
              <a:ext cx="30" cy="516"/>
            </a:xfrm>
            <a:custGeom>
              <a:avLst/>
              <a:gdLst>
                <a:gd name="T0" fmla="*/ 11 w 11"/>
                <a:gd name="T1" fmla="*/ 2 h 190"/>
                <a:gd name="T2" fmla="*/ 9 w 11"/>
                <a:gd name="T3" fmla="*/ 2 h 190"/>
                <a:gd name="T4" fmla="*/ 5 w 11"/>
                <a:gd name="T5" fmla="*/ 188 h 190"/>
                <a:gd name="T6" fmla="*/ 7 w 11"/>
                <a:gd name="T7" fmla="*/ 188 h 190"/>
                <a:gd name="T8" fmla="*/ 11 w 11"/>
                <a:gd name="T9" fmla="*/ 2 h 190"/>
              </a:gdLst>
              <a:ahLst/>
              <a:cxnLst>
                <a:cxn ang="0">
                  <a:pos x="T0" y="T1"/>
                </a:cxn>
                <a:cxn ang="0">
                  <a:pos x="T2" y="T3"/>
                </a:cxn>
                <a:cxn ang="0">
                  <a:pos x="T4" y="T5"/>
                </a:cxn>
                <a:cxn ang="0">
                  <a:pos x="T6" y="T7"/>
                </a:cxn>
                <a:cxn ang="0">
                  <a:pos x="T8" y="T9"/>
                </a:cxn>
              </a:cxnLst>
              <a:rect l="0" t="0" r="r" b="b"/>
              <a:pathLst>
                <a:path w="11" h="190">
                  <a:moveTo>
                    <a:pt x="11" y="2"/>
                  </a:moveTo>
                  <a:cubicBezTo>
                    <a:pt x="11" y="0"/>
                    <a:pt x="9" y="0"/>
                    <a:pt x="9" y="2"/>
                  </a:cubicBezTo>
                  <a:cubicBezTo>
                    <a:pt x="3" y="63"/>
                    <a:pt x="0" y="126"/>
                    <a:pt x="5" y="188"/>
                  </a:cubicBezTo>
                  <a:cubicBezTo>
                    <a:pt x="5" y="190"/>
                    <a:pt x="7" y="190"/>
                    <a:pt x="7" y="188"/>
                  </a:cubicBezTo>
                  <a:cubicBezTo>
                    <a:pt x="6" y="126"/>
                    <a:pt x="6" y="64"/>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p:nvPr/>
          </p:nvSpPr>
          <p:spPr bwMode="auto">
            <a:xfrm>
              <a:off x="6547" y="3594"/>
              <a:ext cx="25" cy="481"/>
            </a:xfrm>
            <a:custGeom>
              <a:avLst/>
              <a:gdLst>
                <a:gd name="T0" fmla="*/ 7 w 9"/>
                <a:gd name="T1" fmla="*/ 1 h 177"/>
                <a:gd name="T2" fmla="*/ 1 w 9"/>
                <a:gd name="T3" fmla="*/ 176 h 177"/>
                <a:gd name="T4" fmla="*/ 3 w 9"/>
                <a:gd name="T5" fmla="*/ 176 h 177"/>
                <a:gd name="T6" fmla="*/ 9 w 9"/>
                <a:gd name="T7" fmla="*/ 1 h 177"/>
                <a:gd name="T8" fmla="*/ 7 w 9"/>
                <a:gd name="T9" fmla="*/ 1 h 177"/>
              </a:gdLst>
              <a:ahLst/>
              <a:cxnLst>
                <a:cxn ang="0">
                  <a:pos x="T0" y="T1"/>
                </a:cxn>
                <a:cxn ang="0">
                  <a:pos x="T2" y="T3"/>
                </a:cxn>
                <a:cxn ang="0">
                  <a:pos x="T4" y="T5"/>
                </a:cxn>
                <a:cxn ang="0">
                  <a:pos x="T6" y="T7"/>
                </a:cxn>
                <a:cxn ang="0">
                  <a:pos x="T8" y="T9"/>
                </a:cxn>
              </a:cxnLst>
              <a:rect l="0" t="0" r="r" b="b"/>
              <a:pathLst>
                <a:path w="9" h="177">
                  <a:moveTo>
                    <a:pt x="7" y="1"/>
                  </a:moveTo>
                  <a:cubicBezTo>
                    <a:pt x="5" y="59"/>
                    <a:pt x="0" y="118"/>
                    <a:pt x="1" y="176"/>
                  </a:cubicBezTo>
                  <a:cubicBezTo>
                    <a:pt x="1" y="177"/>
                    <a:pt x="3" y="177"/>
                    <a:pt x="3" y="176"/>
                  </a:cubicBezTo>
                  <a:cubicBezTo>
                    <a:pt x="8" y="118"/>
                    <a:pt x="7" y="59"/>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p:nvPr/>
          </p:nvSpPr>
          <p:spPr bwMode="auto">
            <a:xfrm>
              <a:off x="6596" y="3594"/>
              <a:ext cx="19" cy="489"/>
            </a:xfrm>
            <a:custGeom>
              <a:avLst/>
              <a:gdLst>
                <a:gd name="T0" fmla="*/ 3 w 7"/>
                <a:gd name="T1" fmla="*/ 1 h 180"/>
                <a:gd name="T2" fmla="*/ 1 w 7"/>
                <a:gd name="T3" fmla="*/ 1 h 180"/>
                <a:gd name="T4" fmla="*/ 1 w 7"/>
                <a:gd name="T5" fmla="*/ 178 h 180"/>
                <a:gd name="T6" fmla="*/ 3 w 7"/>
                <a:gd name="T7" fmla="*/ 178 h 180"/>
                <a:gd name="T8" fmla="*/ 3 w 7"/>
                <a:gd name="T9" fmla="*/ 1 h 180"/>
              </a:gdLst>
              <a:ahLst/>
              <a:cxnLst>
                <a:cxn ang="0">
                  <a:pos x="T0" y="T1"/>
                </a:cxn>
                <a:cxn ang="0">
                  <a:pos x="T2" y="T3"/>
                </a:cxn>
                <a:cxn ang="0">
                  <a:pos x="T4" y="T5"/>
                </a:cxn>
                <a:cxn ang="0">
                  <a:pos x="T6" y="T7"/>
                </a:cxn>
                <a:cxn ang="0">
                  <a:pos x="T8" y="T9"/>
                </a:cxn>
              </a:cxnLst>
              <a:rect l="0" t="0" r="r" b="b"/>
              <a:pathLst>
                <a:path w="7" h="180">
                  <a:moveTo>
                    <a:pt x="3" y="1"/>
                  </a:moveTo>
                  <a:cubicBezTo>
                    <a:pt x="3" y="0"/>
                    <a:pt x="1" y="0"/>
                    <a:pt x="1" y="1"/>
                  </a:cubicBezTo>
                  <a:cubicBezTo>
                    <a:pt x="3" y="60"/>
                    <a:pt x="2" y="119"/>
                    <a:pt x="1" y="178"/>
                  </a:cubicBezTo>
                  <a:cubicBezTo>
                    <a:pt x="0" y="180"/>
                    <a:pt x="3" y="180"/>
                    <a:pt x="3" y="178"/>
                  </a:cubicBezTo>
                  <a:cubicBezTo>
                    <a:pt x="7" y="120"/>
                    <a:pt x="7" y="6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6642" y="3581"/>
              <a:ext cx="30" cy="712"/>
            </a:xfrm>
            <a:custGeom>
              <a:avLst/>
              <a:gdLst>
                <a:gd name="T0" fmla="*/ 2 w 11"/>
                <a:gd name="T1" fmla="*/ 1 h 262"/>
                <a:gd name="T2" fmla="*/ 1 w 11"/>
                <a:gd name="T3" fmla="*/ 1 h 262"/>
                <a:gd name="T4" fmla="*/ 6 w 11"/>
                <a:gd name="T5" fmla="*/ 261 h 262"/>
                <a:gd name="T6" fmla="*/ 8 w 11"/>
                <a:gd name="T7" fmla="*/ 261 h 262"/>
                <a:gd name="T8" fmla="*/ 2 w 11"/>
                <a:gd name="T9" fmla="*/ 1 h 262"/>
              </a:gdLst>
              <a:ahLst/>
              <a:cxnLst>
                <a:cxn ang="0">
                  <a:pos x="T0" y="T1"/>
                </a:cxn>
                <a:cxn ang="0">
                  <a:pos x="T2" y="T3"/>
                </a:cxn>
                <a:cxn ang="0">
                  <a:pos x="T4" y="T5"/>
                </a:cxn>
                <a:cxn ang="0">
                  <a:pos x="T6" y="T7"/>
                </a:cxn>
                <a:cxn ang="0">
                  <a:pos x="T8" y="T9"/>
                </a:cxn>
              </a:cxnLst>
              <a:rect l="0" t="0" r="r" b="b"/>
              <a:pathLst>
                <a:path w="11" h="262">
                  <a:moveTo>
                    <a:pt x="2" y="1"/>
                  </a:moveTo>
                  <a:cubicBezTo>
                    <a:pt x="2" y="0"/>
                    <a:pt x="1" y="0"/>
                    <a:pt x="1" y="1"/>
                  </a:cubicBezTo>
                  <a:cubicBezTo>
                    <a:pt x="2" y="87"/>
                    <a:pt x="0" y="175"/>
                    <a:pt x="6" y="261"/>
                  </a:cubicBezTo>
                  <a:cubicBezTo>
                    <a:pt x="6" y="262"/>
                    <a:pt x="8" y="262"/>
                    <a:pt x="8" y="261"/>
                  </a:cubicBezTo>
                  <a:cubicBezTo>
                    <a:pt x="11" y="175"/>
                    <a:pt x="6" y="8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p:nvPr/>
          </p:nvSpPr>
          <p:spPr bwMode="auto">
            <a:xfrm>
              <a:off x="6688" y="3592"/>
              <a:ext cx="24" cy="695"/>
            </a:xfrm>
            <a:custGeom>
              <a:avLst/>
              <a:gdLst>
                <a:gd name="T0" fmla="*/ 1 w 9"/>
                <a:gd name="T1" fmla="*/ 1 h 256"/>
                <a:gd name="T2" fmla="*/ 0 w 9"/>
                <a:gd name="T3" fmla="*/ 1 h 256"/>
                <a:gd name="T4" fmla="*/ 3 w 9"/>
                <a:gd name="T5" fmla="*/ 254 h 256"/>
                <a:gd name="T6" fmla="*/ 6 w 9"/>
                <a:gd name="T7" fmla="*/ 254 h 256"/>
                <a:gd name="T8" fmla="*/ 1 w 9"/>
                <a:gd name="T9" fmla="*/ 1 h 256"/>
              </a:gdLst>
              <a:ahLst/>
              <a:cxnLst>
                <a:cxn ang="0">
                  <a:pos x="T0" y="T1"/>
                </a:cxn>
                <a:cxn ang="0">
                  <a:pos x="T2" y="T3"/>
                </a:cxn>
                <a:cxn ang="0">
                  <a:pos x="T4" y="T5"/>
                </a:cxn>
                <a:cxn ang="0">
                  <a:pos x="T6" y="T7"/>
                </a:cxn>
                <a:cxn ang="0">
                  <a:pos x="T8" y="T9"/>
                </a:cxn>
              </a:cxnLst>
              <a:rect l="0" t="0" r="r" b="b"/>
              <a:pathLst>
                <a:path w="9" h="256">
                  <a:moveTo>
                    <a:pt x="1" y="1"/>
                  </a:moveTo>
                  <a:cubicBezTo>
                    <a:pt x="1" y="0"/>
                    <a:pt x="0" y="0"/>
                    <a:pt x="0" y="1"/>
                  </a:cubicBezTo>
                  <a:cubicBezTo>
                    <a:pt x="1" y="85"/>
                    <a:pt x="1" y="170"/>
                    <a:pt x="3" y="254"/>
                  </a:cubicBezTo>
                  <a:cubicBezTo>
                    <a:pt x="3" y="256"/>
                    <a:pt x="6" y="256"/>
                    <a:pt x="6" y="254"/>
                  </a:cubicBezTo>
                  <a:cubicBezTo>
                    <a:pt x="9" y="170"/>
                    <a:pt x="6" y="8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p:nvPr/>
          </p:nvSpPr>
          <p:spPr bwMode="auto">
            <a:xfrm>
              <a:off x="6720" y="3570"/>
              <a:ext cx="25" cy="682"/>
            </a:xfrm>
            <a:custGeom>
              <a:avLst/>
              <a:gdLst>
                <a:gd name="T0" fmla="*/ 4 w 9"/>
                <a:gd name="T1" fmla="*/ 1 h 251"/>
                <a:gd name="T2" fmla="*/ 2 w 9"/>
                <a:gd name="T3" fmla="*/ 1 h 251"/>
                <a:gd name="T4" fmla="*/ 5 w 9"/>
                <a:gd name="T5" fmla="*/ 249 h 251"/>
                <a:gd name="T6" fmla="*/ 8 w 9"/>
                <a:gd name="T7" fmla="*/ 249 h 251"/>
                <a:gd name="T8" fmla="*/ 4 w 9"/>
                <a:gd name="T9" fmla="*/ 1 h 251"/>
              </a:gdLst>
              <a:ahLst/>
              <a:cxnLst>
                <a:cxn ang="0">
                  <a:pos x="T0" y="T1"/>
                </a:cxn>
                <a:cxn ang="0">
                  <a:pos x="T2" y="T3"/>
                </a:cxn>
                <a:cxn ang="0">
                  <a:pos x="T4" y="T5"/>
                </a:cxn>
                <a:cxn ang="0">
                  <a:pos x="T6" y="T7"/>
                </a:cxn>
                <a:cxn ang="0">
                  <a:pos x="T8" y="T9"/>
                </a:cxn>
              </a:cxnLst>
              <a:rect l="0" t="0" r="r" b="b"/>
              <a:pathLst>
                <a:path w="9" h="251">
                  <a:moveTo>
                    <a:pt x="4" y="1"/>
                  </a:moveTo>
                  <a:cubicBezTo>
                    <a:pt x="4" y="0"/>
                    <a:pt x="2" y="0"/>
                    <a:pt x="2" y="1"/>
                  </a:cubicBezTo>
                  <a:cubicBezTo>
                    <a:pt x="1" y="83"/>
                    <a:pt x="0" y="166"/>
                    <a:pt x="5" y="249"/>
                  </a:cubicBezTo>
                  <a:cubicBezTo>
                    <a:pt x="5" y="251"/>
                    <a:pt x="8" y="251"/>
                    <a:pt x="8" y="249"/>
                  </a:cubicBezTo>
                  <a:cubicBezTo>
                    <a:pt x="9" y="166"/>
                    <a:pt x="6" y="8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5701" y="3260"/>
              <a:ext cx="1990" cy="1052"/>
            </a:xfrm>
            <a:custGeom>
              <a:avLst/>
              <a:gdLst>
                <a:gd name="T0" fmla="*/ 646 w 736"/>
                <a:gd name="T1" fmla="*/ 257 h 387"/>
                <a:gd name="T2" fmla="*/ 516 w 736"/>
                <a:gd name="T3" fmla="*/ 25 h 387"/>
                <a:gd name="T4" fmla="*/ 290 w 736"/>
                <a:gd name="T5" fmla="*/ 99 h 387"/>
                <a:gd name="T6" fmla="*/ 286 w 736"/>
                <a:gd name="T7" fmla="*/ 104 h 387"/>
                <a:gd name="T8" fmla="*/ 148 w 736"/>
                <a:gd name="T9" fmla="*/ 131 h 387"/>
                <a:gd name="T10" fmla="*/ 5 w 736"/>
                <a:gd name="T11" fmla="*/ 5 h 387"/>
                <a:gd name="T12" fmla="*/ 149 w 736"/>
                <a:gd name="T13" fmla="*/ 380 h 387"/>
                <a:gd name="T14" fmla="*/ 218 w 736"/>
                <a:gd name="T15" fmla="*/ 317 h 387"/>
                <a:gd name="T16" fmla="*/ 220 w 736"/>
                <a:gd name="T17" fmla="*/ 385 h 387"/>
                <a:gd name="T18" fmla="*/ 242 w 736"/>
                <a:gd name="T19" fmla="*/ 319 h 387"/>
                <a:gd name="T20" fmla="*/ 330 w 736"/>
                <a:gd name="T21" fmla="*/ 314 h 387"/>
                <a:gd name="T22" fmla="*/ 342 w 736"/>
                <a:gd name="T23" fmla="*/ 105 h 387"/>
                <a:gd name="T24" fmla="*/ 403 w 736"/>
                <a:gd name="T25" fmla="*/ 243 h 387"/>
                <a:gd name="T26" fmla="*/ 512 w 736"/>
                <a:gd name="T27" fmla="*/ 27 h 387"/>
                <a:gd name="T28" fmla="*/ 642 w 736"/>
                <a:gd name="T29" fmla="*/ 257 h 387"/>
                <a:gd name="T30" fmla="*/ 629 w 736"/>
                <a:gd name="T31" fmla="*/ 242 h 387"/>
                <a:gd name="T32" fmla="*/ 625 w 736"/>
                <a:gd name="T33" fmla="*/ 160 h 387"/>
                <a:gd name="T34" fmla="*/ 619 w 736"/>
                <a:gd name="T35" fmla="*/ 116 h 387"/>
                <a:gd name="T36" fmla="*/ 601 w 736"/>
                <a:gd name="T37" fmla="*/ 135 h 387"/>
                <a:gd name="T38" fmla="*/ 572 w 736"/>
                <a:gd name="T39" fmla="*/ 116 h 387"/>
                <a:gd name="T40" fmla="*/ 553 w 736"/>
                <a:gd name="T41" fmla="*/ 136 h 387"/>
                <a:gd name="T42" fmla="*/ 528 w 736"/>
                <a:gd name="T43" fmla="*/ 104 h 387"/>
                <a:gd name="T44" fmla="*/ 535 w 736"/>
                <a:gd name="T45" fmla="*/ 212 h 387"/>
                <a:gd name="T46" fmla="*/ 533 w 736"/>
                <a:gd name="T47" fmla="*/ 242 h 387"/>
                <a:gd name="T48" fmla="*/ 540 w 736"/>
                <a:gd name="T49" fmla="*/ 311 h 387"/>
                <a:gd name="T50" fmla="*/ 535 w 736"/>
                <a:gd name="T51" fmla="*/ 337 h 387"/>
                <a:gd name="T52" fmla="*/ 542 w 736"/>
                <a:gd name="T53" fmla="*/ 377 h 387"/>
                <a:gd name="T54" fmla="*/ 563 w 736"/>
                <a:gd name="T55" fmla="*/ 377 h 387"/>
                <a:gd name="T56" fmla="*/ 579 w 736"/>
                <a:gd name="T57" fmla="*/ 361 h 387"/>
                <a:gd name="T58" fmla="*/ 594 w 736"/>
                <a:gd name="T59" fmla="*/ 335 h 387"/>
                <a:gd name="T60" fmla="*/ 592 w 736"/>
                <a:gd name="T61" fmla="*/ 243 h 387"/>
                <a:gd name="T62" fmla="*/ 600 w 736"/>
                <a:gd name="T63" fmla="*/ 263 h 387"/>
                <a:gd name="T64" fmla="*/ 606 w 736"/>
                <a:gd name="T65" fmla="*/ 262 h 387"/>
                <a:gd name="T66" fmla="*/ 603 w 736"/>
                <a:gd name="T67" fmla="*/ 181 h 387"/>
                <a:gd name="T68" fmla="*/ 602 w 736"/>
                <a:gd name="T69" fmla="*/ 159 h 387"/>
                <a:gd name="T70" fmla="*/ 573 w 736"/>
                <a:gd name="T71" fmla="*/ 164 h 387"/>
                <a:gd name="T72" fmla="*/ 573 w 736"/>
                <a:gd name="T73" fmla="*/ 139 h 387"/>
                <a:gd name="T74" fmla="*/ 571 w 736"/>
                <a:gd name="T75" fmla="*/ 181 h 387"/>
                <a:gd name="T76" fmla="*/ 557 w 736"/>
                <a:gd name="T77" fmla="*/ 334 h 387"/>
                <a:gd name="T78" fmla="*/ 572 w 736"/>
                <a:gd name="T79" fmla="*/ 212 h 387"/>
                <a:gd name="T80" fmla="*/ 573 w 736"/>
                <a:gd name="T81" fmla="*/ 283 h 387"/>
                <a:gd name="T82" fmla="*/ 556 w 736"/>
                <a:gd name="T83" fmla="*/ 162 h 387"/>
                <a:gd name="T84" fmla="*/ 538 w 736"/>
                <a:gd name="T85" fmla="*/ 183 h 387"/>
                <a:gd name="T86" fmla="*/ 538 w 736"/>
                <a:gd name="T87" fmla="*/ 185 h 387"/>
                <a:gd name="T88" fmla="*/ 542 w 736"/>
                <a:gd name="T89" fmla="*/ 242 h 387"/>
                <a:gd name="T90" fmla="*/ 544 w 736"/>
                <a:gd name="T91" fmla="*/ 288 h 387"/>
                <a:gd name="T92" fmla="*/ 545 w 736"/>
                <a:gd name="T93" fmla="*/ 359 h 387"/>
                <a:gd name="T94" fmla="*/ 573 w 736"/>
                <a:gd name="T95" fmla="*/ 287 h 387"/>
                <a:gd name="T96" fmla="*/ 573 w 736"/>
                <a:gd name="T97" fmla="*/ 333 h 387"/>
                <a:gd name="T98" fmla="*/ 574 w 736"/>
                <a:gd name="T99" fmla="*/ 358 h 387"/>
                <a:gd name="T100" fmla="*/ 574 w 736"/>
                <a:gd name="T101" fmla="*/ 185 h 387"/>
                <a:gd name="T102" fmla="*/ 576 w 736"/>
                <a:gd name="T103" fmla="*/ 253 h 387"/>
                <a:gd name="T104" fmla="*/ 577 w 736"/>
                <a:gd name="T105" fmla="*/ 286 h 387"/>
                <a:gd name="T106" fmla="*/ 588 w 736"/>
                <a:gd name="T107" fmla="*/ 311 h 387"/>
                <a:gd name="T108" fmla="*/ 589 w 736"/>
                <a:gd name="T109" fmla="*/ 336 h 387"/>
                <a:gd name="T110" fmla="*/ 590 w 736"/>
                <a:gd name="T111" fmla="*/ 208 h 387"/>
                <a:gd name="T112" fmla="*/ 592 w 736"/>
                <a:gd name="T113" fmla="*/ 239 h 387"/>
                <a:gd name="T114" fmla="*/ 617 w 736"/>
                <a:gd name="T115" fmla="*/ 181 h 387"/>
                <a:gd name="T116" fmla="*/ 607 w 736"/>
                <a:gd name="T117" fmla="*/ 212 h 387"/>
                <a:gd name="T118" fmla="*/ 617 w 736"/>
                <a:gd name="T119" fmla="*/ 18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387">
                  <a:moveTo>
                    <a:pt x="729" y="259"/>
                  </a:moveTo>
                  <a:cubicBezTo>
                    <a:pt x="729" y="259"/>
                    <a:pt x="729" y="259"/>
                    <a:pt x="730" y="259"/>
                  </a:cubicBezTo>
                  <a:cubicBezTo>
                    <a:pt x="730" y="258"/>
                    <a:pt x="730" y="257"/>
                    <a:pt x="731" y="255"/>
                  </a:cubicBezTo>
                  <a:cubicBezTo>
                    <a:pt x="731" y="255"/>
                    <a:pt x="731" y="254"/>
                    <a:pt x="730" y="254"/>
                  </a:cubicBezTo>
                  <a:cubicBezTo>
                    <a:pt x="730" y="253"/>
                    <a:pt x="729" y="253"/>
                    <a:pt x="728" y="253"/>
                  </a:cubicBezTo>
                  <a:cubicBezTo>
                    <a:pt x="701" y="254"/>
                    <a:pt x="674" y="256"/>
                    <a:pt x="646" y="257"/>
                  </a:cubicBezTo>
                  <a:cubicBezTo>
                    <a:pt x="645" y="204"/>
                    <a:pt x="643" y="151"/>
                    <a:pt x="638" y="99"/>
                  </a:cubicBezTo>
                  <a:cubicBezTo>
                    <a:pt x="638" y="97"/>
                    <a:pt x="637" y="97"/>
                    <a:pt x="636" y="97"/>
                  </a:cubicBezTo>
                  <a:cubicBezTo>
                    <a:pt x="635" y="96"/>
                    <a:pt x="635" y="96"/>
                    <a:pt x="633" y="96"/>
                  </a:cubicBezTo>
                  <a:cubicBezTo>
                    <a:pt x="595" y="97"/>
                    <a:pt x="556" y="94"/>
                    <a:pt x="517" y="95"/>
                  </a:cubicBezTo>
                  <a:cubicBezTo>
                    <a:pt x="517" y="72"/>
                    <a:pt x="516" y="49"/>
                    <a:pt x="516" y="25"/>
                  </a:cubicBezTo>
                  <a:cubicBezTo>
                    <a:pt x="516" y="25"/>
                    <a:pt x="516" y="25"/>
                    <a:pt x="516" y="25"/>
                  </a:cubicBezTo>
                  <a:cubicBezTo>
                    <a:pt x="516" y="24"/>
                    <a:pt x="515" y="22"/>
                    <a:pt x="513" y="22"/>
                  </a:cubicBezTo>
                  <a:cubicBezTo>
                    <a:pt x="455" y="19"/>
                    <a:pt x="395" y="19"/>
                    <a:pt x="336" y="21"/>
                  </a:cubicBezTo>
                  <a:cubicBezTo>
                    <a:pt x="334" y="21"/>
                    <a:pt x="334" y="24"/>
                    <a:pt x="335" y="24"/>
                  </a:cubicBezTo>
                  <a:cubicBezTo>
                    <a:pt x="334" y="50"/>
                    <a:pt x="334" y="75"/>
                    <a:pt x="337" y="100"/>
                  </a:cubicBezTo>
                  <a:cubicBezTo>
                    <a:pt x="335" y="100"/>
                    <a:pt x="333" y="100"/>
                    <a:pt x="331" y="100"/>
                  </a:cubicBezTo>
                  <a:cubicBezTo>
                    <a:pt x="320" y="100"/>
                    <a:pt x="302" y="96"/>
                    <a:pt x="290" y="99"/>
                  </a:cubicBezTo>
                  <a:cubicBezTo>
                    <a:pt x="289" y="98"/>
                    <a:pt x="286" y="98"/>
                    <a:pt x="286" y="100"/>
                  </a:cubicBezTo>
                  <a:cubicBezTo>
                    <a:pt x="286" y="100"/>
                    <a:pt x="286" y="101"/>
                    <a:pt x="286" y="101"/>
                  </a:cubicBezTo>
                  <a:cubicBezTo>
                    <a:pt x="286" y="101"/>
                    <a:pt x="286" y="101"/>
                    <a:pt x="285" y="101"/>
                  </a:cubicBezTo>
                  <a:cubicBezTo>
                    <a:pt x="285" y="102"/>
                    <a:pt x="284" y="103"/>
                    <a:pt x="285" y="103"/>
                  </a:cubicBezTo>
                  <a:cubicBezTo>
                    <a:pt x="285" y="104"/>
                    <a:pt x="286" y="104"/>
                    <a:pt x="286" y="104"/>
                  </a:cubicBezTo>
                  <a:cubicBezTo>
                    <a:pt x="286" y="104"/>
                    <a:pt x="286" y="104"/>
                    <a:pt x="286" y="104"/>
                  </a:cubicBezTo>
                  <a:cubicBezTo>
                    <a:pt x="285" y="173"/>
                    <a:pt x="288" y="243"/>
                    <a:pt x="292" y="312"/>
                  </a:cubicBezTo>
                  <a:cubicBezTo>
                    <a:pt x="276" y="312"/>
                    <a:pt x="259" y="313"/>
                    <a:pt x="242" y="315"/>
                  </a:cubicBezTo>
                  <a:cubicBezTo>
                    <a:pt x="243" y="254"/>
                    <a:pt x="243" y="193"/>
                    <a:pt x="236" y="133"/>
                  </a:cubicBezTo>
                  <a:cubicBezTo>
                    <a:pt x="236" y="133"/>
                    <a:pt x="236" y="133"/>
                    <a:pt x="236" y="133"/>
                  </a:cubicBezTo>
                  <a:cubicBezTo>
                    <a:pt x="237" y="132"/>
                    <a:pt x="237" y="130"/>
                    <a:pt x="235" y="130"/>
                  </a:cubicBezTo>
                  <a:cubicBezTo>
                    <a:pt x="206" y="130"/>
                    <a:pt x="177" y="129"/>
                    <a:pt x="148" y="131"/>
                  </a:cubicBezTo>
                  <a:cubicBezTo>
                    <a:pt x="146" y="89"/>
                    <a:pt x="145" y="47"/>
                    <a:pt x="142" y="5"/>
                  </a:cubicBezTo>
                  <a:cubicBezTo>
                    <a:pt x="142" y="4"/>
                    <a:pt x="140" y="3"/>
                    <a:pt x="139" y="4"/>
                  </a:cubicBezTo>
                  <a:cubicBezTo>
                    <a:pt x="139" y="3"/>
                    <a:pt x="138" y="3"/>
                    <a:pt x="137" y="3"/>
                  </a:cubicBezTo>
                  <a:cubicBezTo>
                    <a:pt x="93" y="0"/>
                    <a:pt x="48" y="0"/>
                    <a:pt x="4" y="1"/>
                  </a:cubicBezTo>
                  <a:cubicBezTo>
                    <a:pt x="2" y="2"/>
                    <a:pt x="2" y="4"/>
                    <a:pt x="4" y="5"/>
                  </a:cubicBezTo>
                  <a:cubicBezTo>
                    <a:pt x="4" y="5"/>
                    <a:pt x="4" y="5"/>
                    <a:pt x="5" y="5"/>
                  </a:cubicBezTo>
                  <a:cubicBezTo>
                    <a:pt x="0" y="130"/>
                    <a:pt x="6" y="257"/>
                    <a:pt x="12" y="383"/>
                  </a:cubicBezTo>
                  <a:cubicBezTo>
                    <a:pt x="12" y="386"/>
                    <a:pt x="17" y="386"/>
                    <a:pt x="17" y="383"/>
                  </a:cubicBezTo>
                  <a:cubicBezTo>
                    <a:pt x="11" y="257"/>
                    <a:pt x="11" y="131"/>
                    <a:pt x="8" y="5"/>
                  </a:cubicBezTo>
                  <a:cubicBezTo>
                    <a:pt x="51" y="6"/>
                    <a:pt x="94" y="7"/>
                    <a:pt x="137" y="7"/>
                  </a:cubicBezTo>
                  <a:cubicBezTo>
                    <a:pt x="138" y="7"/>
                    <a:pt x="139" y="7"/>
                    <a:pt x="139" y="6"/>
                  </a:cubicBezTo>
                  <a:cubicBezTo>
                    <a:pt x="139" y="131"/>
                    <a:pt x="145" y="256"/>
                    <a:pt x="149" y="380"/>
                  </a:cubicBezTo>
                  <a:cubicBezTo>
                    <a:pt x="149" y="383"/>
                    <a:pt x="154" y="383"/>
                    <a:pt x="154" y="380"/>
                  </a:cubicBezTo>
                  <a:cubicBezTo>
                    <a:pt x="152" y="298"/>
                    <a:pt x="150" y="216"/>
                    <a:pt x="148" y="133"/>
                  </a:cubicBezTo>
                  <a:cubicBezTo>
                    <a:pt x="176" y="135"/>
                    <a:pt x="205" y="134"/>
                    <a:pt x="234" y="134"/>
                  </a:cubicBezTo>
                  <a:cubicBezTo>
                    <a:pt x="235" y="195"/>
                    <a:pt x="238" y="255"/>
                    <a:pt x="238" y="315"/>
                  </a:cubicBezTo>
                  <a:cubicBezTo>
                    <a:pt x="231" y="316"/>
                    <a:pt x="225" y="317"/>
                    <a:pt x="218" y="318"/>
                  </a:cubicBezTo>
                  <a:cubicBezTo>
                    <a:pt x="218" y="318"/>
                    <a:pt x="218" y="317"/>
                    <a:pt x="218" y="317"/>
                  </a:cubicBezTo>
                  <a:cubicBezTo>
                    <a:pt x="218" y="315"/>
                    <a:pt x="214" y="315"/>
                    <a:pt x="214" y="317"/>
                  </a:cubicBezTo>
                  <a:cubicBezTo>
                    <a:pt x="214" y="318"/>
                    <a:pt x="214" y="318"/>
                    <a:pt x="214" y="318"/>
                  </a:cubicBezTo>
                  <a:cubicBezTo>
                    <a:pt x="214" y="319"/>
                    <a:pt x="213" y="319"/>
                    <a:pt x="213" y="319"/>
                  </a:cubicBezTo>
                  <a:cubicBezTo>
                    <a:pt x="211" y="319"/>
                    <a:pt x="212" y="321"/>
                    <a:pt x="213" y="321"/>
                  </a:cubicBezTo>
                  <a:cubicBezTo>
                    <a:pt x="214" y="321"/>
                    <a:pt x="214" y="321"/>
                    <a:pt x="214" y="321"/>
                  </a:cubicBezTo>
                  <a:cubicBezTo>
                    <a:pt x="216" y="343"/>
                    <a:pt x="217" y="364"/>
                    <a:pt x="220" y="385"/>
                  </a:cubicBezTo>
                  <a:cubicBezTo>
                    <a:pt x="220" y="387"/>
                    <a:pt x="222" y="387"/>
                    <a:pt x="222" y="385"/>
                  </a:cubicBezTo>
                  <a:cubicBezTo>
                    <a:pt x="222" y="364"/>
                    <a:pt x="220" y="342"/>
                    <a:pt x="219" y="321"/>
                  </a:cubicBezTo>
                  <a:cubicBezTo>
                    <a:pt x="225" y="320"/>
                    <a:pt x="231" y="320"/>
                    <a:pt x="238" y="319"/>
                  </a:cubicBezTo>
                  <a:cubicBezTo>
                    <a:pt x="238" y="320"/>
                    <a:pt x="238" y="320"/>
                    <a:pt x="238" y="320"/>
                  </a:cubicBezTo>
                  <a:cubicBezTo>
                    <a:pt x="238" y="323"/>
                    <a:pt x="242" y="323"/>
                    <a:pt x="242" y="320"/>
                  </a:cubicBezTo>
                  <a:cubicBezTo>
                    <a:pt x="242" y="320"/>
                    <a:pt x="242" y="319"/>
                    <a:pt x="242" y="319"/>
                  </a:cubicBezTo>
                  <a:cubicBezTo>
                    <a:pt x="271" y="317"/>
                    <a:pt x="299" y="317"/>
                    <a:pt x="328" y="317"/>
                  </a:cubicBezTo>
                  <a:cubicBezTo>
                    <a:pt x="329" y="317"/>
                    <a:pt x="329" y="317"/>
                    <a:pt x="330" y="317"/>
                  </a:cubicBezTo>
                  <a:cubicBezTo>
                    <a:pt x="329" y="339"/>
                    <a:pt x="330" y="363"/>
                    <a:pt x="334" y="384"/>
                  </a:cubicBezTo>
                  <a:cubicBezTo>
                    <a:pt x="334" y="387"/>
                    <a:pt x="337" y="386"/>
                    <a:pt x="337" y="384"/>
                  </a:cubicBezTo>
                  <a:cubicBezTo>
                    <a:pt x="338" y="361"/>
                    <a:pt x="335" y="337"/>
                    <a:pt x="332" y="314"/>
                  </a:cubicBezTo>
                  <a:cubicBezTo>
                    <a:pt x="332" y="313"/>
                    <a:pt x="331" y="313"/>
                    <a:pt x="330" y="314"/>
                  </a:cubicBezTo>
                  <a:cubicBezTo>
                    <a:pt x="330" y="313"/>
                    <a:pt x="329" y="313"/>
                    <a:pt x="328" y="313"/>
                  </a:cubicBezTo>
                  <a:cubicBezTo>
                    <a:pt x="317" y="312"/>
                    <a:pt x="306" y="312"/>
                    <a:pt x="295" y="312"/>
                  </a:cubicBezTo>
                  <a:cubicBezTo>
                    <a:pt x="294" y="242"/>
                    <a:pt x="293" y="172"/>
                    <a:pt x="290" y="103"/>
                  </a:cubicBezTo>
                  <a:cubicBezTo>
                    <a:pt x="295" y="104"/>
                    <a:pt x="299" y="104"/>
                    <a:pt x="304" y="104"/>
                  </a:cubicBezTo>
                  <a:cubicBezTo>
                    <a:pt x="309" y="105"/>
                    <a:pt x="314" y="105"/>
                    <a:pt x="319" y="105"/>
                  </a:cubicBezTo>
                  <a:cubicBezTo>
                    <a:pt x="327" y="105"/>
                    <a:pt x="334" y="105"/>
                    <a:pt x="342" y="105"/>
                  </a:cubicBezTo>
                  <a:cubicBezTo>
                    <a:pt x="360" y="105"/>
                    <a:pt x="378" y="106"/>
                    <a:pt x="396" y="104"/>
                  </a:cubicBezTo>
                  <a:cubicBezTo>
                    <a:pt x="396" y="104"/>
                    <a:pt x="395" y="104"/>
                    <a:pt x="395" y="104"/>
                  </a:cubicBezTo>
                  <a:cubicBezTo>
                    <a:pt x="393" y="150"/>
                    <a:pt x="397" y="197"/>
                    <a:pt x="398" y="243"/>
                  </a:cubicBezTo>
                  <a:cubicBezTo>
                    <a:pt x="400" y="289"/>
                    <a:pt x="402" y="335"/>
                    <a:pt x="405" y="381"/>
                  </a:cubicBezTo>
                  <a:cubicBezTo>
                    <a:pt x="405" y="384"/>
                    <a:pt x="410" y="384"/>
                    <a:pt x="410" y="381"/>
                  </a:cubicBezTo>
                  <a:cubicBezTo>
                    <a:pt x="407" y="335"/>
                    <a:pt x="405" y="289"/>
                    <a:pt x="403" y="243"/>
                  </a:cubicBezTo>
                  <a:cubicBezTo>
                    <a:pt x="401" y="197"/>
                    <a:pt x="403" y="150"/>
                    <a:pt x="398" y="104"/>
                  </a:cubicBezTo>
                  <a:cubicBezTo>
                    <a:pt x="398" y="103"/>
                    <a:pt x="398" y="103"/>
                    <a:pt x="397" y="103"/>
                  </a:cubicBezTo>
                  <a:cubicBezTo>
                    <a:pt x="398" y="102"/>
                    <a:pt x="398" y="100"/>
                    <a:pt x="396" y="99"/>
                  </a:cubicBezTo>
                  <a:cubicBezTo>
                    <a:pt x="377" y="99"/>
                    <a:pt x="359" y="100"/>
                    <a:pt x="340" y="100"/>
                  </a:cubicBezTo>
                  <a:cubicBezTo>
                    <a:pt x="340" y="75"/>
                    <a:pt x="340" y="50"/>
                    <a:pt x="340" y="25"/>
                  </a:cubicBezTo>
                  <a:cubicBezTo>
                    <a:pt x="397" y="28"/>
                    <a:pt x="455" y="29"/>
                    <a:pt x="512" y="27"/>
                  </a:cubicBezTo>
                  <a:cubicBezTo>
                    <a:pt x="509" y="145"/>
                    <a:pt x="513" y="265"/>
                    <a:pt x="522" y="383"/>
                  </a:cubicBezTo>
                  <a:cubicBezTo>
                    <a:pt x="522" y="386"/>
                    <a:pt x="527" y="386"/>
                    <a:pt x="527" y="383"/>
                  </a:cubicBezTo>
                  <a:cubicBezTo>
                    <a:pt x="522" y="288"/>
                    <a:pt x="519" y="193"/>
                    <a:pt x="517" y="98"/>
                  </a:cubicBezTo>
                  <a:cubicBezTo>
                    <a:pt x="554" y="105"/>
                    <a:pt x="596" y="104"/>
                    <a:pt x="633" y="101"/>
                  </a:cubicBezTo>
                  <a:cubicBezTo>
                    <a:pt x="634" y="101"/>
                    <a:pt x="634" y="100"/>
                    <a:pt x="635" y="100"/>
                  </a:cubicBezTo>
                  <a:cubicBezTo>
                    <a:pt x="635" y="152"/>
                    <a:pt x="638" y="205"/>
                    <a:pt x="642" y="257"/>
                  </a:cubicBezTo>
                  <a:cubicBezTo>
                    <a:pt x="630" y="258"/>
                    <a:pt x="618" y="258"/>
                    <a:pt x="606" y="259"/>
                  </a:cubicBezTo>
                  <a:cubicBezTo>
                    <a:pt x="606" y="253"/>
                    <a:pt x="606" y="248"/>
                    <a:pt x="607" y="243"/>
                  </a:cubicBezTo>
                  <a:cubicBezTo>
                    <a:pt x="613" y="243"/>
                    <a:pt x="619" y="242"/>
                    <a:pt x="625" y="242"/>
                  </a:cubicBezTo>
                  <a:cubicBezTo>
                    <a:pt x="625" y="246"/>
                    <a:pt x="626" y="250"/>
                    <a:pt x="626" y="253"/>
                  </a:cubicBezTo>
                  <a:cubicBezTo>
                    <a:pt x="626" y="255"/>
                    <a:pt x="629" y="255"/>
                    <a:pt x="629" y="253"/>
                  </a:cubicBezTo>
                  <a:cubicBezTo>
                    <a:pt x="629" y="249"/>
                    <a:pt x="629" y="245"/>
                    <a:pt x="629" y="242"/>
                  </a:cubicBezTo>
                  <a:cubicBezTo>
                    <a:pt x="630" y="241"/>
                    <a:pt x="632" y="241"/>
                    <a:pt x="633" y="241"/>
                  </a:cubicBezTo>
                  <a:cubicBezTo>
                    <a:pt x="636" y="241"/>
                    <a:pt x="636" y="238"/>
                    <a:pt x="633" y="238"/>
                  </a:cubicBezTo>
                  <a:cubicBezTo>
                    <a:pt x="632" y="238"/>
                    <a:pt x="630" y="238"/>
                    <a:pt x="629" y="238"/>
                  </a:cubicBezTo>
                  <a:cubicBezTo>
                    <a:pt x="628" y="213"/>
                    <a:pt x="626" y="188"/>
                    <a:pt x="623" y="163"/>
                  </a:cubicBezTo>
                  <a:cubicBezTo>
                    <a:pt x="624" y="163"/>
                    <a:pt x="625" y="163"/>
                    <a:pt x="625" y="163"/>
                  </a:cubicBezTo>
                  <a:cubicBezTo>
                    <a:pt x="627" y="163"/>
                    <a:pt x="627" y="160"/>
                    <a:pt x="625" y="160"/>
                  </a:cubicBezTo>
                  <a:cubicBezTo>
                    <a:pt x="625" y="160"/>
                    <a:pt x="624" y="160"/>
                    <a:pt x="623" y="160"/>
                  </a:cubicBezTo>
                  <a:cubicBezTo>
                    <a:pt x="622" y="153"/>
                    <a:pt x="622" y="146"/>
                    <a:pt x="621" y="139"/>
                  </a:cubicBezTo>
                  <a:cubicBezTo>
                    <a:pt x="621" y="139"/>
                    <a:pt x="622" y="139"/>
                    <a:pt x="623" y="139"/>
                  </a:cubicBezTo>
                  <a:cubicBezTo>
                    <a:pt x="625" y="139"/>
                    <a:pt x="625" y="136"/>
                    <a:pt x="623" y="136"/>
                  </a:cubicBezTo>
                  <a:cubicBezTo>
                    <a:pt x="622" y="136"/>
                    <a:pt x="621" y="136"/>
                    <a:pt x="621" y="136"/>
                  </a:cubicBezTo>
                  <a:cubicBezTo>
                    <a:pt x="620" y="129"/>
                    <a:pt x="619" y="123"/>
                    <a:pt x="619" y="116"/>
                  </a:cubicBezTo>
                  <a:cubicBezTo>
                    <a:pt x="618" y="115"/>
                    <a:pt x="617" y="115"/>
                    <a:pt x="617" y="116"/>
                  </a:cubicBezTo>
                  <a:cubicBezTo>
                    <a:pt x="617" y="123"/>
                    <a:pt x="617" y="129"/>
                    <a:pt x="618" y="136"/>
                  </a:cubicBezTo>
                  <a:cubicBezTo>
                    <a:pt x="613" y="136"/>
                    <a:pt x="608" y="135"/>
                    <a:pt x="603" y="135"/>
                  </a:cubicBezTo>
                  <a:cubicBezTo>
                    <a:pt x="603" y="130"/>
                    <a:pt x="603" y="124"/>
                    <a:pt x="602" y="119"/>
                  </a:cubicBezTo>
                  <a:cubicBezTo>
                    <a:pt x="602" y="117"/>
                    <a:pt x="600" y="117"/>
                    <a:pt x="600" y="119"/>
                  </a:cubicBezTo>
                  <a:cubicBezTo>
                    <a:pt x="601" y="124"/>
                    <a:pt x="601" y="130"/>
                    <a:pt x="601" y="135"/>
                  </a:cubicBezTo>
                  <a:cubicBezTo>
                    <a:pt x="596" y="135"/>
                    <a:pt x="592" y="135"/>
                    <a:pt x="587" y="135"/>
                  </a:cubicBezTo>
                  <a:cubicBezTo>
                    <a:pt x="587" y="131"/>
                    <a:pt x="587" y="126"/>
                    <a:pt x="587" y="121"/>
                  </a:cubicBezTo>
                  <a:cubicBezTo>
                    <a:pt x="587" y="120"/>
                    <a:pt x="585" y="120"/>
                    <a:pt x="585" y="121"/>
                  </a:cubicBezTo>
                  <a:cubicBezTo>
                    <a:pt x="585" y="126"/>
                    <a:pt x="585" y="131"/>
                    <a:pt x="585" y="135"/>
                  </a:cubicBezTo>
                  <a:cubicBezTo>
                    <a:pt x="581" y="135"/>
                    <a:pt x="577" y="136"/>
                    <a:pt x="572" y="136"/>
                  </a:cubicBezTo>
                  <a:cubicBezTo>
                    <a:pt x="572" y="129"/>
                    <a:pt x="572" y="122"/>
                    <a:pt x="572" y="116"/>
                  </a:cubicBezTo>
                  <a:cubicBezTo>
                    <a:pt x="572" y="115"/>
                    <a:pt x="570" y="115"/>
                    <a:pt x="570" y="116"/>
                  </a:cubicBezTo>
                  <a:cubicBezTo>
                    <a:pt x="570" y="123"/>
                    <a:pt x="570" y="129"/>
                    <a:pt x="570" y="136"/>
                  </a:cubicBezTo>
                  <a:cubicBezTo>
                    <a:pt x="566" y="136"/>
                    <a:pt x="561" y="136"/>
                    <a:pt x="556" y="136"/>
                  </a:cubicBezTo>
                  <a:cubicBezTo>
                    <a:pt x="555" y="127"/>
                    <a:pt x="555" y="118"/>
                    <a:pt x="555" y="109"/>
                  </a:cubicBezTo>
                  <a:cubicBezTo>
                    <a:pt x="555" y="109"/>
                    <a:pt x="554" y="109"/>
                    <a:pt x="554" y="109"/>
                  </a:cubicBezTo>
                  <a:cubicBezTo>
                    <a:pt x="554" y="118"/>
                    <a:pt x="553" y="127"/>
                    <a:pt x="553" y="136"/>
                  </a:cubicBezTo>
                  <a:cubicBezTo>
                    <a:pt x="548" y="136"/>
                    <a:pt x="543" y="136"/>
                    <a:pt x="537" y="136"/>
                  </a:cubicBezTo>
                  <a:cubicBezTo>
                    <a:pt x="536" y="136"/>
                    <a:pt x="536" y="138"/>
                    <a:pt x="537" y="138"/>
                  </a:cubicBezTo>
                  <a:cubicBezTo>
                    <a:pt x="543" y="139"/>
                    <a:pt x="548" y="139"/>
                    <a:pt x="553" y="139"/>
                  </a:cubicBezTo>
                  <a:cubicBezTo>
                    <a:pt x="553" y="147"/>
                    <a:pt x="553" y="155"/>
                    <a:pt x="553" y="163"/>
                  </a:cubicBezTo>
                  <a:cubicBezTo>
                    <a:pt x="547" y="163"/>
                    <a:pt x="542" y="164"/>
                    <a:pt x="536" y="165"/>
                  </a:cubicBezTo>
                  <a:cubicBezTo>
                    <a:pt x="534" y="144"/>
                    <a:pt x="531" y="124"/>
                    <a:pt x="528" y="104"/>
                  </a:cubicBezTo>
                  <a:cubicBezTo>
                    <a:pt x="528" y="103"/>
                    <a:pt x="526" y="103"/>
                    <a:pt x="527" y="104"/>
                  </a:cubicBezTo>
                  <a:cubicBezTo>
                    <a:pt x="529" y="130"/>
                    <a:pt x="531" y="157"/>
                    <a:pt x="533" y="183"/>
                  </a:cubicBezTo>
                  <a:cubicBezTo>
                    <a:pt x="531" y="183"/>
                    <a:pt x="530" y="183"/>
                    <a:pt x="528" y="183"/>
                  </a:cubicBezTo>
                  <a:cubicBezTo>
                    <a:pt x="527" y="183"/>
                    <a:pt x="527" y="185"/>
                    <a:pt x="528" y="185"/>
                  </a:cubicBezTo>
                  <a:cubicBezTo>
                    <a:pt x="530" y="185"/>
                    <a:pt x="531" y="185"/>
                    <a:pt x="533" y="185"/>
                  </a:cubicBezTo>
                  <a:cubicBezTo>
                    <a:pt x="533" y="194"/>
                    <a:pt x="534" y="203"/>
                    <a:pt x="535" y="212"/>
                  </a:cubicBezTo>
                  <a:cubicBezTo>
                    <a:pt x="532" y="212"/>
                    <a:pt x="530" y="212"/>
                    <a:pt x="528" y="212"/>
                  </a:cubicBezTo>
                  <a:cubicBezTo>
                    <a:pt x="527" y="213"/>
                    <a:pt x="527" y="215"/>
                    <a:pt x="528" y="215"/>
                  </a:cubicBezTo>
                  <a:cubicBezTo>
                    <a:pt x="530" y="214"/>
                    <a:pt x="533" y="214"/>
                    <a:pt x="535" y="214"/>
                  </a:cubicBezTo>
                  <a:cubicBezTo>
                    <a:pt x="535" y="223"/>
                    <a:pt x="536" y="232"/>
                    <a:pt x="536" y="240"/>
                  </a:cubicBezTo>
                  <a:cubicBezTo>
                    <a:pt x="535" y="240"/>
                    <a:pt x="534" y="240"/>
                    <a:pt x="533" y="240"/>
                  </a:cubicBezTo>
                  <a:cubicBezTo>
                    <a:pt x="532" y="240"/>
                    <a:pt x="532" y="242"/>
                    <a:pt x="533" y="242"/>
                  </a:cubicBezTo>
                  <a:cubicBezTo>
                    <a:pt x="534" y="242"/>
                    <a:pt x="535" y="242"/>
                    <a:pt x="537" y="242"/>
                  </a:cubicBezTo>
                  <a:cubicBezTo>
                    <a:pt x="537" y="256"/>
                    <a:pt x="538" y="271"/>
                    <a:pt x="539" y="285"/>
                  </a:cubicBezTo>
                  <a:cubicBezTo>
                    <a:pt x="536" y="285"/>
                    <a:pt x="534" y="285"/>
                    <a:pt x="532" y="285"/>
                  </a:cubicBezTo>
                  <a:cubicBezTo>
                    <a:pt x="531" y="285"/>
                    <a:pt x="531" y="287"/>
                    <a:pt x="532" y="287"/>
                  </a:cubicBezTo>
                  <a:cubicBezTo>
                    <a:pt x="534" y="287"/>
                    <a:pt x="537" y="287"/>
                    <a:pt x="539" y="288"/>
                  </a:cubicBezTo>
                  <a:cubicBezTo>
                    <a:pt x="539" y="295"/>
                    <a:pt x="540" y="303"/>
                    <a:pt x="540" y="311"/>
                  </a:cubicBezTo>
                  <a:cubicBezTo>
                    <a:pt x="539" y="312"/>
                    <a:pt x="537" y="312"/>
                    <a:pt x="536" y="312"/>
                  </a:cubicBezTo>
                  <a:cubicBezTo>
                    <a:pt x="535" y="312"/>
                    <a:pt x="535" y="313"/>
                    <a:pt x="536" y="313"/>
                  </a:cubicBezTo>
                  <a:cubicBezTo>
                    <a:pt x="537" y="313"/>
                    <a:pt x="539" y="313"/>
                    <a:pt x="540" y="313"/>
                  </a:cubicBezTo>
                  <a:cubicBezTo>
                    <a:pt x="540" y="320"/>
                    <a:pt x="540" y="328"/>
                    <a:pt x="541" y="335"/>
                  </a:cubicBezTo>
                  <a:cubicBezTo>
                    <a:pt x="539" y="335"/>
                    <a:pt x="537" y="335"/>
                    <a:pt x="535" y="335"/>
                  </a:cubicBezTo>
                  <a:cubicBezTo>
                    <a:pt x="533" y="335"/>
                    <a:pt x="533" y="337"/>
                    <a:pt x="535" y="337"/>
                  </a:cubicBezTo>
                  <a:cubicBezTo>
                    <a:pt x="537" y="337"/>
                    <a:pt x="539" y="337"/>
                    <a:pt x="541" y="337"/>
                  </a:cubicBezTo>
                  <a:cubicBezTo>
                    <a:pt x="541" y="345"/>
                    <a:pt x="541" y="352"/>
                    <a:pt x="541" y="359"/>
                  </a:cubicBezTo>
                  <a:cubicBezTo>
                    <a:pt x="540" y="359"/>
                    <a:pt x="539" y="359"/>
                    <a:pt x="537" y="359"/>
                  </a:cubicBezTo>
                  <a:cubicBezTo>
                    <a:pt x="536" y="359"/>
                    <a:pt x="536" y="361"/>
                    <a:pt x="537" y="361"/>
                  </a:cubicBezTo>
                  <a:cubicBezTo>
                    <a:pt x="539" y="361"/>
                    <a:pt x="540" y="361"/>
                    <a:pt x="541" y="361"/>
                  </a:cubicBezTo>
                  <a:cubicBezTo>
                    <a:pt x="542" y="367"/>
                    <a:pt x="542" y="372"/>
                    <a:pt x="542" y="377"/>
                  </a:cubicBezTo>
                  <a:cubicBezTo>
                    <a:pt x="542" y="379"/>
                    <a:pt x="544" y="379"/>
                    <a:pt x="544" y="377"/>
                  </a:cubicBezTo>
                  <a:cubicBezTo>
                    <a:pt x="544" y="372"/>
                    <a:pt x="544" y="367"/>
                    <a:pt x="545" y="361"/>
                  </a:cubicBezTo>
                  <a:cubicBezTo>
                    <a:pt x="550" y="362"/>
                    <a:pt x="555" y="362"/>
                    <a:pt x="560" y="362"/>
                  </a:cubicBezTo>
                  <a:cubicBezTo>
                    <a:pt x="561" y="366"/>
                    <a:pt x="562" y="369"/>
                    <a:pt x="564" y="373"/>
                  </a:cubicBezTo>
                  <a:cubicBezTo>
                    <a:pt x="563" y="371"/>
                    <a:pt x="561" y="372"/>
                    <a:pt x="561" y="374"/>
                  </a:cubicBezTo>
                  <a:cubicBezTo>
                    <a:pt x="562" y="375"/>
                    <a:pt x="562" y="376"/>
                    <a:pt x="563" y="377"/>
                  </a:cubicBezTo>
                  <a:cubicBezTo>
                    <a:pt x="563" y="379"/>
                    <a:pt x="566" y="379"/>
                    <a:pt x="566" y="377"/>
                  </a:cubicBezTo>
                  <a:cubicBezTo>
                    <a:pt x="565" y="372"/>
                    <a:pt x="565" y="367"/>
                    <a:pt x="564" y="362"/>
                  </a:cubicBezTo>
                  <a:cubicBezTo>
                    <a:pt x="568" y="362"/>
                    <a:pt x="571" y="362"/>
                    <a:pt x="574" y="362"/>
                  </a:cubicBezTo>
                  <a:cubicBezTo>
                    <a:pt x="575" y="369"/>
                    <a:pt x="575" y="376"/>
                    <a:pt x="576" y="383"/>
                  </a:cubicBezTo>
                  <a:cubicBezTo>
                    <a:pt x="576" y="384"/>
                    <a:pt x="578" y="384"/>
                    <a:pt x="579" y="383"/>
                  </a:cubicBezTo>
                  <a:cubicBezTo>
                    <a:pt x="579" y="376"/>
                    <a:pt x="579" y="368"/>
                    <a:pt x="579" y="361"/>
                  </a:cubicBezTo>
                  <a:cubicBezTo>
                    <a:pt x="583" y="361"/>
                    <a:pt x="586" y="361"/>
                    <a:pt x="590" y="360"/>
                  </a:cubicBezTo>
                  <a:cubicBezTo>
                    <a:pt x="590" y="367"/>
                    <a:pt x="591" y="373"/>
                    <a:pt x="591" y="380"/>
                  </a:cubicBezTo>
                  <a:cubicBezTo>
                    <a:pt x="591" y="382"/>
                    <a:pt x="594" y="382"/>
                    <a:pt x="594" y="380"/>
                  </a:cubicBezTo>
                  <a:cubicBezTo>
                    <a:pt x="594" y="373"/>
                    <a:pt x="594" y="366"/>
                    <a:pt x="594" y="359"/>
                  </a:cubicBezTo>
                  <a:cubicBezTo>
                    <a:pt x="595" y="359"/>
                    <a:pt x="595" y="358"/>
                    <a:pt x="594" y="358"/>
                  </a:cubicBezTo>
                  <a:cubicBezTo>
                    <a:pt x="594" y="350"/>
                    <a:pt x="594" y="343"/>
                    <a:pt x="594" y="335"/>
                  </a:cubicBezTo>
                  <a:cubicBezTo>
                    <a:pt x="596" y="335"/>
                    <a:pt x="598" y="335"/>
                    <a:pt x="600" y="334"/>
                  </a:cubicBezTo>
                  <a:cubicBezTo>
                    <a:pt x="602" y="334"/>
                    <a:pt x="601" y="332"/>
                    <a:pt x="600" y="332"/>
                  </a:cubicBezTo>
                  <a:cubicBezTo>
                    <a:pt x="598" y="332"/>
                    <a:pt x="596" y="332"/>
                    <a:pt x="594" y="332"/>
                  </a:cubicBezTo>
                  <a:cubicBezTo>
                    <a:pt x="594" y="325"/>
                    <a:pt x="594" y="318"/>
                    <a:pt x="594" y="311"/>
                  </a:cubicBezTo>
                  <a:cubicBezTo>
                    <a:pt x="595" y="311"/>
                    <a:pt x="595" y="309"/>
                    <a:pt x="594" y="308"/>
                  </a:cubicBezTo>
                  <a:cubicBezTo>
                    <a:pt x="593" y="287"/>
                    <a:pt x="592" y="265"/>
                    <a:pt x="592" y="243"/>
                  </a:cubicBezTo>
                  <a:cubicBezTo>
                    <a:pt x="595" y="243"/>
                    <a:pt x="599" y="243"/>
                    <a:pt x="603" y="243"/>
                  </a:cubicBezTo>
                  <a:cubicBezTo>
                    <a:pt x="603" y="248"/>
                    <a:pt x="603" y="253"/>
                    <a:pt x="603" y="259"/>
                  </a:cubicBezTo>
                  <a:cubicBezTo>
                    <a:pt x="602" y="259"/>
                    <a:pt x="601" y="259"/>
                    <a:pt x="600" y="259"/>
                  </a:cubicBezTo>
                  <a:cubicBezTo>
                    <a:pt x="598" y="259"/>
                    <a:pt x="598" y="262"/>
                    <a:pt x="600" y="262"/>
                  </a:cubicBezTo>
                  <a:cubicBezTo>
                    <a:pt x="600" y="262"/>
                    <a:pt x="600" y="262"/>
                    <a:pt x="600" y="262"/>
                  </a:cubicBezTo>
                  <a:cubicBezTo>
                    <a:pt x="600" y="262"/>
                    <a:pt x="600" y="262"/>
                    <a:pt x="600" y="263"/>
                  </a:cubicBezTo>
                  <a:cubicBezTo>
                    <a:pt x="600" y="301"/>
                    <a:pt x="601" y="340"/>
                    <a:pt x="605" y="377"/>
                  </a:cubicBezTo>
                  <a:cubicBezTo>
                    <a:pt x="605" y="379"/>
                    <a:pt x="608" y="379"/>
                    <a:pt x="608" y="377"/>
                  </a:cubicBezTo>
                  <a:cubicBezTo>
                    <a:pt x="610" y="340"/>
                    <a:pt x="607" y="300"/>
                    <a:pt x="603" y="263"/>
                  </a:cubicBezTo>
                  <a:cubicBezTo>
                    <a:pt x="603" y="262"/>
                    <a:pt x="603" y="262"/>
                    <a:pt x="602" y="262"/>
                  </a:cubicBezTo>
                  <a:cubicBezTo>
                    <a:pt x="602" y="262"/>
                    <a:pt x="603" y="262"/>
                    <a:pt x="603" y="262"/>
                  </a:cubicBezTo>
                  <a:cubicBezTo>
                    <a:pt x="603" y="263"/>
                    <a:pt x="605" y="263"/>
                    <a:pt x="606" y="262"/>
                  </a:cubicBezTo>
                  <a:cubicBezTo>
                    <a:pt x="646" y="263"/>
                    <a:pt x="687" y="262"/>
                    <a:pt x="728" y="258"/>
                  </a:cubicBezTo>
                  <a:cubicBezTo>
                    <a:pt x="725" y="298"/>
                    <a:pt x="725" y="340"/>
                    <a:pt x="728" y="380"/>
                  </a:cubicBezTo>
                  <a:cubicBezTo>
                    <a:pt x="728" y="383"/>
                    <a:pt x="732" y="383"/>
                    <a:pt x="732" y="380"/>
                  </a:cubicBezTo>
                  <a:cubicBezTo>
                    <a:pt x="733" y="359"/>
                    <a:pt x="732" y="338"/>
                    <a:pt x="732" y="318"/>
                  </a:cubicBezTo>
                  <a:cubicBezTo>
                    <a:pt x="732" y="300"/>
                    <a:pt x="736" y="275"/>
                    <a:pt x="729" y="259"/>
                  </a:cubicBezTo>
                  <a:close/>
                  <a:moveTo>
                    <a:pt x="603" y="181"/>
                  </a:moveTo>
                  <a:cubicBezTo>
                    <a:pt x="598" y="181"/>
                    <a:pt x="594" y="181"/>
                    <a:pt x="589" y="181"/>
                  </a:cubicBezTo>
                  <a:cubicBezTo>
                    <a:pt x="589" y="175"/>
                    <a:pt x="589" y="170"/>
                    <a:pt x="589" y="164"/>
                  </a:cubicBezTo>
                  <a:cubicBezTo>
                    <a:pt x="593" y="164"/>
                    <a:pt x="598" y="164"/>
                    <a:pt x="602" y="163"/>
                  </a:cubicBezTo>
                  <a:cubicBezTo>
                    <a:pt x="602" y="169"/>
                    <a:pt x="602" y="175"/>
                    <a:pt x="603" y="181"/>
                  </a:cubicBezTo>
                  <a:close/>
                  <a:moveTo>
                    <a:pt x="601" y="139"/>
                  </a:moveTo>
                  <a:cubicBezTo>
                    <a:pt x="601" y="146"/>
                    <a:pt x="602" y="153"/>
                    <a:pt x="602" y="159"/>
                  </a:cubicBezTo>
                  <a:cubicBezTo>
                    <a:pt x="597" y="159"/>
                    <a:pt x="593" y="159"/>
                    <a:pt x="588" y="160"/>
                  </a:cubicBezTo>
                  <a:cubicBezTo>
                    <a:pt x="588" y="153"/>
                    <a:pt x="588" y="146"/>
                    <a:pt x="588" y="139"/>
                  </a:cubicBezTo>
                  <a:cubicBezTo>
                    <a:pt x="592" y="139"/>
                    <a:pt x="597" y="139"/>
                    <a:pt x="601" y="139"/>
                  </a:cubicBezTo>
                  <a:close/>
                  <a:moveTo>
                    <a:pt x="586" y="181"/>
                  </a:moveTo>
                  <a:cubicBezTo>
                    <a:pt x="582" y="181"/>
                    <a:pt x="578" y="181"/>
                    <a:pt x="574" y="181"/>
                  </a:cubicBezTo>
                  <a:cubicBezTo>
                    <a:pt x="574" y="176"/>
                    <a:pt x="574" y="170"/>
                    <a:pt x="573" y="164"/>
                  </a:cubicBezTo>
                  <a:cubicBezTo>
                    <a:pt x="578" y="164"/>
                    <a:pt x="582" y="164"/>
                    <a:pt x="586" y="164"/>
                  </a:cubicBezTo>
                  <a:cubicBezTo>
                    <a:pt x="586" y="170"/>
                    <a:pt x="586" y="175"/>
                    <a:pt x="586" y="181"/>
                  </a:cubicBezTo>
                  <a:close/>
                  <a:moveTo>
                    <a:pt x="585" y="139"/>
                  </a:moveTo>
                  <a:cubicBezTo>
                    <a:pt x="585" y="146"/>
                    <a:pt x="586" y="153"/>
                    <a:pt x="586" y="160"/>
                  </a:cubicBezTo>
                  <a:cubicBezTo>
                    <a:pt x="582" y="160"/>
                    <a:pt x="577" y="160"/>
                    <a:pt x="573" y="161"/>
                  </a:cubicBezTo>
                  <a:cubicBezTo>
                    <a:pt x="573" y="153"/>
                    <a:pt x="573" y="146"/>
                    <a:pt x="573" y="139"/>
                  </a:cubicBezTo>
                  <a:cubicBezTo>
                    <a:pt x="577" y="139"/>
                    <a:pt x="581" y="139"/>
                    <a:pt x="585" y="139"/>
                  </a:cubicBezTo>
                  <a:close/>
                  <a:moveTo>
                    <a:pt x="571" y="181"/>
                  </a:moveTo>
                  <a:cubicBezTo>
                    <a:pt x="566" y="182"/>
                    <a:pt x="561" y="182"/>
                    <a:pt x="556" y="182"/>
                  </a:cubicBezTo>
                  <a:cubicBezTo>
                    <a:pt x="556" y="177"/>
                    <a:pt x="556" y="171"/>
                    <a:pt x="556" y="166"/>
                  </a:cubicBezTo>
                  <a:cubicBezTo>
                    <a:pt x="561" y="165"/>
                    <a:pt x="566" y="165"/>
                    <a:pt x="571" y="165"/>
                  </a:cubicBezTo>
                  <a:cubicBezTo>
                    <a:pt x="571" y="170"/>
                    <a:pt x="571" y="176"/>
                    <a:pt x="571" y="181"/>
                  </a:cubicBezTo>
                  <a:close/>
                  <a:moveTo>
                    <a:pt x="571" y="185"/>
                  </a:moveTo>
                  <a:cubicBezTo>
                    <a:pt x="571" y="193"/>
                    <a:pt x="571" y="201"/>
                    <a:pt x="572" y="208"/>
                  </a:cubicBezTo>
                  <a:cubicBezTo>
                    <a:pt x="567" y="208"/>
                    <a:pt x="562" y="209"/>
                    <a:pt x="557" y="209"/>
                  </a:cubicBezTo>
                  <a:cubicBezTo>
                    <a:pt x="556" y="201"/>
                    <a:pt x="556" y="193"/>
                    <a:pt x="556" y="185"/>
                  </a:cubicBezTo>
                  <a:cubicBezTo>
                    <a:pt x="561" y="185"/>
                    <a:pt x="566" y="185"/>
                    <a:pt x="571" y="185"/>
                  </a:cubicBezTo>
                  <a:close/>
                  <a:moveTo>
                    <a:pt x="557" y="334"/>
                  </a:moveTo>
                  <a:cubicBezTo>
                    <a:pt x="553" y="334"/>
                    <a:pt x="549" y="335"/>
                    <a:pt x="545" y="335"/>
                  </a:cubicBezTo>
                  <a:cubicBezTo>
                    <a:pt x="545" y="328"/>
                    <a:pt x="545" y="320"/>
                    <a:pt x="545" y="313"/>
                  </a:cubicBezTo>
                  <a:cubicBezTo>
                    <a:pt x="549" y="313"/>
                    <a:pt x="553" y="313"/>
                    <a:pt x="557" y="313"/>
                  </a:cubicBezTo>
                  <a:cubicBezTo>
                    <a:pt x="557" y="319"/>
                    <a:pt x="557" y="327"/>
                    <a:pt x="557" y="334"/>
                  </a:cubicBezTo>
                  <a:close/>
                  <a:moveTo>
                    <a:pt x="557" y="213"/>
                  </a:moveTo>
                  <a:cubicBezTo>
                    <a:pt x="562" y="213"/>
                    <a:pt x="567" y="212"/>
                    <a:pt x="572" y="212"/>
                  </a:cubicBezTo>
                  <a:cubicBezTo>
                    <a:pt x="572" y="221"/>
                    <a:pt x="572" y="231"/>
                    <a:pt x="572" y="240"/>
                  </a:cubicBezTo>
                  <a:cubicBezTo>
                    <a:pt x="567" y="240"/>
                    <a:pt x="563" y="240"/>
                    <a:pt x="558" y="240"/>
                  </a:cubicBezTo>
                  <a:cubicBezTo>
                    <a:pt x="557" y="231"/>
                    <a:pt x="557" y="222"/>
                    <a:pt x="557" y="213"/>
                  </a:cubicBezTo>
                  <a:close/>
                  <a:moveTo>
                    <a:pt x="572" y="243"/>
                  </a:moveTo>
                  <a:cubicBezTo>
                    <a:pt x="572" y="246"/>
                    <a:pt x="572" y="250"/>
                    <a:pt x="573" y="253"/>
                  </a:cubicBezTo>
                  <a:cubicBezTo>
                    <a:pt x="573" y="263"/>
                    <a:pt x="573" y="273"/>
                    <a:pt x="573" y="283"/>
                  </a:cubicBezTo>
                  <a:cubicBezTo>
                    <a:pt x="568" y="283"/>
                    <a:pt x="564" y="284"/>
                    <a:pt x="559" y="284"/>
                  </a:cubicBezTo>
                  <a:cubicBezTo>
                    <a:pt x="559" y="270"/>
                    <a:pt x="558" y="257"/>
                    <a:pt x="558" y="243"/>
                  </a:cubicBezTo>
                  <a:cubicBezTo>
                    <a:pt x="563" y="243"/>
                    <a:pt x="567" y="243"/>
                    <a:pt x="572" y="243"/>
                  </a:cubicBezTo>
                  <a:close/>
                  <a:moveTo>
                    <a:pt x="571" y="139"/>
                  </a:moveTo>
                  <a:cubicBezTo>
                    <a:pt x="571" y="146"/>
                    <a:pt x="571" y="154"/>
                    <a:pt x="571" y="161"/>
                  </a:cubicBezTo>
                  <a:cubicBezTo>
                    <a:pt x="566" y="161"/>
                    <a:pt x="561" y="162"/>
                    <a:pt x="556" y="162"/>
                  </a:cubicBezTo>
                  <a:cubicBezTo>
                    <a:pt x="556" y="154"/>
                    <a:pt x="556" y="147"/>
                    <a:pt x="556" y="139"/>
                  </a:cubicBezTo>
                  <a:cubicBezTo>
                    <a:pt x="561" y="139"/>
                    <a:pt x="566" y="139"/>
                    <a:pt x="571" y="139"/>
                  </a:cubicBezTo>
                  <a:close/>
                  <a:moveTo>
                    <a:pt x="536" y="167"/>
                  </a:moveTo>
                  <a:cubicBezTo>
                    <a:pt x="542" y="167"/>
                    <a:pt x="547" y="166"/>
                    <a:pt x="553" y="166"/>
                  </a:cubicBezTo>
                  <a:cubicBezTo>
                    <a:pt x="553" y="171"/>
                    <a:pt x="553" y="177"/>
                    <a:pt x="553" y="182"/>
                  </a:cubicBezTo>
                  <a:cubicBezTo>
                    <a:pt x="548" y="182"/>
                    <a:pt x="543" y="183"/>
                    <a:pt x="538" y="183"/>
                  </a:cubicBezTo>
                  <a:cubicBezTo>
                    <a:pt x="537" y="178"/>
                    <a:pt x="537" y="173"/>
                    <a:pt x="536" y="167"/>
                  </a:cubicBezTo>
                  <a:close/>
                  <a:moveTo>
                    <a:pt x="538" y="185"/>
                  </a:moveTo>
                  <a:cubicBezTo>
                    <a:pt x="543" y="185"/>
                    <a:pt x="548" y="185"/>
                    <a:pt x="553" y="185"/>
                  </a:cubicBezTo>
                  <a:cubicBezTo>
                    <a:pt x="553" y="193"/>
                    <a:pt x="553" y="201"/>
                    <a:pt x="553" y="210"/>
                  </a:cubicBezTo>
                  <a:cubicBezTo>
                    <a:pt x="549" y="210"/>
                    <a:pt x="544" y="210"/>
                    <a:pt x="540" y="211"/>
                  </a:cubicBezTo>
                  <a:cubicBezTo>
                    <a:pt x="540" y="202"/>
                    <a:pt x="539" y="194"/>
                    <a:pt x="538" y="185"/>
                  </a:cubicBezTo>
                  <a:close/>
                  <a:moveTo>
                    <a:pt x="542" y="240"/>
                  </a:moveTo>
                  <a:cubicBezTo>
                    <a:pt x="542" y="231"/>
                    <a:pt x="541" y="223"/>
                    <a:pt x="540" y="214"/>
                  </a:cubicBezTo>
                  <a:cubicBezTo>
                    <a:pt x="545" y="214"/>
                    <a:pt x="549" y="213"/>
                    <a:pt x="553" y="213"/>
                  </a:cubicBezTo>
                  <a:cubicBezTo>
                    <a:pt x="553" y="222"/>
                    <a:pt x="553" y="231"/>
                    <a:pt x="554" y="240"/>
                  </a:cubicBezTo>
                  <a:cubicBezTo>
                    <a:pt x="550" y="240"/>
                    <a:pt x="546" y="240"/>
                    <a:pt x="542" y="240"/>
                  </a:cubicBezTo>
                  <a:close/>
                  <a:moveTo>
                    <a:pt x="542" y="242"/>
                  </a:moveTo>
                  <a:cubicBezTo>
                    <a:pt x="546" y="243"/>
                    <a:pt x="550" y="243"/>
                    <a:pt x="554" y="243"/>
                  </a:cubicBezTo>
                  <a:cubicBezTo>
                    <a:pt x="554" y="243"/>
                    <a:pt x="554" y="243"/>
                    <a:pt x="554" y="243"/>
                  </a:cubicBezTo>
                  <a:cubicBezTo>
                    <a:pt x="554" y="257"/>
                    <a:pt x="555" y="271"/>
                    <a:pt x="555" y="284"/>
                  </a:cubicBezTo>
                  <a:cubicBezTo>
                    <a:pt x="551" y="285"/>
                    <a:pt x="548" y="285"/>
                    <a:pt x="544" y="285"/>
                  </a:cubicBezTo>
                  <a:cubicBezTo>
                    <a:pt x="544" y="271"/>
                    <a:pt x="543" y="257"/>
                    <a:pt x="542" y="242"/>
                  </a:cubicBezTo>
                  <a:close/>
                  <a:moveTo>
                    <a:pt x="544" y="288"/>
                  </a:moveTo>
                  <a:cubicBezTo>
                    <a:pt x="548" y="288"/>
                    <a:pt x="552" y="288"/>
                    <a:pt x="555" y="288"/>
                  </a:cubicBezTo>
                  <a:cubicBezTo>
                    <a:pt x="556" y="295"/>
                    <a:pt x="556" y="302"/>
                    <a:pt x="556" y="309"/>
                  </a:cubicBezTo>
                  <a:cubicBezTo>
                    <a:pt x="556" y="309"/>
                    <a:pt x="556" y="310"/>
                    <a:pt x="557" y="310"/>
                  </a:cubicBezTo>
                  <a:cubicBezTo>
                    <a:pt x="553" y="310"/>
                    <a:pt x="549" y="311"/>
                    <a:pt x="545" y="311"/>
                  </a:cubicBezTo>
                  <a:cubicBezTo>
                    <a:pt x="545" y="303"/>
                    <a:pt x="544" y="295"/>
                    <a:pt x="544" y="288"/>
                  </a:cubicBezTo>
                  <a:close/>
                  <a:moveTo>
                    <a:pt x="545" y="359"/>
                  </a:moveTo>
                  <a:cubicBezTo>
                    <a:pt x="545" y="352"/>
                    <a:pt x="545" y="345"/>
                    <a:pt x="545" y="337"/>
                  </a:cubicBezTo>
                  <a:cubicBezTo>
                    <a:pt x="549" y="338"/>
                    <a:pt x="553" y="338"/>
                    <a:pt x="557" y="338"/>
                  </a:cubicBezTo>
                  <a:cubicBezTo>
                    <a:pt x="558" y="345"/>
                    <a:pt x="558" y="352"/>
                    <a:pt x="560" y="359"/>
                  </a:cubicBezTo>
                  <a:cubicBezTo>
                    <a:pt x="555" y="359"/>
                    <a:pt x="550" y="359"/>
                    <a:pt x="545" y="359"/>
                  </a:cubicBezTo>
                  <a:close/>
                  <a:moveTo>
                    <a:pt x="560" y="288"/>
                  </a:moveTo>
                  <a:cubicBezTo>
                    <a:pt x="564" y="287"/>
                    <a:pt x="569" y="287"/>
                    <a:pt x="573" y="287"/>
                  </a:cubicBezTo>
                  <a:cubicBezTo>
                    <a:pt x="573" y="294"/>
                    <a:pt x="573" y="302"/>
                    <a:pt x="573" y="309"/>
                  </a:cubicBezTo>
                  <a:cubicBezTo>
                    <a:pt x="569" y="309"/>
                    <a:pt x="565" y="309"/>
                    <a:pt x="561" y="310"/>
                  </a:cubicBezTo>
                  <a:cubicBezTo>
                    <a:pt x="560" y="302"/>
                    <a:pt x="560" y="295"/>
                    <a:pt x="560" y="288"/>
                  </a:cubicBezTo>
                  <a:close/>
                  <a:moveTo>
                    <a:pt x="561" y="312"/>
                  </a:moveTo>
                  <a:cubicBezTo>
                    <a:pt x="565" y="312"/>
                    <a:pt x="569" y="312"/>
                    <a:pt x="573" y="312"/>
                  </a:cubicBezTo>
                  <a:cubicBezTo>
                    <a:pt x="573" y="319"/>
                    <a:pt x="573" y="326"/>
                    <a:pt x="573" y="333"/>
                  </a:cubicBezTo>
                  <a:cubicBezTo>
                    <a:pt x="570" y="333"/>
                    <a:pt x="566" y="334"/>
                    <a:pt x="562" y="334"/>
                  </a:cubicBezTo>
                  <a:cubicBezTo>
                    <a:pt x="562" y="327"/>
                    <a:pt x="561" y="320"/>
                    <a:pt x="561" y="312"/>
                  </a:cubicBezTo>
                  <a:close/>
                  <a:moveTo>
                    <a:pt x="564" y="359"/>
                  </a:moveTo>
                  <a:cubicBezTo>
                    <a:pt x="564" y="352"/>
                    <a:pt x="563" y="345"/>
                    <a:pt x="563" y="338"/>
                  </a:cubicBezTo>
                  <a:cubicBezTo>
                    <a:pt x="566" y="338"/>
                    <a:pt x="570" y="338"/>
                    <a:pt x="574" y="337"/>
                  </a:cubicBezTo>
                  <a:cubicBezTo>
                    <a:pt x="574" y="344"/>
                    <a:pt x="574" y="351"/>
                    <a:pt x="574" y="358"/>
                  </a:cubicBezTo>
                  <a:cubicBezTo>
                    <a:pt x="571" y="358"/>
                    <a:pt x="567" y="358"/>
                    <a:pt x="564" y="359"/>
                  </a:cubicBezTo>
                  <a:close/>
                  <a:moveTo>
                    <a:pt x="574" y="185"/>
                  </a:moveTo>
                  <a:cubicBezTo>
                    <a:pt x="578" y="185"/>
                    <a:pt x="582" y="185"/>
                    <a:pt x="586" y="185"/>
                  </a:cubicBezTo>
                  <a:cubicBezTo>
                    <a:pt x="586" y="193"/>
                    <a:pt x="586" y="200"/>
                    <a:pt x="586" y="208"/>
                  </a:cubicBezTo>
                  <a:cubicBezTo>
                    <a:pt x="582" y="208"/>
                    <a:pt x="578" y="208"/>
                    <a:pt x="575" y="208"/>
                  </a:cubicBezTo>
                  <a:cubicBezTo>
                    <a:pt x="574" y="200"/>
                    <a:pt x="574" y="193"/>
                    <a:pt x="574" y="185"/>
                  </a:cubicBezTo>
                  <a:close/>
                  <a:moveTo>
                    <a:pt x="575" y="212"/>
                  </a:moveTo>
                  <a:cubicBezTo>
                    <a:pt x="579" y="212"/>
                    <a:pt x="582" y="212"/>
                    <a:pt x="586" y="212"/>
                  </a:cubicBezTo>
                  <a:cubicBezTo>
                    <a:pt x="586" y="221"/>
                    <a:pt x="586" y="230"/>
                    <a:pt x="587" y="239"/>
                  </a:cubicBezTo>
                  <a:cubicBezTo>
                    <a:pt x="583" y="240"/>
                    <a:pt x="579" y="240"/>
                    <a:pt x="575" y="240"/>
                  </a:cubicBezTo>
                  <a:cubicBezTo>
                    <a:pt x="575" y="231"/>
                    <a:pt x="575" y="221"/>
                    <a:pt x="575" y="212"/>
                  </a:cubicBezTo>
                  <a:close/>
                  <a:moveTo>
                    <a:pt x="576" y="253"/>
                  </a:moveTo>
                  <a:cubicBezTo>
                    <a:pt x="576" y="250"/>
                    <a:pt x="576" y="246"/>
                    <a:pt x="576" y="243"/>
                  </a:cubicBezTo>
                  <a:cubicBezTo>
                    <a:pt x="579" y="243"/>
                    <a:pt x="583" y="243"/>
                    <a:pt x="587" y="243"/>
                  </a:cubicBezTo>
                  <a:cubicBezTo>
                    <a:pt x="587" y="256"/>
                    <a:pt x="587" y="269"/>
                    <a:pt x="587" y="282"/>
                  </a:cubicBezTo>
                  <a:cubicBezTo>
                    <a:pt x="584" y="282"/>
                    <a:pt x="580" y="282"/>
                    <a:pt x="577" y="283"/>
                  </a:cubicBezTo>
                  <a:cubicBezTo>
                    <a:pt x="576" y="273"/>
                    <a:pt x="576" y="263"/>
                    <a:pt x="576" y="253"/>
                  </a:cubicBezTo>
                  <a:close/>
                  <a:moveTo>
                    <a:pt x="577" y="286"/>
                  </a:moveTo>
                  <a:cubicBezTo>
                    <a:pt x="580" y="286"/>
                    <a:pt x="584" y="285"/>
                    <a:pt x="588" y="285"/>
                  </a:cubicBezTo>
                  <a:cubicBezTo>
                    <a:pt x="588" y="293"/>
                    <a:pt x="588" y="301"/>
                    <a:pt x="588" y="308"/>
                  </a:cubicBezTo>
                  <a:cubicBezTo>
                    <a:pt x="585" y="309"/>
                    <a:pt x="581" y="309"/>
                    <a:pt x="578" y="309"/>
                  </a:cubicBezTo>
                  <a:cubicBezTo>
                    <a:pt x="578" y="301"/>
                    <a:pt x="577" y="294"/>
                    <a:pt x="577" y="286"/>
                  </a:cubicBezTo>
                  <a:close/>
                  <a:moveTo>
                    <a:pt x="578" y="312"/>
                  </a:moveTo>
                  <a:cubicBezTo>
                    <a:pt x="581" y="312"/>
                    <a:pt x="585" y="312"/>
                    <a:pt x="588" y="311"/>
                  </a:cubicBezTo>
                  <a:cubicBezTo>
                    <a:pt x="588" y="318"/>
                    <a:pt x="589" y="325"/>
                    <a:pt x="589" y="332"/>
                  </a:cubicBezTo>
                  <a:cubicBezTo>
                    <a:pt x="586" y="333"/>
                    <a:pt x="582" y="333"/>
                    <a:pt x="579" y="333"/>
                  </a:cubicBezTo>
                  <a:cubicBezTo>
                    <a:pt x="578" y="326"/>
                    <a:pt x="578" y="319"/>
                    <a:pt x="578" y="312"/>
                  </a:cubicBezTo>
                  <a:close/>
                  <a:moveTo>
                    <a:pt x="579" y="358"/>
                  </a:moveTo>
                  <a:cubicBezTo>
                    <a:pt x="579" y="351"/>
                    <a:pt x="579" y="344"/>
                    <a:pt x="579" y="337"/>
                  </a:cubicBezTo>
                  <a:cubicBezTo>
                    <a:pt x="582" y="337"/>
                    <a:pt x="586" y="336"/>
                    <a:pt x="589" y="336"/>
                  </a:cubicBezTo>
                  <a:cubicBezTo>
                    <a:pt x="589" y="343"/>
                    <a:pt x="590" y="350"/>
                    <a:pt x="590" y="357"/>
                  </a:cubicBezTo>
                  <a:cubicBezTo>
                    <a:pt x="586" y="358"/>
                    <a:pt x="583" y="358"/>
                    <a:pt x="579" y="358"/>
                  </a:cubicBezTo>
                  <a:close/>
                  <a:moveTo>
                    <a:pt x="589" y="185"/>
                  </a:moveTo>
                  <a:cubicBezTo>
                    <a:pt x="594" y="185"/>
                    <a:pt x="598" y="185"/>
                    <a:pt x="603" y="185"/>
                  </a:cubicBezTo>
                  <a:cubicBezTo>
                    <a:pt x="603" y="192"/>
                    <a:pt x="603" y="200"/>
                    <a:pt x="603" y="208"/>
                  </a:cubicBezTo>
                  <a:cubicBezTo>
                    <a:pt x="599" y="208"/>
                    <a:pt x="595" y="208"/>
                    <a:pt x="590" y="208"/>
                  </a:cubicBezTo>
                  <a:cubicBezTo>
                    <a:pt x="590" y="200"/>
                    <a:pt x="590" y="193"/>
                    <a:pt x="589" y="185"/>
                  </a:cubicBezTo>
                  <a:close/>
                  <a:moveTo>
                    <a:pt x="592" y="239"/>
                  </a:moveTo>
                  <a:cubicBezTo>
                    <a:pt x="591" y="230"/>
                    <a:pt x="591" y="221"/>
                    <a:pt x="590" y="212"/>
                  </a:cubicBezTo>
                  <a:cubicBezTo>
                    <a:pt x="595" y="212"/>
                    <a:pt x="599" y="212"/>
                    <a:pt x="603" y="212"/>
                  </a:cubicBezTo>
                  <a:cubicBezTo>
                    <a:pt x="603" y="221"/>
                    <a:pt x="603" y="230"/>
                    <a:pt x="603" y="239"/>
                  </a:cubicBezTo>
                  <a:cubicBezTo>
                    <a:pt x="599" y="239"/>
                    <a:pt x="595" y="239"/>
                    <a:pt x="592" y="239"/>
                  </a:cubicBezTo>
                  <a:close/>
                  <a:moveTo>
                    <a:pt x="604" y="139"/>
                  </a:moveTo>
                  <a:cubicBezTo>
                    <a:pt x="608" y="139"/>
                    <a:pt x="613" y="139"/>
                    <a:pt x="618" y="139"/>
                  </a:cubicBezTo>
                  <a:cubicBezTo>
                    <a:pt x="618" y="146"/>
                    <a:pt x="618" y="153"/>
                    <a:pt x="619" y="160"/>
                  </a:cubicBezTo>
                  <a:cubicBezTo>
                    <a:pt x="614" y="159"/>
                    <a:pt x="610" y="159"/>
                    <a:pt x="605" y="159"/>
                  </a:cubicBezTo>
                  <a:cubicBezTo>
                    <a:pt x="605" y="153"/>
                    <a:pt x="604" y="146"/>
                    <a:pt x="604" y="139"/>
                  </a:cubicBezTo>
                  <a:close/>
                  <a:moveTo>
                    <a:pt x="617" y="181"/>
                  </a:moveTo>
                  <a:cubicBezTo>
                    <a:pt x="614" y="181"/>
                    <a:pt x="610" y="181"/>
                    <a:pt x="606" y="181"/>
                  </a:cubicBezTo>
                  <a:cubicBezTo>
                    <a:pt x="606" y="175"/>
                    <a:pt x="605" y="169"/>
                    <a:pt x="605" y="163"/>
                  </a:cubicBezTo>
                  <a:cubicBezTo>
                    <a:pt x="610" y="163"/>
                    <a:pt x="614" y="163"/>
                    <a:pt x="619" y="163"/>
                  </a:cubicBezTo>
                  <a:cubicBezTo>
                    <a:pt x="620" y="188"/>
                    <a:pt x="622" y="213"/>
                    <a:pt x="624" y="238"/>
                  </a:cubicBezTo>
                  <a:cubicBezTo>
                    <a:pt x="618" y="238"/>
                    <a:pt x="613" y="239"/>
                    <a:pt x="607" y="239"/>
                  </a:cubicBezTo>
                  <a:cubicBezTo>
                    <a:pt x="607" y="230"/>
                    <a:pt x="607" y="221"/>
                    <a:pt x="607" y="212"/>
                  </a:cubicBezTo>
                  <a:cubicBezTo>
                    <a:pt x="611" y="211"/>
                    <a:pt x="615" y="211"/>
                    <a:pt x="619" y="211"/>
                  </a:cubicBezTo>
                  <a:cubicBezTo>
                    <a:pt x="620" y="211"/>
                    <a:pt x="620" y="209"/>
                    <a:pt x="619" y="209"/>
                  </a:cubicBezTo>
                  <a:cubicBezTo>
                    <a:pt x="615" y="208"/>
                    <a:pt x="611" y="208"/>
                    <a:pt x="607" y="208"/>
                  </a:cubicBezTo>
                  <a:cubicBezTo>
                    <a:pt x="607" y="200"/>
                    <a:pt x="606" y="192"/>
                    <a:pt x="606" y="185"/>
                  </a:cubicBezTo>
                  <a:cubicBezTo>
                    <a:pt x="610" y="184"/>
                    <a:pt x="614" y="184"/>
                    <a:pt x="617" y="184"/>
                  </a:cubicBezTo>
                  <a:cubicBezTo>
                    <a:pt x="619" y="184"/>
                    <a:pt x="619" y="181"/>
                    <a:pt x="617"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7402" y="4255"/>
              <a:ext cx="221" cy="19"/>
            </a:xfrm>
            <a:custGeom>
              <a:avLst/>
              <a:gdLst>
                <a:gd name="T0" fmla="*/ 80 w 82"/>
                <a:gd name="T1" fmla="*/ 2 h 7"/>
                <a:gd name="T2" fmla="*/ 2 w 82"/>
                <a:gd name="T3" fmla="*/ 0 h 7"/>
                <a:gd name="T4" fmla="*/ 2 w 82"/>
                <a:gd name="T5" fmla="*/ 2 h 7"/>
                <a:gd name="T6" fmla="*/ 80 w 82"/>
                <a:gd name="T7" fmla="*/ 5 h 7"/>
                <a:gd name="T8" fmla="*/ 80 w 82"/>
                <a:gd name="T9" fmla="*/ 2 h 7"/>
              </a:gdLst>
              <a:ahLst/>
              <a:cxnLst>
                <a:cxn ang="0">
                  <a:pos x="T0" y="T1"/>
                </a:cxn>
                <a:cxn ang="0">
                  <a:pos x="T2" y="T3"/>
                </a:cxn>
                <a:cxn ang="0">
                  <a:pos x="T4" y="T5"/>
                </a:cxn>
                <a:cxn ang="0">
                  <a:pos x="T6" y="T7"/>
                </a:cxn>
                <a:cxn ang="0">
                  <a:pos x="T8" y="T9"/>
                </a:cxn>
              </a:cxnLst>
              <a:rect l="0" t="0" r="r" b="b"/>
              <a:pathLst>
                <a:path w="82" h="7">
                  <a:moveTo>
                    <a:pt x="80" y="2"/>
                  </a:moveTo>
                  <a:cubicBezTo>
                    <a:pt x="54" y="2"/>
                    <a:pt x="28" y="2"/>
                    <a:pt x="2" y="0"/>
                  </a:cubicBezTo>
                  <a:cubicBezTo>
                    <a:pt x="0" y="0"/>
                    <a:pt x="1" y="2"/>
                    <a:pt x="2" y="2"/>
                  </a:cubicBezTo>
                  <a:cubicBezTo>
                    <a:pt x="27" y="5"/>
                    <a:pt x="54" y="7"/>
                    <a:pt x="80" y="5"/>
                  </a:cubicBezTo>
                  <a:cubicBezTo>
                    <a:pt x="82" y="4"/>
                    <a:pt x="82" y="2"/>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p:nvPr/>
          </p:nvSpPr>
          <p:spPr bwMode="auto">
            <a:xfrm>
              <a:off x="7404" y="4208"/>
              <a:ext cx="217" cy="14"/>
            </a:xfrm>
            <a:custGeom>
              <a:avLst/>
              <a:gdLst>
                <a:gd name="T0" fmla="*/ 78 w 80"/>
                <a:gd name="T1" fmla="*/ 0 h 5"/>
                <a:gd name="T2" fmla="*/ 1 w 80"/>
                <a:gd name="T3" fmla="*/ 2 h 5"/>
                <a:gd name="T4" fmla="*/ 1 w 80"/>
                <a:gd name="T5" fmla="*/ 4 h 5"/>
                <a:gd name="T6" fmla="*/ 78 w 80"/>
                <a:gd name="T7" fmla="*/ 2 h 5"/>
                <a:gd name="T8" fmla="*/ 78 w 80"/>
                <a:gd name="T9" fmla="*/ 0 h 5"/>
              </a:gdLst>
              <a:ahLst/>
              <a:cxnLst>
                <a:cxn ang="0">
                  <a:pos x="T0" y="T1"/>
                </a:cxn>
                <a:cxn ang="0">
                  <a:pos x="T2" y="T3"/>
                </a:cxn>
                <a:cxn ang="0">
                  <a:pos x="T4" y="T5"/>
                </a:cxn>
                <a:cxn ang="0">
                  <a:pos x="T6" y="T7"/>
                </a:cxn>
                <a:cxn ang="0">
                  <a:pos x="T8" y="T9"/>
                </a:cxn>
              </a:cxnLst>
              <a:rect l="0" t="0" r="r" b="b"/>
              <a:pathLst>
                <a:path w="80" h="5">
                  <a:moveTo>
                    <a:pt x="78" y="0"/>
                  </a:moveTo>
                  <a:cubicBezTo>
                    <a:pt x="52" y="0"/>
                    <a:pt x="26" y="2"/>
                    <a:pt x="1" y="2"/>
                  </a:cubicBezTo>
                  <a:cubicBezTo>
                    <a:pt x="0" y="2"/>
                    <a:pt x="0" y="4"/>
                    <a:pt x="1" y="4"/>
                  </a:cubicBezTo>
                  <a:cubicBezTo>
                    <a:pt x="26" y="4"/>
                    <a:pt x="52" y="5"/>
                    <a:pt x="78" y="2"/>
                  </a:cubicBezTo>
                  <a:cubicBezTo>
                    <a:pt x="80" y="2"/>
                    <a:pt x="80"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7404" y="4149"/>
              <a:ext cx="200" cy="35"/>
            </a:xfrm>
            <a:custGeom>
              <a:avLst/>
              <a:gdLst>
                <a:gd name="T0" fmla="*/ 73 w 74"/>
                <a:gd name="T1" fmla="*/ 0 h 13"/>
                <a:gd name="T2" fmla="*/ 36 w 74"/>
                <a:gd name="T3" fmla="*/ 3 h 13"/>
                <a:gd name="T4" fmla="*/ 19 w 74"/>
                <a:gd name="T5" fmla="*/ 4 h 13"/>
                <a:gd name="T6" fmla="*/ 2 w 74"/>
                <a:gd name="T7" fmla="*/ 3 h 13"/>
                <a:gd name="T8" fmla="*/ 2 w 74"/>
                <a:gd name="T9" fmla="*/ 2 h 13"/>
                <a:gd name="T10" fmla="*/ 0 w 74"/>
                <a:gd name="T11" fmla="*/ 3 h 13"/>
                <a:gd name="T12" fmla="*/ 0 w 74"/>
                <a:gd name="T13" fmla="*/ 3 h 13"/>
                <a:gd name="T14" fmla="*/ 73 w 74"/>
                <a:gd name="T15" fmla="*/ 2 h 13"/>
                <a:gd name="T16" fmla="*/ 73 w 7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3">
                  <a:moveTo>
                    <a:pt x="73" y="0"/>
                  </a:moveTo>
                  <a:cubicBezTo>
                    <a:pt x="60" y="0"/>
                    <a:pt x="48" y="2"/>
                    <a:pt x="36" y="3"/>
                  </a:cubicBezTo>
                  <a:cubicBezTo>
                    <a:pt x="30" y="3"/>
                    <a:pt x="24" y="3"/>
                    <a:pt x="19" y="4"/>
                  </a:cubicBezTo>
                  <a:cubicBezTo>
                    <a:pt x="17" y="4"/>
                    <a:pt x="1" y="4"/>
                    <a:pt x="2" y="3"/>
                  </a:cubicBezTo>
                  <a:cubicBezTo>
                    <a:pt x="3" y="2"/>
                    <a:pt x="2" y="2"/>
                    <a:pt x="2" y="2"/>
                  </a:cubicBezTo>
                  <a:cubicBezTo>
                    <a:pt x="1" y="2"/>
                    <a:pt x="1" y="2"/>
                    <a:pt x="0" y="3"/>
                  </a:cubicBezTo>
                  <a:cubicBezTo>
                    <a:pt x="0" y="3"/>
                    <a:pt x="0" y="3"/>
                    <a:pt x="0" y="3"/>
                  </a:cubicBezTo>
                  <a:cubicBezTo>
                    <a:pt x="1" y="13"/>
                    <a:pt x="64" y="3"/>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7399" y="4094"/>
              <a:ext cx="213" cy="22"/>
            </a:xfrm>
            <a:custGeom>
              <a:avLst/>
              <a:gdLst>
                <a:gd name="T0" fmla="*/ 77 w 79"/>
                <a:gd name="T1" fmla="*/ 1 h 8"/>
                <a:gd name="T2" fmla="*/ 1 w 79"/>
                <a:gd name="T3" fmla="*/ 5 h 8"/>
                <a:gd name="T4" fmla="*/ 1 w 79"/>
                <a:gd name="T5" fmla="*/ 7 h 8"/>
                <a:gd name="T6" fmla="*/ 77 w 79"/>
                <a:gd name="T7" fmla="*/ 4 h 8"/>
                <a:gd name="T8" fmla="*/ 77 w 79"/>
                <a:gd name="T9" fmla="*/ 1 h 8"/>
              </a:gdLst>
              <a:ahLst/>
              <a:cxnLst>
                <a:cxn ang="0">
                  <a:pos x="T0" y="T1"/>
                </a:cxn>
                <a:cxn ang="0">
                  <a:pos x="T2" y="T3"/>
                </a:cxn>
                <a:cxn ang="0">
                  <a:pos x="T4" y="T5"/>
                </a:cxn>
                <a:cxn ang="0">
                  <a:pos x="T6" y="T7"/>
                </a:cxn>
                <a:cxn ang="0">
                  <a:pos x="T8" y="T9"/>
                </a:cxn>
              </a:cxnLst>
              <a:rect l="0" t="0" r="r" b="b"/>
              <a:pathLst>
                <a:path w="79" h="8">
                  <a:moveTo>
                    <a:pt x="77" y="1"/>
                  </a:moveTo>
                  <a:cubicBezTo>
                    <a:pt x="52" y="0"/>
                    <a:pt x="26" y="3"/>
                    <a:pt x="1" y="5"/>
                  </a:cubicBezTo>
                  <a:cubicBezTo>
                    <a:pt x="0" y="6"/>
                    <a:pt x="0" y="8"/>
                    <a:pt x="1" y="7"/>
                  </a:cubicBezTo>
                  <a:cubicBezTo>
                    <a:pt x="27" y="5"/>
                    <a:pt x="52" y="5"/>
                    <a:pt x="77" y="4"/>
                  </a:cubicBezTo>
                  <a:cubicBezTo>
                    <a:pt x="79" y="4"/>
                    <a:pt x="79"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7402" y="4035"/>
              <a:ext cx="213" cy="16"/>
            </a:xfrm>
            <a:custGeom>
              <a:avLst/>
              <a:gdLst>
                <a:gd name="T0" fmla="*/ 76 w 79"/>
                <a:gd name="T1" fmla="*/ 1 h 6"/>
                <a:gd name="T2" fmla="*/ 2 w 79"/>
                <a:gd name="T3" fmla="*/ 4 h 6"/>
                <a:gd name="T4" fmla="*/ 2 w 79"/>
                <a:gd name="T5" fmla="*/ 6 h 6"/>
                <a:gd name="T6" fmla="*/ 76 w 79"/>
                <a:gd name="T7" fmla="*/ 5 h 6"/>
                <a:gd name="T8" fmla="*/ 76 w 79"/>
                <a:gd name="T9" fmla="*/ 1 h 6"/>
              </a:gdLst>
              <a:ahLst/>
              <a:cxnLst>
                <a:cxn ang="0">
                  <a:pos x="T0" y="T1"/>
                </a:cxn>
                <a:cxn ang="0">
                  <a:pos x="T2" y="T3"/>
                </a:cxn>
                <a:cxn ang="0">
                  <a:pos x="T4" y="T5"/>
                </a:cxn>
                <a:cxn ang="0">
                  <a:pos x="T6" y="T7"/>
                </a:cxn>
                <a:cxn ang="0">
                  <a:pos x="T8" y="T9"/>
                </a:cxn>
              </a:cxnLst>
              <a:rect l="0" t="0" r="r" b="b"/>
              <a:pathLst>
                <a:path w="79" h="6">
                  <a:moveTo>
                    <a:pt x="76" y="1"/>
                  </a:moveTo>
                  <a:cubicBezTo>
                    <a:pt x="51" y="0"/>
                    <a:pt x="26" y="1"/>
                    <a:pt x="2" y="4"/>
                  </a:cubicBezTo>
                  <a:cubicBezTo>
                    <a:pt x="0" y="4"/>
                    <a:pt x="0" y="6"/>
                    <a:pt x="2" y="6"/>
                  </a:cubicBezTo>
                  <a:cubicBezTo>
                    <a:pt x="27" y="4"/>
                    <a:pt x="51" y="4"/>
                    <a:pt x="76" y="5"/>
                  </a:cubicBezTo>
                  <a:cubicBezTo>
                    <a:pt x="79" y="5"/>
                    <a:pt x="79" y="1"/>
                    <a:pt x="7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6145" y="4260"/>
              <a:ext cx="119" cy="14"/>
            </a:xfrm>
            <a:custGeom>
              <a:avLst/>
              <a:gdLst>
                <a:gd name="T0" fmla="*/ 43 w 44"/>
                <a:gd name="T1" fmla="*/ 0 h 5"/>
                <a:gd name="T2" fmla="*/ 5 w 44"/>
                <a:gd name="T3" fmla="*/ 2 h 5"/>
                <a:gd name="T4" fmla="*/ 6 w 44"/>
                <a:gd name="T5" fmla="*/ 2 h 5"/>
                <a:gd name="T6" fmla="*/ 5 w 44"/>
                <a:gd name="T7" fmla="*/ 1 h 5"/>
                <a:gd name="T8" fmla="*/ 1 w 44"/>
                <a:gd name="T9" fmla="*/ 3 h 5"/>
                <a:gd name="T10" fmla="*/ 2 w 44"/>
                <a:gd name="T11" fmla="*/ 4 h 5"/>
                <a:gd name="T12" fmla="*/ 43 w 44"/>
                <a:gd name="T13" fmla="*/ 2 h 5"/>
                <a:gd name="T14" fmla="*/ 43 w 4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
                  <a:moveTo>
                    <a:pt x="43" y="0"/>
                  </a:moveTo>
                  <a:cubicBezTo>
                    <a:pt x="30" y="1"/>
                    <a:pt x="18" y="2"/>
                    <a:pt x="5" y="2"/>
                  </a:cubicBezTo>
                  <a:cubicBezTo>
                    <a:pt x="5" y="2"/>
                    <a:pt x="5" y="2"/>
                    <a:pt x="6" y="2"/>
                  </a:cubicBezTo>
                  <a:cubicBezTo>
                    <a:pt x="6" y="2"/>
                    <a:pt x="6" y="1"/>
                    <a:pt x="5" y="1"/>
                  </a:cubicBezTo>
                  <a:cubicBezTo>
                    <a:pt x="4" y="2"/>
                    <a:pt x="3" y="2"/>
                    <a:pt x="1" y="3"/>
                  </a:cubicBezTo>
                  <a:cubicBezTo>
                    <a:pt x="0" y="3"/>
                    <a:pt x="0" y="4"/>
                    <a:pt x="2" y="4"/>
                  </a:cubicBezTo>
                  <a:cubicBezTo>
                    <a:pt x="15" y="5"/>
                    <a:pt x="29" y="5"/>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6147" y="4225"/>
              <a:ext cx="103" cy="13"/>
            </a:xfrm>
            <a:custGeom>
              <a:avLst/>
              <a:gdLst>
                <a:gd name="T0" fmla="*/ 36 w 38"/>
                <a:gd name="T1" fmla="*/ 0 h 5"/>
                <a:gd name="T2" fmla="*/ 2 w 38"/>
                <a:gd name="T3" fmla="*/ 3 h 5"/>
                <a:gd name="T4" fmla="*/ 2 w 38"/>
                <a:gd name="T5" fmla="*/ 5 h 5"/>
                <a:gd name="T6" fmla="*/ 37 w 38"/>
                <a:gd name="T7" fmla="*/ 2 h 5"/>
                <a:gd name="T8" fmla="*/ 36 w 38"/>
                <a:gd name="T9" fmla="*/ 0 h 5"/>
              </a:gdLst>
              <a:ahLst/>
              <a:cxnLst>
                <a:cxn ang="0">
                  <a:pos x="T0" y="T1"/>
                </a:cxn>
                <a:cxn ang="0">
                  <a:pos x="T2" y="T3"/>
                </a:cxn>
                <a:cxn ang="0">
                  <a:pos x="T4" y="T5"/>
                </a:cxn>
                <a:cxn ang="0">
                  <a:pos x="T6" y="T7"/>
                </a:cxn>
                <a:cxn ang="0">
                  <a:pos x="T8" y="T9"/>
                </a:cxn>
              </a:cxnLst>
              <a:rect l="0" t="0" r="r" b="b"/>
              <a:pathLst>
                <a:path w="38" h="5">
                  <a:moveTo>
                    <a:pt x="36" y="0"/>
                  </a:moveTo>
                  <a:cubicBezTo>
                    <a:pt x="25" y="2"/>
                    <a:pt x="13" y="3"/>
                    <a:pt x="2" y="3"/>
                  </a:cubicBezTo>
                  <a:cubicBezTo>
                    <a:pt x="0" y="3"/>
                    <a:pt x="0" y="5"/>
                    <a:pt x="2" y="5"/>
                  </a:cubicBezTo>
                  <a:cubicBezTo>
                    <a:pt x="13" y="5"/>
                    <a:pt x="25" y="5"/>
                    <a:pt x="37" y="2"/>
                  </a:cubicBezTo>
                  <a:cubicBezTo>
                    <a:pt x="38" y="2"/>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p:nvPr/>
          </p:nvSpPr>
          <p:spPr bwMode="auto">
            <a:xfrm>
              <a:off x="6145" y="4170"/>
              <a:ext cx="119" cy="19"/>
            </a:xfrm>
            <a:custGeom>
              <a:avLst/>
              <a:gdLst>
                <a:gd name="T0" fmla="*/ 42 w 44"/>
                <a:gd name="T1" fmla="*/ 0 h 7"/>
                <a:gd name="T2" fmla="*/ 1 w 44"/>
                <a:gd name="T3" fmla="*/ 4 h 7"/>
                <a:gd name="T4" fmla="*/ 1 w 44"/>
                <a:gd name="T5" fmla="*/ 6 h 7"/>
                <a:gd name="T6" fmla="*/ 43 w 44"/>
                <a:gd name="T7" fmla="*/ 2 h 7"/>
                <a:gd name="T8" fmla="*/ 42 w 44"/>
                <a:gd name="T9" fmla="*/ 0 h 7"/>
              </a:gdLst>
              <a:ahLst/>
              <a:cxnLst>
                <a:cxn ang="0">
                  <a:pos x="T0" y="T1"/>
                </a:cxn>
                <a:cxn ang="0">
                  <a:pos x="T2" y="T3"/>
                </a:cxn>
                <a:cxn ang="0">
                  <a:pos x="T4" y="T5"/>
                </a:cxn>
                <a:cxn ang="0">
                  <a:pos x="T6" y="T7"/>
                </a:cxn>
                <a:cxn ang="0">
                  <a:pos x="T8" y="T9"/>
                </a:cxn>
              </a:cxnLst>
              <a:rect l="0" t="0" r="r" b="b"/>
              <a:pathLst>
                <a:path w="44" h="7">
                  <a:moveTo>
                    <a:pt x="42" y="0"/>
                  </a:moveTo>
                  <a:cubicBezTo>
                    <a:pt x="29" y="3"/>
                    <a:pt x="15" y="5"/>
                    <a:pt x="1" y="4"/>
                  </a:cubicBezTo>
                  <a:cubicBezTo>
                    <a:pt x="0" y="4"/>
                    <a:pt x="0" y="6"/>
                    <a:pt x="1" y="6"/>
                  </a:cubicBezTo>
                  <a:cubicBezTo>
                    <a:pt x="15" y="7"/>
                    <a:pt x="30" y="7"/>
                    <a:pt x="43" y="2"/>
                  </a:cubicBezTo>
                  <a:cubicBezTo>
                    <a:pt x="44" y="2"/>
                    <a:pt x="44"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6153" y="4124"/>
              <a:ext cx="113" cy="17"/>
            </a:xfrm>
            <a:custGeom>
              <a:avLst/>
              <a:gdLst>
                <a:gd name="T0" fmla="*/ 41 w 42"/>
                <a:gd name="T1" fmla="*/ 0 h 6"/>
                <a:gd name="T2" fmla="*/ 1 w 42"/>
                <a:gd name="T3" fmla="*/ 4 h 6"/>
                <a:gd name="T4" fmla="*/ 1 w 42"/>
                <a:gd name="T5" fmla="*/ 6 h 6"/>
                <a:gd name="T6" fmla="*/ 41 w 42"/>
                <a:gd name="T7" fmla="*/ 2 h 6"/>
                <a:gd name="T8" fmla="*/ 41 w 42"/>
                <a:gd name="T9" fmla="*/ 0 h 6"/>
              </a:gdLst>
              <a:ahLst/>
              <a:cxnLst>
                <a:cxn ang="0">
                  <a:pos x="T0" y="T1"/>
                </a:cxn>
                <a:cxn ang="0">
                  <a:pos x="T2" y="T3"/>
                </a:cxn>
                <a:cxn ang="0">
                  <a:pos x="T4" y="T5"/>
                </a:cxn>
                <a:cxn ang="0">
                  <a:pos x="T6" y="T7"/>
                </a:cxn>
                <a:cxn ang="0">
                  <a:pos x="T8" y="T9"/>
                </a:cxn>
              </a:cxnLst>
              <a:rect l="0" t="0" r="r" b="b"/>
              <a:pathLst>
                <a:path w="42" h="6">
                  <a:moveTo>
                    <a:pt x="41" y="0"/>
                  </a:moveTo>
                  <a:cubicBezTo>
                    <a:pt x="28" y="1"/>
                    <a:pt x="15" y="3"/>
                    <a:pt x="1" y="4"/>
                  </a:cubicBezTo>
                  <a:cubicBezTo>
                    <a:pt x="0" y="4"/>
                    <a:pt x="0" y="6"/>
                    <a:pt x="1" y="6"/>
                  </a:cubicBezTo>
                  <a:cubicBezTo>
                    <a:pt x="14" y="6"/>
                    <a:pt x="29" y="6"/>
                    <a:pt x="41" y="2"/>
                  </a:cubicBezTo>
                  <a:cubicBezTo>
                    <a:pt x="42" y="1"/>
                    <a:pt x="42"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p:nvPr/>
          </p:nvSpPr>
          <p:spPr bwMode="auto">
            <a:xfrm>
              <a:off x="6145" y="4051"/>
              <a:ext cx="200" cy="32"/>
            </a:xfrm>
            <a:custGeom>
              <a:avLst/>
              <a:gdLst>
                <a:gd name="T0" fmla="*/ 72 w 74"/>
                <a:gd name="T1" fmla="*/ 0 h 12"/>
                <a:gd name="T2" fmla="*/ 67 w 74"/>
                <a:gd name="T3" fmla="*/ 0 h 12"/>
                <a:gd name="T4" fmla="*/ 65 w 74"/>
                <a:gd name="T5" fmla="*/ 0 h 12"/>
                <a:gd name="T6" fmla="*/ 35 w 74"/>
                <a:gd name="T7" fmla="*/ 3 h 12"/>
                <a:gd name="T8" fmla="*/ 19 w 74"/>
                <a:gd name="T9" fmla="*/ 5 h 12"/>
                <a:gd name="T10" fmla="*/ 1 w 74"/>
                <a:gd name="T11" fmla="*/ 7 h 12"/>
                <a:gd name="T12" fmla="*/ 2 w 74"/>
                <a:gd name="T13" fmla="*/ 6 h 12"/>
                <a:gd name="T14" fmla="*/ 2 w 74"/>
                <a:gd name="T15" fmla="*/ 6 h 12"/>
                <a:gd name="T16" fmla="*/ 1 w 74"/>
                <a:gd name="T17" fmla="*/ 6 h 12"/>
                <a:gd name="T18" fmla="*/ 0 w 74"/>
                <a:gd name="T19" fmla="*/ 7 h 12"/>
                <a:gd name="T20" fmla="*/ 0 w 74"/>
                <a:gd name="T21" fmla="*/ 7 h 12"/>
                <a:gd name="T22" fmla="*/ 24 w 74"/>
                <a:gd name="T23" fmla="*/ 7 h 12"/>
                <a:gd name="T24" fmla="*/ 72 w 74"/>
                <a:gd name="T25" fmla="*/ 3 h 12"/>
                <a:gd name="T26" fmla="*/ 72 w 74"/>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
                  <a:moveTo>
                    <a:pt x="72" y="0"/>
                  </a:moveTo>
                  <a:cubicBezTo>
                    <a:pt x="70" y="0"/>
                    <a:pt x="68" y="0"/>
                    <a:pt x="67" y="0"/>
                  </a:cubicBezTo>
                  <a:cubicBezTo>
                    <a:pt x="66" y="0"/>
                    <a:pt x="66" y="0"/>
                    <a:pt x="65" y="0"/>
                  </a:cubicBezTo>
                  <a:cubicBezTo>
                    <a:pt x="55" y="1"/>
                    <a:pt x="45" y="2"/>
                    <a:pt x="35" y="3"/>
                  </a:cubicBezTo>
                  <a:cubicBezTo>
                    <a:pt x="29" y="4"/>
                    <a:pt x="24" y="4"/>
                    <a:pt x="19" y="5"/>
                  </a:cubicBezTo>
                  <a:cubicBezTo>
                    <a:pt x="16" y="5"/>
                    <a:pt x="3" y="8"/>
                    <a:pt x="1" y="7"/>
                  </a:cubicBezTo>
                  <a:cubicBezTo>
                    <a:pt x="2" y="8"/>
                    <a:pt x="3" y="7"/>
                    <a:pt x="2" y="6"/>
                  </a:cubicBezTo>
                  <a:cubicBezTo>
                    <a:pt x="2" y="6"/>
                    <a:pt x="2" y="6"/>
                    <a:pt x="2" y="6"/>
                  </a:cubicBezTo>
                  <a:cubicBezTo>
                    <a:pt x="2" y="6"/>
                    <a:pt x="1" y="6"/>
                    <a:pt x="1" y="6"/>
                  </a:cubicBezTo>
                  <a:cubicBezTo>
                    <a:pt x="1" y="6"/>
                    <a:pt x="0" y="6"/>
                    <a:pt x="0" y="7"/>
                  </a:cubicBezTo>
                  <a:cubicBezTo>
                    <a:pt x="0" y="7"/>
                    <a:pt x="0" y="7"/>
                    <a:pt x="0" y="7"/>
                  </a:cubicBezTo>
                  <a:cubicBezTo>
                    <a:pt x="4" y="12"/>
                    <a:pt x="19" y="8"/>
                    <a:pt x="24" y="7"/>
                  </a:cubicBezTo>
                  <a:cubicBezTo>
                    <a:pt x="40" y="6"/>
                    <a:pt x="56" y="5"/>
                    <a:pt x="72" y="3"/>
                  </a:cubicBezTo>
                  <a:cubicBezTo>
                    <a:pt x="74" y="3"/>
                    <a:pt x="74"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3"/>
            <p:cNvSpPr/>
            <p:nvPr/>
          </p:nvSpPr>
          <p:spPr bwMode="auto">
            <a:xfrm>
              <a:off x="6145" y="3988"/>
              <a:ext cx="154" cy="25"/>
            </a:xfrm>
            <a:custGeom>
              <a:avLst/>
              <a:gdLst>
                <a:gd name="T0" fmla="*/ 54 w 57"/>
                <a:gd name="T1" fmla="*/ 0 h 9"/>
                <a:gd name="T2" fmla="*/ 1 w 57"/>
                <a:gd name="T3" fmla="*/ 4 h 9"/>
                <a:gd name="T4" fmla="*/ 1 w 57"/>
                <a:gd name="T5" fmla="*/ 6 h 9"/>
                <a:gd name="T6" fmla="*/ 55 w 57"/>
                <a:gd name="T7" fmla="*/ 3 h 9"/>
                <a:gd name="T8" fmla="*/ 54 w 57"/>
                <a:gd name="T9" fmla="*/ 0 h 9"/>
              </a:gdLst>
              <a:ahLst/>
              <a:cxnLst>
                <a:cxn ang="0">
                  <a:pos x="T0" y="T1"/>
                </a:cxn>
                <a:cxn ang="0">
                  <a:pos x="T2" y="T3"/>
                </a:cxn>
                <a:cxn ang="0">
                  <a:pos x="T4" y="T5"/>
                </a:cxn>
                <a:cxn ang="0">
                  <a:pos x="T6" y="T7"/>
                </a:cxn>
                <a:cxn ang="0">
                  <a:pos x="T8" y="T9"/>
                </a:cxn>
              </a:cxnLst>
              <a:rect l="0" t="0" r="r" b="b"/>
              <a:pathLst>
                <a:path w="57" h="9">
                  <a:moveTo>
                    <a:pt x="54" y="0"/>
                  </a:moveTo>
                  <a:cubicBezTo>
                    <a:pt x="36" y="3"/>
                    <a:pt x="20" y="5"/>
                    <a:pt x="1" y="4"/>
                  </a:cubicBezTo>
                  <a:cubicBezTo>
                    <a:pt x="0" y="4"/>
                    <a:pt x="0" y="6"/>
                    <a:pt x="1" y="6"/>
                  </a:cubicBezTo>
                  <a:cubicBezTo>
                    <a:pt x="19" y="9"/>
                    <a:pt x="38" y="8"/>
                    <a:pt x="55" y="3"/>
                  </a:cubicBezTo>
                  <a:cubicBezTo>
                    <a:pt x="57" y="2"/>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4"/>
            <p:cNvSpPr/>
            <p:nvPr/>
          </p:nvSpPr>
          <p:spPr bwMode="auto">
            <a:xfrm>
              <a:off x="6142" y="3926"/>
              <a:ext cx="159" cy="24"/>
            </a:xfrm>
            <a:custGeom>
              <a:avLst/>
              <a:gdLst>
                <a:gd name="T0" fmla="*/ 57 w 59"/>
                <a:gd name="T1" fmla="*/ 1 h 9"/>
                <a:gd name="T2" fmla="*/ 1 w 59"/>
                <a:gd name="T3" fmla="*/ 4 h 9"/>
                <a:gd name="T4" fmla="*/ 1 w 59"/>
                <a:gd name="T5" fmla="*/ 5 h 9"/>
                <a:gd name="T6" fmla="*/ 57 w 59"/>
                <a:gd name="T7" fmla="*/ 3 h 9"/>
                <a:gd name="T8" fmla="*/ 57 w 59"/>
                <a:gd name="T9" fmla="*/ 1 h 9"/>
              </a:gdLst>
              <a:ahLst/>
              <a:cxnLst>
                <a:cxn ang="0">
                  <a:pos x="T0" y="T1"/>
                </a:cxn>
                <a:cxn ang="0">
                  <a:pos x="T2" y="T3"/>
                </a:cxn>
                <a:cxn ang="0">
                  <a:pos x="T4" y="T5"/>
                </a:cxn>
                <a:cxn ang="0">
                  <a:pos x="T6" y="T7"/>
                </a:cxn>
                <a:cxn ang="0">
                  <a:pos x="T8" y="T9"/>
                </a:cxn>
              </a:cxnLst>
              <a:rect l="0" t="0" r="r" b="b"/>
              <a:pathLst>
                <a:path w="59" h="9">
                  <a:moveTo>
                    <a:pt x="57" y="1"/>
                  </a:moveTo>
                  <a:cubicBezTo>
                    <a:pt x="38" y="3"/>
                    <a:pt x="20" y="5"/>
                    <a:pt x="1" y="4"/>
                  </a:cubicBezTo>
                  <a:cubicBezTo>
                    <a:pt x="0" y="3"/>
                    <a:pt x="0" y="5"/>
                    <a:pt x="1" y="5"/>
                  </a:cubicBezTo>
                  <a:cubicBezTo>
                    <a:pt x="19" y="9"/>
                    <a:pt x="40" y="9"/>
                    <a:pt x="57" y="3"/>
                  </a:cubicBezTo>
                  <a:cubicBezTo>
                    <a:pt x="59" y="3"/>
                    <a:pt x="59"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6153" y="3855"/>
              <a:ext cx="151" cy="30"/>
            </a:xfrm>
            <a:custGeom>
              <a:avLst/>
              <a:gdLst>
                <a:gd name="T0" fmla="*/ 54 w 56"/>
                <a:gd name="T1" fmla="*/ 0 h 11"/>
                <a:gd name="T2" fmla="*/ 1 w 56"/>
                <a:gd name="T3" fmla="*/ 8 h 11"/>
                <a:gd name="T4" fmla="*/ 1 w 56"/>
                <a:gd name="T5" fmla="*/ 10 h 11"/>
                <a:gd name="T6" fmla="*/ 55 w 56"/>
                <a:gd name="T7" fmla="*/ 3 h 11"/>
                <a:gd name="T8" fmla="*/ 54 w 56"/>
                <a:gd name="T9" fmla="*/ 0 h 11"/>
              </a:gdLst>
              <a:ahLst/>
              <a:cxnLst>
                <a:cxn ang="0">
                  <a:pos x="T0" y="T1"/>
                </a:cxn>
                <a:cxn ang="0">
                  <a:pos x="T2" y="T3"/>
                </a:cxn>
                <a:cxn ang="0">
                  <a:pos x="T4" y="T5"/>
                </a:cxn>
                <a:cxn ang="0">
                  <a:pos x="T6" y="T7"/>
                </a:cxn>
                <a:cxn ang="0">
                  <a:pos x="T8" y="T9"/>
                </a:cxn>
              </a:cxnLst>
              <a:rect l="0" t="0" r="r" b="b"/>
              <a:pathLst>
                <a:path w="56" h="11">
                  <a:moveTo>
                    <a:pt x="54" y="0"/>
                  </a:moveTo>
                  <a:cubicBezTo>
                    <a:pt x="36" y="2"/>
                    <a:pt x="19" y="5"/>
                    <a:pt x="1" y="8"/>
                  </a:cubicBezTo>
                  <a:cubicBezTo>
                    <a:pt x="0" y="8"/>
                    <a:pt x="0" y="11"/>
                    <a:pt x="1" y="10"/>
                  </a:cubicBezTo>
                  <a:cubicBezTo>
                    <a:pt x="19" y="8"/>
                    <a:pt x="37" y="7"/>
                    <a:pt x="55" y="3"/>
                  </a:cubicBezTo>
                  <a:cubicBezTo>
                    <a:pt x="56"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6"/>
            <p:cNvSpPr/>
            <p:nvPr/>
          </p:nvSpPr>
          <p:spPr bwMode="auto">
            <a:xfrm>
              <a:off x="6147" y="3793"/>
              <a:ext cx="154" cy="24"/>
            </a:xfrm>
            <a:custGeom>
              <a:avLst/>
              <a:gdLst>
                <a:gd name="T0" fmla="*/ 55 w 57"/>
                <a:gd name="T1" fmla="*/ 0 h 9"/>
                <a:gd name="T2" fmla="*/ 2 w 57"/>
                <a:gd name="T3" fmla="*/ 6 h 9"/>
                <a:gd name="T4" fmla="*/ 2 w 57"/>
                <a:gd name="T5" fmla="*/ 8 h 9"/>
                <a:gd name="T6" fmla="*/ 55 w 57"/>
                <a:gd name="T7" fmla="*/ 3 h 9"/>
                <a:gd name="T8" fmla="*/ 55 w 57"/>
                <a:gd name="T9" fmla="*/ 0 h 9"/>
              </a:gdLst>
              <a:ahLst/>
              <a:cxnLst>
                <a:cxn ang="0">
                  <a:pos x="T0" y="T1"/>
                </a:cxn>
                <a:cxn ang="0">
                  <a:pos x="T2" y="T3"/>
                </a:cxn>
                <a:cxn ang="0">
                  <a:pos x="T4" y="T5"/>
                </a:cxn>
                <a:cxn ang="0">
                  <a:pos x="T6" y="T7"/>
                </a:cxn>
                <a:cxn ang="0">
                  <a:pos x="T8" y="T9"/>
                </a:cxn>
              </a:cxnLst>
              <a:rect l="0" t="0" r="r" b="b"/>
              <a:pathLst>
                <a:path w="57" h="9">
                  <a:moveTo>
                    <a:pt x="55" y="0"/>
                  </a:moveTo>
                  <a:cubicBezTo>
                    <a:pt x="37" y="2"/>
                    <a:pt x="20" y="6"/>
                    <a:pt x="2" y="6"/>
                  </a:cubicBezTo>
                  <a:cubicBezTo>
                    <a:pt x="0" y="6"/>
                    <a:pt x="0" y="8"/>
                    <a:pt x="2" y="8"/>
                  </a:cubicBezTo>
                  <a:cubicBezTo>
                    <a:pt x="19" y="9"/>
                    <a:pt x="39" y="8"/>
                    <a:pt x="55" y="3"/>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6155" y="3736"/>
              <a:ext cx="141" cy="21"/>
            </a:xfrm>
            <a:custGeom>
              <a:avLst/>
              <a:gdLst>
                <a:gd name="T0" fmla="*/ 51 w 52"/>
                <a:gd name="T1" fmla="*/ 0 h 8"/>
                <a:gd name="T2" fmla="*/ 1 w 52"/>
                <a:gd name="T3" fmla="*/ 6 h 8"/>
                <a:gd name="T4" fmla="*/ 2 w 52"/>
                <a:gd name="T5" fmla="*/ 8 h 8"/>
                <a:gd name="T6" fmla="*/ 51 w 52"/>
                <a:gd name="T7" fmla="*/ 3 h 8"/>
                <a:gd name="T8" fmla="*/ 51 w 52"/>
                <a:gd name="T9" fmla="*/ 0 h 8"/>
              </a:gdLst>
              <a:ahLst/>
              <a:cxnLst>
                <a:cxn ang="0">
                  <a:pos x="T0" y="T1"/>
                </a:cxn>
                <a:cxn ang="0">
                  <a:pos x="T2" y="T3"/>
                </a:cxn>
                <a:cxn ang="0">
                  <a:pos x="T4" y="T5"/>
                </a:cxn>
                <a:cxn ang="0">
                  <a:pos x="T6" y="T7"/>
                </a:cxn>
                <a:cxn ang="0">
                  <a:pos x="T8" y="T9"/>
                </a:cxn>
              </a:cxnLst>
              <a:rect l="0" t="0" r="r" b="b"/>
              <a:pathLst>
                <a:path w="52" h="8">
                  <a:moveTo>
                    <a:pt x="51" y="0"/>
                  </a:moveTo>
                  <a:cubicBezTo>
                    <a:pt x="34" y="0"/>
                    <a:pt x="17" y="3"/>
                    <a:pt x="1" y="6"/>
                  </a:cubicBezTo>
                  <a:cubicBezTo>
                    <a:pt x="0" y="6"/>
                    <a:pt x="0" y="8"/>
                    <a:pt x="2" y="8"/>
                  </a:cubicBezTo>
                  <a:cubicBezTo>
                    <a:pt x="18" y="6"/>
                    <a:pt x="34" y="5"/>
                    <a:pt x="51" y="3"/>
                  </a:cubicBezTo>
                  <a:cubicBezTo>
                    <a:pt x="52" y="3"/>
                    <a:pt x="52"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6147" y="3687"/>
              <a:ext cx="162" cy="19"/>
            </a:xfrm>
            <a:custGeom>
              <a:avLst/>
              <a:gdLst>
                <a:gd name="T0" fmla="*/ 58 w 60"/>
                <a:gd name="T1" fmla="*/ 0 h 7"/>
                <a:gd name="T2" fmla="*/ 2 w 60"/>
                <a:gd name="T3" fmla="*/ 5 h 7"/>
                <a:gd name="T4" fmla="*/ 2 w 60"/>
                <a:gd name="T5" fmla="*/ 7 h 7"/>
                <a:gd name="T6" fmla="*/ 58 w 60"/>
                <a:gd name="T7" fmla="*/ 3 h 7"/>
                <a:gd name="T8" fmla="*/ 58 w 60"/>
                <a:gd name="T9" fmla="*/ 0 h 7"/>
              </a:gdLst>
              <a:ahLst/>
              <a:cxnLst>
                <a:cxn ang="0">
                  <a:pos x="T0" y="T1"/>
                </a:cxn>
                <a:cxn ang="0">
                  <a:pos x="T2" y="T3"/>
                </a:cxn>
                <a:cxn ang="0">
                  <a:pos x="T4" y="T5"/>
                </a:cxn>
                <a:cxn ang="0">
                  <a:pos x="T6" y="T7"/>
                </a:cxn>
                <a:cxn ang="0">
                  <a:pos x="T8" y="T9"/>
                </a:cxn>
              </a:cxnLst>
              <a:rect l="0" t="0" r="r" b="b"/>
              <a:pathLst>
                <a:path w="60" h="7">
                  <a:moveTo>
                    <a:pt x="58" y="0"/>
                  </a:moveTo>
                  <a:cubicBezTo>
                    <a:pt x="39" y="2"/>
                    <a:pt x="20" y="4"/>
                    <a:pt x="2" y="5"/>
                  </a:cubicBezTo>
                  <a:cubicBezTo>
                    <a:pt x="0" y="5"/>
                    <a:pt x="0" y="7"/>
                    <a:pt x="2" y="7"/>
                  </a:cubicBezTo>
                  <a:cubicBezTo>
                    <a:pt x="20" y="7"/>
                    <a:pt x="40" y="6"/>
                    <a:pt x="58" y="3"/>
                  </a:cubicBezTo>
                  <a:cubicBezTo>
                    <a:pt x="60" y="3"/>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817" y="4260"/>
              <a:ext cx="184" cy="16"/>
            </a:xfrm>
            <a:custGeom>
              <a:avLst/>
              <a:gdLst>
                <a:gd name="T0" fmla="*/ 66 w 68"/>
                <a:gd name="T1" fmla="*/ 1 h 6"/>
                <a:gd name="T2" fmla="*/ 0 w 68"/>
                <a:gd name="T3" fmla="*/ 2 h 6"/>
                <a:gd name="T4" fmla="*/ 0 w 68"/>
                <a:gd name="T5" fmla="*/ 3 h 6"/>
                <a:gd name="T6" fmla="*/ 66 w 68"/>
                <a:gd name="T7" fmla="*/ 4 h 6"/>
                <a:gd name="T8" fmla="*/ 66 w 68"/>
                <a:gd name="T9" fmla="*/ 1 h 6"/>
              </a:gdLst>
              <a:ahLst/>
              <a:cxnLst>
                <a:cxn ang="0">
                  <a:pos x="T0" y="T1"/>
                </a:cxn>
                <a:cxn ang="0">
                  <a:pos x="T2" y="T3"/>
                </a:cxn>
                <a:cxn ang="0">
                  <a:pos x="T4" y="T5"/>
                </a:cxn>
                <a:cxn ang="0">
                  <a:pos x="T6" y="T7"/>
                </a:cxn>
                <a:cxn ang="0">
                  <a:pos x="T8" y="T9"/>
                </a:cxn>
              </a:cxnLst>
              <a:rect l="0" t="0" r="r" b="b"/>
              <a:pathLst>
                <a:path w="68" h="6">
                  <a:moveTo>
                    <a:pt x="66" y="1"/>
                  </a:moveTo>
                  <a:cubicBezTo>
                    <a:pt x="44" y="1"/>
                    <a:pt x="22" y="0"/>
                    <a:pt x="0" y="2"/>
                  </a:cubicBezTo>
                  <a:cubicBezTo>
                    <a:pt x="0" y="2"/>
                    <a:pt x="0" y="3"/>
                    <a:pt x="0" y="3"/>
                  </a:cubicBezTo>
                  <a:cubicBezTo>
                    <a:pt x="21" y="6"/>
                    <a:pt x="44" y="5"/>
                    <a:pt x="66" y="4"/>
                  </a:cubicBezTo>
                  <a:cubicBezTo>
                    <a:pt x="68" y="4"/>
                    <a:pt x="68" y="1"/>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4790" y="4225"/>
              <a:ext cx="238" cy="22"/>
            </a:xfrm>
            <a:custGeom>
              <a:avLst/>
              <a:gdLst>
                <a:gd name="T0" fmla="*/ 86 w 88"/>
                <a:gd name="T1" fmla="*/ 1 h 8"/>
                <a:gd name="T2" fmla="*/ 1 w 88"/>
                <a:gd name="T3" fmla="*/ 1 h 8"/>
                <a:gd name="T4" fmla="*/ 1 w 88"/>
                <a:gd name="T5" fmla="*/ 2 h 8"/>
                <a:gd name="T6" fmla="*/ 86 w 88"/>
                <a:gd name="T7" fmla="*/ 4 h 8"/>
                <a:gd name="T8" fmla="*/ 86 w 88"/>
                <a:gd name="T9" fmla="*/ 1 h 8"/>
              </a:gdLst>
              <a:ahLst/>
              <a:cxnLst>
                <a:cxn ang="0">
                  <a:pos x="T0" y="T1"/>
                </a:cxn>
                <a:cxn ang="0">
                  <a:pos x="T2" y="T3"/>
                </a:cxn>
                <a:cxn ang="0">
                  <a:pos x="T4" y="T5"/>
                </a:cxn>
                <a:cxn ang="0">
                  <a:pos x="T6" y="T7"/>
                </a:cxn>
                <a:cxn ang="0">
                  <a:pos x="T8" y="T9"/>
                </a:cxn>
              </a:cxnLst>
              <a:rect l="0" t="0" r="r" b="b"/>
              <a:pathLst>
                <a:path w="88" h="8">
                  <a:moveTo>
                    <a:pt x="86" y="1"/>
                  </a:moveTo>
                  <a:cubicBezTo>
                    <a:pt x="58" y="2"/>
                    <a:pt x="30" y="3"/>
                    <a:pt x="1" y="1"/>
                  </a:cubicBezTo>
                  <a:cubicBezTo>
                    <a:pt x="0" y="0"/>
                    <a:pt x="0" y="2"/>
                    <a:pt x="1" y="2"/>
                  </a:cubicBezTo>
                  <a:cubicBezTo>
                    <a:pt x="29" y="5"/>
                    <a:pt x="58" y="8"/>
                    <a:pt x="86" y="4"/>
                  </a:cubicBezTo>
                  <a:cubicBezTo>
                    <a:pt x="88" y="4"/>
                    <a:pt x="88" y="1"/>
                    <a:pt x="8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4793" y="4173"/>
              <a:ext cx="222" cy="16"/>
            </a:xfrm>
            <a:custGeom>
              <a:avLst/>
              <a:gdLst>
                <a:gd name="T0" fmla="*/ 80 w 82"/>
                <a:gd name="T1" fmla="*/ 1 h 6"/>
                <a:gd name="T2" fmla="*/ 1 w 82"/>
                <a:gd name="T3" fmla="*/ 2 h 6"/>
                <a:gd name="T4" fmla="*/ 1 w 82"/>
                <a:gd name="T5" fmla="*/ 4 h 6"/>
                <a:gd name="T6" fmla="*/ 80 w 82"/>
                <a:gd name="T7" fmla="*/ 4 h 6"/>
                <a:gd name="T8" fmla="*/ 80 w 82"/>
                <a:gd name="T9" fmla="*/ 1 h 6"/>
              </a:gdLst>
              <a:ahLst/>
              <a:cxnLst>
                <a:cxn ang="0">
                  <a:pos x="T0" y="T1"/>
                </a:cxn>
                <a:cxn ang="0">
                  <a:pos x="T2" y="T3"/>
                </a:cxn>
                <a:cxn ang="0">
                  <a:pos x="T4" y="T5"/>
                </a:cxn>
                <a:cxn ang="0">
                  <a:pos x="T6" y="T7"/>
                </a:cxn>
                <a:cxn ang="0">
                  <a:pos x="T8" y="T9"/>
                </a:cxn>
              </a:cxnLst>
              <a:rect l="0" t="0" r="r" b="b"/>
              <a:pathLst>
                <a:path w="82" h="6">
                  <a:moveTo>
                    <a:pt x="80" y="1"/>
                  </a:moveTo>
                  <a:cubicBezTo>
                    <a:pt x="54" y="0"/>
                    <a:pt x="27" y="1"/>
                    <a:pt x="1" y="2"/>
                  </a:cubicBezTo>
                  <a:cubicBezTo>
                    <a:pt x="0" y="2"/>
                    <a:pt x="0" y="4"/>
                    <a:pt x="1" y="4"/>
                  </a:cubicBezTo>
                  <a:cubicBezTo>
                    <a:pt x="27" y="4"/>
                    <a:pt x="54" y="6"/>
                    <a:pt x="80" y="4"/>
                  </a:cubicBezTo>
                  <a:cubicBezTo>
                    <a:pt x="82" y="4"/>
                    <a:pt x="82" y="1"/>
                    <a:pt x="8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p:nvPr/>
          </p:nvSpPr>
          <p:spPr bwMode="auto">
            <a:xfrm>
              <a:off x="4793" y="4127"/>
              <a:ext cx="227" cy="14"/>
            </a:xfrm>
            <a:custGeom>
              <a:avLst/>
              <a:gdLst>
                <a:gd name="T0" fmla="*/ 81 w 84"/>
                <a:gd name="T1" fmla="*/ 0 h 5"/>
                <a:gd name="T2" fmla="*/ 1 w 84"/>
                <a:gd name="T3" fmla="*/ 2 h 5"/>
                <a:gd name="T4" fmla="*/ 1 w 84"/>
                <a:gd name="T5" fmla="*/ 3 h 5"/>
                <a:gd name="T6" fmla="*/ 81 w 84"/>
                <a:gd name="T7" fmla="*/ 3 h 5"/>
                <a:gd name="T8" fmla="*/ 81 w 84"/>
                <a:gd name="T9" fmla="*/ 0 h 5"/>
              </a:gdLst>
              <a:ahLst/>
              <a:cxnLst>
                <a:cxn ang="0">
                  <a:pos x="T0" y="T1"/>
                </a:cxn>
                <a:cxn ang="0">
                  <a:pos x="T2" y="T3"/>
                </a:cxn>
                <a:cxn ang="0">
                  <a:pos x="T4" y="T5"/>
                </a:cxn>
                <a:cxn ang="0">
                  <a:pos x="T6" y="T7"/>
                </a:cxn>
                <a:cxn ang="0">
                  <a:pos x="T8" y="T9"/>
                </a:cxn>
              </a:cxnLst>
              <a:rect l="0" t="0" r="r" b="b"/>
              <a:pathLst>
                <a:path w="84" h="5">
                  <a:moveTo>
                    <a:pt x="81" y="0"/>
                  </a:moveTo>
                  <a:cubicBezTo>
                    <a:pt x="55" y="1"/>
                    <a:pt x="28" y="1"/>
                    <a:pt x="1" y="2"/>
                  </a:cubicBezTo>
                  <a:cubicBezTo>
                    <a:pt x="0" y="2"/>
                    <a:pt x="0" y="3"/>
                    <a:pt x="1" y="3"/>
                  </a:cubicBezTo>
                  <a:cubicBezTo>
                    <a:pt x="28" y="5"/>
                    <a:pt x="55" y="5"/>
                    <a:pt x="81" y="3"/>
                  </a:cubicBezTo>
                  <a:cubicBezTo>
                    <a:pt x="84" y="3"/>
                    <a:pt x="84"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4801" y="4081"/>
              <a:ext cx="214" cy="22"/>
            </a:xfrm>
            <a:custGeom>
              <a:avLst/>
              <a:gdLst>
                <a:gd name="T0" fmla="*/ 77 w 79"/>
                <a:gd name="T1" fmla="*/ 5 h 8"/>
                <a:gd name="T2" fmla="*/ 1 w 79"/>
                <a:gd name="T3" fmla="*/ 0 h 8"/>
                <a:gd name="T4" fmla="*/ 1 w 79"/>
                <a:gd name="T5" fmla="*/ 2 h 8"/>
                <a:gd name="T6" fmla="*/ 77 w 79"/>
                <a:gd name="T7" fmla="*/ 8 h 8"/>
                <a:gd name="T8" fmla="*/ 77 w 79"/>
                <a:gd name="T9" fmla="*/ 5 h 8"/>
              </a:gdLst>
              <a:ahLst/>
              <a:cxnLst>
                <a:cxn ang="0">
                  <a:pos x="T0" y="T1"/>
                </a:cxn>
                <a:cxn ang="0">
                  <a:pos x="T2" y="T3"/>
                </a:cxn>
                <a:cxn ang="0">
                  <a:pos x="T4" y="T5"/>
                </a:cxn>
                <a:cxn ang="0">
                  <a:pos x="T6" y="T7"/>
                </a:cxn>
                <a:cxn ang="0">
                  <a:pos x="T8" y="T9"/>
                </a:cxn>
              </a:cxnLst>
              <a:rect l="0" t="0" r="r" b="b"/>
              <a:pathLst>
                <a:path w="79" h="8">
                  <a:moveTo>
                    <a:pt x="77" y="5"/>
                  </a:moveTo>
                  <a:cubicBezTo>
                    <a:pt x="52" y="2"/>
                    <a:pt x="26" y="1"/>
                    <a:pt x="1" y="0"/>
                  </a:cubicBezTo>
                  <a:cubicBezTo>
                    <a:pt x="0" y="0"/>
                    <a:pt x="0" y="2"/>
                    <a:pt x="1" y="2"/>
                  </a:cubicBezTo>
                  <a:cubicBezTo>
                    <a:pt x="26" y="4"/>
                    <a:pt x="52" y="7"/>
                    <a:pt x="77" y="8"/>
                  </a:cubicBezTo>
                  <a:cubicBezTo>
                    <a:pt x="79" y="8"/>
                    <a:pt x="79" y="5"/>
                    <a:pt x="7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p:nvPr/>
          </p:nvSpPr>
          <p:spPr bwMode="auto">
            <a:xfrm>
              <a:off x="3428" y="4233"/>
              <a:ext cx="173" cy="19"/>
            </a:xfrm>
            <a:custGeom>
              <a:avLst/>
              <a:gdLst>
                <a:gd name="T0" fmla="*/ 62 w 64"/>
                <a:gd name="T1" fmla="*/ 1 h 7"/>
                <a:gd name="T2" fmla="*/ 1 w 64"/>
                <a:gd name="T3" fmla="*/ 4 h 7"/>
                <a:gd name="T4" fmla="*/ 1 w 64"/>
                <a:gd name="T5" fmla="*/ 6 h 7"/>
                <a:gd name="T6" fmla="*/ 63 w 64"/>
                <a:gd name="T7" fmla="*/ 3 h 7"/>
                <a:gd name="T8" fmla="*/ 62 w 64"/>
                <a:gd name="T9" fmla="*/ 1 h 7"/>
              </a:gdLst>
              <a:ahLst/>
              <a:cxnLst>
                <a:cxn ang="0">
                  <a:pos x="T0" y="T1"/>
                </a:cxn>
                <a:cxn ang="0">
                  <a:pos x="T2" y="T3"/>
                </a:cxn>
                <a:cxn ang="0">
                  <a:pos x="T4" y="T5"/>
                </a:cxn>
                <a:cxn ang="0">
                  <a:pos x="T6" y="T7"/>
                </a:cxn>
                <a:cxn ang="0">
                  <a:pos x="T8" y="T9"/>
                </a:cxn>
              </a:cxnLst>
              <a:rect l="0" t="0" r="r" b="b"/>
              <a:pathLst>
                <a:path w="64" h="7">
                  <a:moveTo>
                    <a:pt x="62" y="1"/>
                  </a:moveTo>
                  <a:cubicBezTo>
                    <a:pt x="42" y="0"/>
                    <a:pt x="21" y="3"/>
                    <a:pt x="1" y="4"/>
                  </a:cubicBezTo>
                  <a:cubicBezTo>
                    <a:pt x="0" y="4"/>
                    <a:pt x="0" y="6"/>
                    <a:pt x="1" y="6"/>
                  </a:cubicBezTo>
                  <a:cubicBezTo>
                    <a:pt x="21" y="6"/>
                    <a:pt x="43" y="7"/>
                    <a:pt x="63" y="3"/>
                  </a:cubicBezTo>
                  <a:cubicBezTo>
                    <a:pt x="64" y="3"/>
                    <a:pt x="64" y="1"/>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3425" y="4181"/>
              <a:ext cx="179" cy="19"/>
            </a:xfrm>
            <a:custGeom>
              <a:avLst/>
              <a:gdLst>
                <a:gd name="T0" fmla="*/ 63 w 66"/>
                <a:gd name="T1" fmla="*/ 0 h 7"/>
                <a:gd name="T2" fmla="*/ 1 w 66"/>
                <a:gd name="T3" fmla="*/ 4 h 7"/>
                <a:gd name="T4" fmla="*/ 1 w 66"/>
                <a:gd name="T5" fmla="*/ 6 h 7"/>
                <a:gd name="T6" fmla="*/ 64 w 66"/>
                <a:gd name="T7" fmla="*/ 3 h 7"/>
                <a:gd name="T8" fmla="*/ 63 w 66"/>
                <a:gd name="T9" fmla="*/ 0 h 7"/>
              </a:gdLst>
              <a:ahLst/>
              <a:cxnLst>
                <a:cxn ang="0">
                  <a:pos x="T0" y="T1"/>
                </a:cxn>
                <a:cxn ang="0">
                  <a:pos x="T2" y="T3"/>
                </a:cxn>
                <a:cxn ang="0">
                  <a:pos x="T4" y="T5"/>
                </a:cxn>
                <a:cxn ang="0">
                  <a:pos x="T6" y="T7"/>
                </a:cxn>
                <a:cxn ang="0">
                  <a:pos x="T8" y="T9"/>
                </a:cxn>
              </a:cxnLst>
              <a:rect l="0" t="0" r="r" b="b"/>
              <a:pathLst>
                <a:path w="66" h="7">
                  <a:moveTo>
                    <a:pt x="63" y="0"/>
                  </a:moveTo>
                  <a:cubicBezTo>
                    <a:pt x="42" y="3"/>
                    <a:pt x="22" y="5"/>
                    <a:pt x="1" y="4"/>
                  </a:cubicBezTo>
                  <a:cubicBezTo>
                    <a:pt x="0" y="4"/>
                    <a:pt x="0" y="6"/>
                    <a:pt x="1" y="6"/>
                  </a:cubicBezTo>
                  <a:cubicBezTo>
                    <a:pt x="22" y="7"/>
                    <a:pt x="43" y="6"/>
                    <a:pt x="64" y="3"/>
                  </a:cubicBezTo>
                  <a:cubicBezTo>
                    <a:pt x="66" y="2"/>
                    <a:pt x="65"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3433" y="4116"/>
              <a:ext cx="179" cy="16"/>
            </a:xfrm>
            <a:custGeom>
              <a:avLst/>
              <a:gdLst>
                <a:gd name="T0" fmla="*/ 64 w 66"/>
                <a:gd name="T1" fmla="*/ 0 h 6"/>
                <a:gd name="T2" fmla="*/ 2 w 66"/>
                <a:gd name="T3" fmla="*/ 4 h 6"/>
                <a:gd name="T4" fmla="*/ 2 w 66"/>
                <a:gd name="T5" fmla="*/ 6 h 6"/>
                <a:gd name="T6" fmla="*/ 65 w 66"/>
                <a:gd name="T7" fmla="*/ 2 h 6"/>
                <a:gd name="T8" fmla="*/ 64 w 66"/>
                <a:gd name="T9" fmla="*/ 0 h 6"/>
              </a:gdLst>
              <a:ahLst/>
              <a:cxnLst>
                <a:cxn ang="0">
                  <a:pos x="T0" y="T1"/>
                </a:cxn>
                <a:cxn ang="0">
                  <a:pos x="T2" y="T3"/>
                </a:cxn>
                <a:cxn ang="0">
                  <a:pos x="T4" y="T5"/>
                </a:cxn>
                <a:cxn ang="0">
                  <a:pos x="T6" y="T7"/>
                </a:cxn>
                <a:cxn ang="0">
                  <a:pos x="T8" y="T9"/>
                </a:cxn>
              </a:cxnLst>
              <a:rect l="0" t="0" r="r" b="b"/>
              <a:pathLst>
                <a:path w="66" h="6">
                  <a:moveTo>
                    <a:pt x="64" y="0"/>
                  </a:moveTo>
                  <a:cubicBezTo>
                    <a:pt x="43" y="0"/>
                    <a:pt x="22" y="2"/>
                    <a:pt x="2" y="4"/>
                  </a:cubicBezTo>
                  <a:cubicBezTo>
                    <a:pt x="0" y="4"/>
                    <a:pt x="0" y="6"/>
                    <a:pt x="2" y="6"/>
                  </a:cubicBezTo>
                  <a:cubicBezTo>
                    <a:pt x="23" y="5"/>
                    <a:pt x="44" y="5"/>
                    <a:pt x="65" y="2"/>
                  </a:cubicBezTo>
                  <a:cubicBezTo>
                    <a:pt x="66" y="2"/>
                    <a:pt x="66"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3428" y="4048"/>
              <a:ext cx="184" cy="16"/>
            </a:xfrm>
            <a:custGeom>
              <a:avLst/>
              <a:gdLst>
                <a:gd name="T0" fmla="*/ 66 w 68"/>
                <a:gd name="T1" fmla="*/ 0 h 6"/>
                <a:gd name="T2" fmla="*/ 1 w 68"/>
                <a:gd name="T3" fmla="*/ 4 h 6"/>
                <a:gd name="T4" fmla="*/ 1 w 68"/>
                <a:gd name="T5" fmla="*/ 6 h 6"/>
                <a:gd name="T6" fmla="*/ 67 w 68"/>
                <a:gd name="T7" fmla="*/ 3 h 6"/>
                <a:gd name="T8" fmla="*/ 66 w 68"/>
                <a:gd name="T9" fmla="*/ 0 h 6"/>
              </a:gdLst>
              <a:ahLst/>
              <a:cxnLst>
                <a:cxn ang="0">
                  <a:pos x="T0" y="T1"/>
                </a:cxn>
                <a:cxn ang="0">
                  <a:pos x="T2" y="T3"/>
                </a:cxn>
                <a:cxn ang="0">
                  <a:pos x="T4" y="T5"/>
                </a:cxn>
                <a:cxn ang="0">
                  <a:pos x="T6" y="T7"/>
                </a:cxn>
                <a:cxn ang="0">
                  <a:pos x="T8" y="T9"/>
                </a:cxn>
              </a:cxnLst>
              <a:rect l="0" t="0" r="r" b="b"/>
              <a:pathLst>
                <a:path w="68" h="6">
                  <a:moveTo>
                    <a:pt x="66" y="0"/>
                  </a:moveTo>
                  <a:cubicBezTo>
                    <a:pt x="45" y="1"/>
                    <a:pt x="23" y="3"/>
                    <a:pt x="1" y="4"/>
                  </a:cubicBezTo>
                  <a:cubicBezTo>
                    <a:pt x="0" y="4"/>
                    <a:pt x="0" y="6"/>
                    <a:pt x="1" y="6"/>
                  </a:cubicBezTo>
                  <a:cubicBezTo>
                    <a:pt x="23" y="6"/>
                    <a:pt x="45" y="6"/>
                    <a:pt x="67"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3422" y="3983"/>
              <a:ext cx="192" cy="22"/>
            </a:xfrm>
            <a:custGeom>
              <a:avLst/>
              <a:gdLst>
                <a:gd name="T0" fmla="*/ 70 w 71"/>
                <a:gd name="T1" fmla="*/ 1 h 8"/>
                <a:gd name="T2" fmla="*/ 2 w 71"/>
                <a:gd name="T3" fmla="*/ 6 h 8"/>
                <a:gd name="T4" fmla="*/ 2 w 71"/>
                <a:gd name="T5" fmla="*/ 8 h 8"/>
                <a:gd name="T6" fmla="*/ 70 w 71"/>
                <a:gd name="T7" fmla="*/ 3 h 8"/>
                <a:gd name="T8" fmla="*/ 70 w 71"/>
                <a:gd name="T9" fmla="*/ 1 h 8"/>
              </a:gdLst>
              <a:ahLst/>
              <a:cxnLst>
                <a:cxn ang="0">
                  <a:pos x="T0" y="T1"/>
                </a:cxn>
                <a:cxn ang="0">
                  <a:pos x="T2" y="T3"/>
                </a:cxn>
                <a:cxn ang="0">
                  <a:pos x="T4" y="T5"/>
                </a:cxn>
                <a:cxn ang="0">
                  <a:pos x="T6" y="T7"/>
                </a:cxn>
                <a:cxn ang="0">
                  <a:pos x="T8" y="T9"/>
                </a:cxn>
              </a:cxnLst>
              <a:rect l="0" t="0" r="r" b="b"/>
              <a:pathLst>
                <a:path w="71" h="8">
                  <a:moveTo>
                    <a:pt x="70" y="1"/>
                  </a:moveTo>
                  <a:cubicBezTo>
                    <a:pt x="47" y="0"/>
                    <a:pt x="24" y="4"/>
                    <a:pt x="2" y="6"/>
                  </a:cubicBezTo>
                  <a:cubicBezTo>
                    <a:pt x="0" y="6"/>
                    <a:pt x="0" y="8"/>
                    <a:pt x="2" y="8"/>
                  </a:cubicBezTo>
                  <a:cubicBezTo>
                    <a:pt x="24" y="7"/>
                    <a:pt x="48" y="7"/>
                    <a:pt x="70" y="3"/>
                  </a:cubicBezTo>
                  <a:cubicBezTo>
                    <a:pt x="71" y="3"/>
                    <a:pt x="71" y="1"/>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3417" y="3907"/>
              <a:ext cx="184" cy="13"/>
            </a:xfrm>
            <a:custGeom>
              <a:avLst/>
              <a:gdLst>
                <a:gd name="T0" fmla="*/ 66 w 68"/>
                <a:gd name="T1" fmla="*/ 0 h 5"/>
                <a:gd name="T2" fmla="*/ 1 w 68"/>
                <a:gd name="T3" fmla="*/ 0 h 5"/>
                <a:gd name="T4" fmla="*/ 1 w 68"/>
                <a:gd name="T5" fmla="*/ 2 h 5"/>
                <a:gd name="T6" fmla="*/ 66 w 68"/>
                <a:gd name="T7" fmla="*/ 3 h 5"/>
                <a:gd name="T8" fmla="*/ 66 w 68"/>
                <a:gd name="T9" fmla="*/ 0 h 5"/>
              </a:gdLst>
              <a:ahLst/>
              <a:cxnLst>
                <a:cxn ang="0">
                  <a:pos x="T0" y="T1"/>
                </a:cxn>
                <a:cxn ang="0">
                  <a:pos x="T2" y="T3"/>
                </a:cxn>
                <a:cxn ang="0">
                  <a:pos x="T4" y="T5"/>
                </a:cxn>
                <a:cxn ang="0">
                  <a:pos x="T6" y="T7"/>
                </a:cxn>
                <a:cxn ang="0">
                  <a:pos x="T8" y="T9"/>
                </a:cxn>
              </a:cxnLst>
              <a:rect l="0" t="0" r="r" b="b"/>
              <a:pathLst>
                <a:path w="68" h="5">
                  <a:moveTo>
                    <a:pt x="66" y="0"/>
                  </a:moveTo>
                  <a:cubicBezTo>
                    <a:pt x="45" y="0"/>
                    <a:pt x="23" y="1"/>
                    <a:pt x="1" y="0"/>
                  </a:cubicBezTo>
                  <a:cubicBezTo>
                    <a:pt x="0" y="0"/>
                    <a:pt x="0" y="2"/>
                    <a:pt x="1" y="2"/>
                  </a:cubicBezTo>
                  <a:cubicBezTo>
                    <a:pt x="23" y="4"/>
                    <a:pt x="45" y="5"/>
                    <a:pt x="66"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p:nvPr/>
          </p:nvSpPr>
          <p:spPr bwMode="auto">
            <a:xfrm>
              <a:off x="3398" y="3834"/>
              <a:ext cx="468" cy="24"/>
            </a:xfrm>
            <a:custGeom>
              <a:avLst/>
              <a:gdLst>
                <a:gd name="T0" fmla="*/ 171 w 173"/>
                <a:gd name="T1" fmla="*/ 4 h 9"/>
                <a:gd name="T2" fmla="*/ 89 w 173"/>
                <a:gd name="T3" fmla="*/ 1 h 9"/>
                <a:gd name="T4" fmla="*/ 1 w 173"/>
                <a:gd name="T5" fmla="*/ 2 h 9"/>
                <a:gd name="T6" fmla="*/ 1 w 173"/>
                <a:gd name="T7" fmla="*/ 4 h 9"/>
                <a:gd name="T8" fmla="*/ 81 w 173"/>
                <a:gd name="T9" fmla="*/ 4 h 9"/>
                <a:gd name="T10" fmla="*/ 171 w 173"/>
                <a:gd name="T11" fmla="*/ 8 h 9"/>
                <a:gd name="T12" fmla="*/ 171 w 17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73" h="9">
                  <a:moveTo>
                    <a:pt x="171" y="4"/>
                  </a:moveTo>
                  <a:cubicBezTo>
                    <a:pt x="143" y="1"/>
                    <a:pt x="116" y="0"/>
                    <a:pt x="89" y="1"/>
                  </a:cubicBezTo>
                  <a:cubicBezTo>
                    <a:pt x="60" y="1"/>
                    <a:pt x="30" y="7"/>
                    <a:pt x="1" y="2"/>
                  </a:cubicBezTo>
                  <a:cubicBezTo>
                    <a:pt x="0" y="2"/>
                    <a:pt x="0" y="4"/>
                    <a:pt x="1" y="4"/>
                  </a:cubicBezTo>
                  <a:cubicBezTo>
                    <a:pt x="27" y="9"/>
                    <a:pt x="54" y="5"/>
                    <a:pt x="81" y="4"/>
                  </a:cubicBezTo>
                  <a:cubicBezTo>
                    <a:pt x="111" y="4"/>
                    <a:pt x="141" y="6"/>
                    <a:pt x="171" y="8"/>
                  </a:cubicBezTo>
                  <a:cubicBezTo>
                    <a:pt x="173" y="8"/>
                    <a:pt x="173" y="4"/>
                    <a:pt x="1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3649" y="3880"/>
              <a:ext cx="198" cy="24"/>
            </a:xfrm>
            <a:custGeom>
              <a:avLst/>
              <a:gdLst>
                <a:gd name="T0" fmla="*/ 71 w 73"/>
                <a:gd name="T1" fmla="*/ 2 h 9"/>
                <a:gd name="T2" fmla="*/ 1 w 73"/>
                <a:gd name="T3" fmla="*/ 8 h 9"/>
                <a:gd name="T4" fmla="*/ 2 w 73"/>
                <a:gd name="T5" fmla="*/ 9 h 9"/>
                <a:gd name="T6" fmla="*/ 71 w 73"/>
                <a:gd name="T7" fmla="*/ 4 h 9"/>
                <a:gd name="T8" fmla="*/ 71 w 73"/>
                <a:gd name="T9" fmla="*/ 2 h 9"/>
              </a:gdLst>
              <a:ahLst/>
              <a:cxnLst>
                <a:cxn ang="0">
                  <a:pos x="T0" y="T1"/>
                </a:cxn>
                <a:cxn ang="0">
                  <a:pos x="T2" y="T3"/>
                </a:cxn>
                <a:cxn ang="0">
                  <a:pos x="T4" y="T5"/>
                </a:cxn>
                <a:cxn ang="0">
                  <a:pos x="T6" y="T7"/>
                </a:cxn>
                <a:cxn ang="0">
                  <a:pos x="T8" y="T9"/>
                </a:cxn>
              </a:cxnLst>
              <a:rect l="0" t="0" r="r" b="b"/>
              <a:pathLst>
                <a:path w="73" h="9">
                  <a:moveTo>
                    <a:pt x="71" y="2"/>
                  </a:moveTo>
                  <a:cubicBezTo>
                    <a:pt x="48" y="0"/>
                    <a:pt x="24" y="4"/>
                    <a:pt x="1" y="8"/>
                  </a:cubicBezTo>
                  <a:cubicBezTo>
                    <a:pt x="0" y="8"/>
                    <a:pt x="1" y="9"/>
                    <a:pt x="2" y="9"/>
                  </a:cubicBezTo>
                  <a:cubicBezTo>
                    <a:pt x="25" y="7"/>
                    <a:pt x="48" y="8"/>
                    <a:pt x="71" y="4"/>
                  </a:cubicBezTo>
                  <a:cubicBezTo>
                    <a:pt x="73" y="4"/>
                    <a:pt x="72" y="2"/>
                    <a:pt x="7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p:nvPr/>
          </p:nvSpPr>
          <p:spPr bwMode="auto">
            <a:xfrm>
              <a:off x="3403" y="3760"/>
              <a:ext cx="403" cy="16"/>
            </a:xfrm>
            <a:custGeom>
              <a:avLst/>
              <a:gdLst>
                <a:gd name="T0" fmla="*/ 147 w 149"/>
                <a:gd name="T1" fmla="*/ 3 h 6"/>
                <a:gd name="T2" fmla="*/ 1 w 149"/>
                <a:gd name="T3" fmla="*/ 0 h 6"/>
                <a:gd name="T4" fmla="*/ 1 w 149"/>
                <a:gd name="T5" fmla="*/ 2 h 6"/>
                <a:gd name="T6" fmla="*/ 147 w 149"/>
                <a:gd name="T7" fmla="*/ 6 h 6"/>
                <a:gd name="T8" fmla="*/ 147 w 149"/>
                <a:gd name="T9" fmla="*/ 3 h 6"/>
              </a:gdLst>
              <a:ahLst/>
              <a:cxnLst>
                <a:cxn ang="0">
                  <a:pos x="T0" y="T1"/>
                </a:cxn>
                <a:cxn ang="0">
                  <a:pos x="T2" y="T3"/>
                </a:cxn>
                <a:cxn ang="0">
                  <a:pos x="T4" y="T5"/>
                </a:cxn>
                <a:cxn ang="0">
                  <a:pos x="T6" y="T7"/>
                </a:cxn>
                <a:cxn ang="0">
                  <a:pos x="T8" y="T9"/>
                </a:cxn>
              </a:cxnLst>
              <a:rect l="0" t="0" r="r" b="b"/>
              <a:pathLst>
                <a:path w="149" h="6">
                  <a:moveTo>
                    <a:pt x="147" y="3"/>
                  </a:moveTo>
                  <a:cubicBezTo>
                    <a:pt x="98" y="1"/>
                    <a:pt x="50" y="1"/>
                    <a:pt x="1" y="0"/>
                  </a:cubicBezTo>
                  <a:cubicBezTo>
                    <a:pt x="0" y="0"/>
                    <a:pt x="0" y="2"/>
                    <a:pt x="1" y="2"/>
                  </a:cubicBezTo>
                  <a:cubicBezTo>
                    <a:pt x="50" y="4"/>
                    <a:pt x="98" y="6"/>
                    <a:pt x="147" y="6"/>
                  </a:cubicBezTo>
                  <a:cubicBezTo>
                    <a:pt x="149" y="6"/>
                    <a:pt x="149" y="3"/>
                    <a:pt x="14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3344" y="3687"/>
              <a:ext cx="487" cy="22"/>
            </a:xfrm>
            <a:custGeom>
              <a:avLst/>
              <a:gdLst>
                <a:gd name="T0" fmla="*/ 177 w 180"/>
                <a:gd name="T1" fmla="*/ 0 h 8"/>
                <a:gd name="T2" fmla="*/ 1 w 180"/>
                <a:gd name="T3" fmla="*/ 1 h 8"/>
                <a:gd name="T4" fmla="*/ 1 w 180"/>
                <a:gd name="T5" fmla="*/ 3 h 8"/>
                <a:gd name="T6" fmla="*/ 177 w 180"/>
                <a:gd name="T7" fmla="*/ 4 h 8"/>
                <a:gd name="T8" fmla="*/ 177 w 180"/>
                <a:gd name="T9" fmla="*/ 0 h 8"/>
              </a:gdLst>
              <a:ahLst/>
              <a:cxnLst>
                <a:cxn ang="0">
                  <a:pos x="T0" y="T1"/>
                </a:cxn>
                <a:cxn ang="0">
                  <a:pos x="T2" y="T3"/>
                </a:cxn>
                <a:cxn ang="0">
                  <a:pos x="T4" y="T5"/>
                </a:cxn>
                <a:cxn ang="0">
                  <a:pos x="T6" y="T7"/>
                </a:cxn>
                <a:cxn ang="0">
                  <a:pos x="T8" y="T9"/>
                </a:cxn>
              </a:cxnLst>
              <a:rect l="0" t="0" r="r" b="b"/>
              <a:pathLst>
                <a:path w="180" h="8">
                  <a:moveTo>
                    <a:pt x="177" y="0"/>
                  </a:moveTo>
                  <a:cubicBezTo>
                    <a:pt x="118" y="2"/>
                    <a:pt x="60" y="3"/>
                    <a:pt x="1" y="1"/>
                  </a:cubicBezTo>
                  <a:cubicBezTo>
                    <a:pt x="0" y="1"/>
                    <a:pt x="0" y="3"/>
                    <a:pt x="1" y="3"/>
                  </a:cubicBezTo>
                  <a:cubicBezTo>
                    <a:pt x="60" y="7"/>
                    <a:pt x="119" y="8"/>
                    <a:pt x="177" y="4"/>
                  </a:cubicBezTo>
                  <a:cubicBezTo>
                    <a:pt x="179" y="4"/>
                    <a:pt x="180" y="0"/>
                    <a:pt x="1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p:nvPr/>
          </p:nvSpPr>
          <p:spPr bwMode="auto">
            <a:xfrm>
              <a:off x="3368" y="3619"/>
              <a:ext cx="430" cy="24"/>
            </a:xfrm>
            <a:custGeom>
              <a:avLst/>
              <a:gdLst>
                <a:gd name="T0" fmla="*/ 156 w 159"/>
                <a:gd name="T1" fmla="*/ 4 h 9"/>
                <a:gd name="T2" fmla="*/ 2 w 159"/>
                <a:gd name="T3" fmla="*/ 5 h 9"/>
                <a:gd name="T4" fmla="*/ 2 w 159"/>
                <a:gd name="T5" fmla="*/ 7 h 9"/>
                <a:gd name="T6" fmla="*/ 156 w 159"/>
                <a:gd name="T7" fmla="*/ 8 h 9"/>
                <a:gd name="T8" fmla="*/ 156 w 159"/>
                <a:gd name="T9" fmla="*/ 4 h 9"/>
              </a:gdLst>
              <a:ahLst/>
              <a:cxnLst>
                <a:cxn ang="0">
                  <a:pos x="T0" y="T1"/>
                </a:cxn>
                <a:cxn ang="0">
                  <a:pos x="T2" y="T3"/>
                </a:cxn>
                <a:cxn ang="0">
                  <a:pos x="T4" y="T5"/>
                </a:cxn>
                <a:cxn ang="0">
                  <a:pos x="T6" y="T7"/>
                </a:cxn>
                <a:cxn ang="0">
                  <a:pos x="T8" y="T9"/>
                </a:cxn>
              </a:cxnLst>
              <a:rect l="0" t="0" r="r" b="b"/>
              <a:pathLst>
                <a:path w="159" h="9">
                  <a:moveTo>
                    <a:pt x="156" y="4"/>
                  </a:moveTo>
                  <a:cubicBezTo>
                    <a:pt x="105" y="0"/>
                    <a:pt x="53" y="3"/>
                    <a:pt x="2" y="5"/>
                  </a:cubicBezTo>
                  <a:cubicBezTo>
                    <a:pt x="0" y="5"/>
                    <a:pt x="0" y="7"/>
                    <a:pt x="2" y="7"/>
                  </a:cubicBezTo>
                  <a:cubicBezTo>
                    <a:pt x="53" y="7"/>
                    <a:pt x="105" y="9"/>
                    <a:pt x="156" y="8"/>
                  </a:cubicBezTo>
                  <a:cubicBezTo>
                    <a:pt x="159" y="8"/>
                    <a:pt x="158" y="4"/>
                    <a:pt x="1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2263" y="4249"/>
              <a:ext cx="235" cy="22"/>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2274" y="4214"/>
              <a:ext cx="221" cy="24"/>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2265" y="4157"/>
              <a:ext cx="219" cy="16"/>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2284" y="4108"/>
              <a:ext cx="200" cy="16"/>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2284" y="4054"/>
              <a:ext cx="184" cy="10"/>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2276" y="4005"/>
              <a:ext cx="176" cy="24"/>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p:nvPr/>
          </p:nvSpPr>
          <p:spPr bwMode="auto">
            <a:xfrm>
              <a:off x="2260" y="3956"/>
              <a:ext cx="184" cy="19"/>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p:nvPr/>
          </p:nvSpPr>
          <p:spPr bwMode="auto">
            <a:xfrm>
              <a:off x="2260" y="3904"/>
              <a:ext cx="173" cy="22"/>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p:nvPr/>
          </p:nvSpPr>
          <p:spPr bwMode="auto">
            <a:xfrm>
              <a:off x="2252" y="3861"/>
              <a:ext cx="189" cy="21"/>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p:nvPr/>
          </p:nvSpPr>
          <p:spPr bwMode="auto">
            <a:xfrm>
              <a:off x="2260" y="3812"/>
              <a:ext cx="181" cy="24"/>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2263" y="3757"/>
              <a:ext cx="181" cy="25"/>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p:nvPr/>
          </p:nvSpPr>
          <p:spPr bwMode="auto">
            <a:xfrm>
              <a:off x="2271" y="3717"/>
              <a:ext cx="170" cy="16"/>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2271" y="3657"/>
              <a:ext cx="181" cy="24"/>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p:nvPr/>
          </p:nvSpPr>
          <p:spPr bwMode="auto">
            <a:xfrm>
              <a:off x="1430" y="3426"/>
              <a:ext cx="322" cy="35"/>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1438" y="3478"/>
              <a:ext cx="325" cy="24"/>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1438" y="3532"/>
              <a:ext cx="319" cy="19"/>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1438" y="3581"/>
              <a:ext cx="238" cy="19"/>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p:nvPr/>
          </p:nvSpPr>
          <p:spPr bwMode="auto">
            <a:xfrm>
              <a:off x="1441" y="3649"/>
              <a:ext cx="243" cy="24"/>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1452" y="3709"/>
              <a:ext cx="240" cy="16"/>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1430" y="3749"/>
              <a:ext cx="246" cy="17"/>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1436" y="3806"/>
              <a:ext cx="221" cy="19"/>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p:nvPr/>
          </p:nvSpPr>
          <p:spPr bwMode="auto">
            <a:xfrm>
              <a:off x="1563" y="3869"/>
              <a:ext cx="132" cy="13"/>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1565" y="3920"/>
              <a:ext cx="111" cy="17"/>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p:nvPr/>
          </p:nvSpPr>
          <p:spPr bwMode="auto">
            <a:xfrm>
              <a:off x="1573" y="3972"/>
              <a:ext cx="100" cy="16"/>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1576" y="4026"/>
              <a:ext cx="119" cy="17"/>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p:nvPr/>
          </p:nvSpPr>
          <p:spPr bwMode="auto">
            <a:xfrm>
              <a:off x="1579" y="4097"/>
              <a:ext cx="113" cy="14"/>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1"/>
            <p:cNvSpPr/>
            <p:nvPr/>
          </p:nvSpPr>
          <p:spPr bwMode="auto">
            <a:xfrm>
              <a:off x="1587" y="4165"/>
              <a:ext cx="111" cy="22"/>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2"/>
            <p:cNvSpPr/>
            <p:nvPr/>
          </p:nvSpPr>
          <p:spPr bwMode="auto">
            <a:xfrm>
              <a:off x="1587" y="4247"/>
              <a:ext cx="108" cy="16"/>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Group 22"/>
          <p:cNvGrpSpPr/>
          <p:nvPr/>
        </p:nvGrpSpPr>
        <p:grpSpPr>
          <a:xfrm rot="1234529">
            <a:off x="350069" y="3343366"/>
            <a:ext cx="1209294" cy="552291"/>
            <a:chOff x="0" y="-1"/>
            <a:chExt cx="1887191" cy="861891"/>
          </a:xfrm>
        </p:grpSpPr>
        <p:sp>
          <p:nvSpPr>
            <p:cNvPr id="158"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9"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0" name="Group 22"/>
          <p:cNvGrpSpPr/>
          <p:nvPr/>
        </p:nvGrpSpPr>
        <p:grpSpPr>
          <a:xfrm rot="2133593">
            <a:off x="3430587" y="4276366"/>
            <a:ext cx="588962" cy="268982"/>
            <a:chOff x="0" y="-1"/>
            <a:chExt cx="1887191" cy="861891"/>
          </a:xfrm>
        </p:grpSpPr>
        <p:sp>
          <p:nvSpPr>
            <p:cNvPr id="1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6" name="Group 131"/>
          <p:cNvGrpSpPr/>
          <p:nvPr/>
        </p:nvGrpSpPr>
        <p:grpSpPr>
          <a:xfrm rot="10800000" flipV="1">
            <a:off x="2023784" y="2433355"/>
            <a:ext cx="1853202" cy="1592622"/>
            <a:chOff x="0" y="0"/>
            <a:chExt cx="1270000" cy="1091425"/>
          </a:xfrm>
        </p:grpSpPr>
        <p:sp>
          <p:nvSpPr>
            <p:cNvPr id="167" name="Shape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solidFill>
                <a:srgbClr val="1F4E79"/>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168" name="Group 130"/>
            <p:cNvGrpSpPr/>
            <p:nvPr/>
          </p:nvGrpSpPr>
          <p:grpSpPr>
            <a:xfrm>
              <a:off x="0" y="0"/>
              <a:ext cx="1270000" cy="1091426"/>
              <a:chOff x="0" y="0"/>
              <a:chExt cx="1270000" cy="1091425"/>
            </a:xfrm>
          </p:grpSpPr>
          <p:sp>
            <p:nvSpPr>
              <p:cNvPr id="169" name="Shape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0" name="Shape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1" name="Shape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2" name="Shape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173" name="文本框 172"/>
          <p:cNvSpPr txBox="1"/>
          <p:nvPr/>
        </p:nvSpPr>
        <p:spPr>
          <a:xfrm>
            <a:off x="4673180" y="2165594"/>
            <a:ext cx="5468741" cy="646331"/>
          </a:xfrm>
          <a:prstGeom prst="rect">
            <a:avLst/>
          </a:prstGeom>
          <a:noFill/>
        </p:spPr>
        <p:txBody>
          <a:bodyPr wrap="none" rtlCol="0">
            <a:spAutoFit/>
          </a:bodyPr>
          <a:lstStyle/>
          <a:p>
            <a:pPr algn="ct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Accelerating</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Your</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C00000"/>
                </a:solidFill>
                <a:latin typeface="Arial" panose="020B0604020202020204" pitchFamily="34" charset="0"/>
                <a:ea typeface="方正静蕾简体" panose="02000000000000000000" pitchFamily="2" charset="-122"/>
                <a:cs typeface="Arial" panose="020B0604020202020204" pitchFamily="34" charset="0"/>
              </a:rPr>
              <a:t>OFFER</a:t>
            </a:r>
          </a:p>
        </p:txBody>
      </p:sp>
      <p:grpSp>
        <p:nvGrpSpPr>
          <p:cNvPr id="174" name="组合 173"/>
          <p:cNvGrpSpPr/>
          <p:nvPr/>
        </p:nvGrpSpPr>
        <p:grpSpPr>
          <a:xfrm>
            <a:off x="9876631" y="939269"/>
            <a:ext cx="1341837" cy="428035"/>
            <a:chOff x="1499734" y="1836011"/>
            <a:chExt cx="1723530" cy="785645"/>
          </a:xfrm>
        </p:grpSpPr>
        <p:sp>
          <p:nvSpPr>
            <p:cNvPr id="175" name="任意多边形 17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任意多边形 17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TextBox 1">
            <a:extLst>
              <a:ext uri="{FF2B5EF4-FFF2-40B4-BE49-F238E27FC236}">
                <a16:creationId xmlns:a16="http://schemas.microsoft.com/office/drawing/2014/main" id="{8C4A5B49-7CCD-2BCB-57AA-76921FE4CE53}"/>
              </a:ext>
            </a:extLst>
          </p:cNvPr>
          <p:cNvSpPr txBox="1"/>
          <p:nvPr/>
        </p:nvSpPr>
        <p:spPr>
          <a:xfrm>
            <a:off x="5695122" y="2852752"/>
            <a:ext cx="6006135" cy="369332"/>
          </a:xfrm>
          <a:prstGeom prst="rect">
            <a:avLst/>
          </a:prstGeom>
          <a:noFill/>
        </p:spPr>
        <p:txBody>
          <a:bodyPr wrap="square" rtlCol="0">
            <a:spAutoFit/>
          </a:bodyPr>
          <a:lstStyle/>
          <a:p>
            <a:r>
              <a:rPr lang="en-US" altLang="zh-CN" dirty="0"/>
              <a:t>--</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Practice</a:t>
            </a:r>
            <a:r>
              <a:rPr lang="zh-CN" altLang="en-US" dirty="0"/>
              <a:t> </a:t>
            </a:r>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Application</a:t>
            </a:r>
            <a:r>
              <a:rPr lang="zh-CN" altLang="en-US" dirty="0"/>
              <a:t> </a:t>
            </a:r>
            <a:r>
              <a:rPr lang="en-US" altLang="zh-CN" dirty="0"/>
              <a:t>Process</a:t>
            </a:r>
            <a:endParaRPr lang="en-CN" dirty="0"/>
          </a:p>
        </p:txBody>
      </p:sp>
      <p:sp>
        <p:nvSpPr>
          <p:cNvPr id="142" name="TextBox 141">
            <a:extLst>
              <a:ext uri="{FF2B5EF4-FFF2-40B4-BE49-F238E27FC236}">
                <a16:creationId xmlns:a16="http://schemas.microsoft.com/office/drawing/2014/main" id="{55D18924-F741-586C-DABA-FB99E812144A}"/>
              </a:ext>
            </a:extLst>
          </p:cNvPr>
          <p:cNvSpPr txBox="1"/>
          <p:nvPr/>
        </p:nvSpPr>
        <p:spPr>
          <a:xfrm>
            <a:off x="7248525" y="4912381"/>
            <a:ext cx="5089168" cy="307777"/>
          </a:xfrm>
          <a:prstGeom prst="rect">
            <a:avLst/>
          </a:prstGeom>
          <a:noFill/>
        </p:spPr>
        <p:txBody>
          <a:bodyPr wrap="square" rtlCol="0">
            <a:spAutoFit/>
          </a:bodyPr>
          <a:lstStyle/>
          <a:p>
            <a:r>
              <a:rPr lang="en-US" sz="1400" dirty="0" err="1"/>
              <a:t>Siyuan</a:t>
            </a:r>
            <a:r>
              <a:rPr lang="en-US" sz="1400" dirty="0"/>
              <a:t> Bai</a:t>
            </a:r>
            <a:r>
              <a:rPr lang="en-US" altLang="zh-CN" sz="1400" dirty="0"/>
              <a:t>,</a:t>
            </a:r>
            <a:r>
              <a:rPr lang="zh-CN" altLang="en-US" sz="1400" dirty="0"/>
              <a:t> </a:t>
            </a:r>
            <a:r>
              <a:rPr lang="en-US" altLang="zh-CN" sz="1400" dirty="0"/>
              <a:t>Nan</a:t>
            </a:r>
            <a:r>
              <a:rPr lang="zh-CN" altLang="en-US" sz="1400" dirty="0"/>
              <a:t> </a:t>
            </a:r>
            <a:r>
              <a:rPr lang="en-US" altLang="zh-CN" sz="1400" dirty="0"/>
              <a:t>Liao,</a:t>
            </a:r>
            <a:r>
              <a:rPr lang="zh-CN" altLang="en-US" sz="1400" dirty="0"/>
              <a:t> </a:t>
            </a:r>
            <a:r>
              <a:rPr lang="en-US" altLang="zh-CN" sz="1400" dirty="0"/>
              <a:t>Lichen</a:t>
            </a:r>
            <a:r>
              <a:rPr lang="zh-CN" altLang="en-US" sz="1400" dirty="0"/>
              <a:t> </a:t>
            </a:r>
            <a:r>
              <a:rPr lang="en-US" altLang="zh-CN" sz="1400" dirty="0"/>
              <a:t>Kuai, </a:t>
            </a:r>
            <a:r>
              <a:rPr lang="en-US" altLang="zh-CN" sz="1400" dirty="0" err="1"/>
              <a:t>Bingle</a:t>
            </a:r>
            <a:r>
              <a:rPr lang="en-US" altLang="zh-CN" sz="1400" dirty="0"/>
              <a:t> Wu, </a:t>
            </a:r>
            <a:r>
              <a:rPr lang="en-US" altLang="zh-CN" sz="1400" dirty="0" err="1"/>
              <a:t>Wenxiao</a:t>
            </a:r>
            <a:r>
              <a:rPr lang="en-US" altLang="zh-CN" sz="1400" dirty="0"/>
              <a:t> Wu</a:t>
            </a:r>
            <a:endParaRPr lang="en-C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7ED9-A798-36B2-AEFE-91A85B52DA83}"/>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1A9ECFC4-B98A-E6D6-9A6D-613A6643BA1E}"/>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90832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任意多边形 53">
            <a:extLst>
              <a:ext uri="{FF2B5EF4-FFF2-40B4-BE49-F238E27FC236}">
                <a16:creationId xmlns:a16="http://schemas.microsoft.com/office/drawing/2014/main" id="{CA94D26C-B708-B94A-BC21-2AD943B4C1FD}"/>
              </a:ext>
            </a:extLst>
          </p:cNvPr>
          <p:cNvSpPr/>
          <p:nvPr/>
        </p:nvSpPr>
        <p:spPr>
          <a:xfrm rot="10800000">
            <a:off x="5803900" y="1354130"/>
            <a:ext cx="5785358" cy="4294230"/>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sp>
        <p:nvSpPr>
          <p:cNvPr id="10" name="Pentagon 9">
            <a:extLst>
              <a:ext uri="{FF2B5EF4-FFF2-40B4-BE49-F238E27FC236}">
                <a16:creationId xmlns:a16="http://schemas.microsoft.com/office/drawing/2014/main" id="{71A19B9B-6EEF-B4F3-CB60-61D72EA7F7D5}"/>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11" name="Chevron 10">
            <a:extLst>
              <a:ext uri="{FF2B5EF4-FFF2-40B4-BE49-F238E27FC236}">
                <a16:creationId xmlns:a16="http://schemas.microsoft.com/office/drawing/2014/main" id="{E8F6C6CB-92A6-AA1A-BC60-2A6DACF8473E}"/>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8" name="Chevron 67">
            <a:extLst>
              <a:ext uri="{FF2B5EF4-FFF2-40B4-BE49-F238E27FC236}">
                <a16:creationId xmlns:a16="http://schemas.microsoft.com/office/drawing/2014/main" id="{58136C24-40A0-0A83-1066-C5FDD07C3105}"/>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69" name="Chevron 68">
            <a:extLst>
              <a:ext uri="{FF2B5EF4-FFF2-40B4-BE49-F238E27FC236}">
                <a16:creationId xmlns:a16="http://schemas.microsoft.com/office/drawing/2014/main" id="{07F0ACD4-072D-E34E-F931-ABECD898A09C}"/>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70" name="Chevron 69">
            <a:extLst>
              <a:ext uri="{FF2B5EF4-FFF2-40B4-BE49-F238E27FC236}">
                <a16:creationId xmlns:a16="http://schemas.microsoft.com/office/drawing/2014/main" id="{44C15C79-D637-0D28-B8CC-71BDE94948EF}"/>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sp>
        <p:nvSpPr>
          <p:cNvPr id="13" name="TextBox 12">
            <a:extLst>
              <a:ext uri="{FF2B5EF4-FFF2-40B4-BE49-F238E27FC236}">
                <a16:creationId xmlns:a16="http://schemas.microsoft.com/office/drawing/2014/main" id="{DB8A0C5E-3336-5C7F-0E4E-7E21AD9CF12E}"/>
              </a:ext>
            </a:extLst>
          </p:cNvPr>
          <p:cNvSpPr txBox="1"/>
          <p:nvPr/>
        </p:nvSpPr>
        <p:spPr>
          <a:xfrm>
            <a:off x="6118789" y="1635348"/>
            <a:ext cx="5229093" cy="3785652"/>
          </a:xfrm>
          <a:prstGeom prst="rect">
            <a:avLst/>
          </a:prstGeom>
          <a:noFill/>
        </p:spPr>
        <p:txBody>
          <a:bodyPr wrap="square" rtlCol="0">
            <a:spAutoFit/>
          </a:bodyPr>
          <a:lstStyle/>
          <a:p>
            <a:r>
              <a:rPr lang="en-US" sz="1200" dirty="0"/>
              <a:t>"Company Overview\n\n\</a:t>
            </a:r>
            <a:r>
              <a:rPr lang="en-US" sz="1200" dirty="0" err="1"/>
              <a:t>nAt</a:t>
            </a:r>
            <a:r>
              <a:rPr lang="en-US" sz="1200" dirty="0"/>
              <a:t> Memorial Sloan Kettering (MSK), we’re not only changing the way we treat cancer, but also the way the world thinks about it. By working together and pushing forward with innovation and discovery, we’re driving excellence and improving outcomes. For the 28th year, MSK has been named a top hospital for cancer by U.S. News &amp; World Report. We are proud to be on Becker’s Healthcare list as one of the 150 Great Places to Work in Healthcare in 2018, as well as one of Glassdoor’s Employees’ Choice Best Place to Work for 2018. We’re treating cancer, one patient at a time. Join us and make a difference every day.\n\</a:t>
            </a:r>
            <a:r>
              <a:rPr lang="en-US" sz="1200" dirty="0" err="1"/>
              <a:t>nJob</a:t>
            </a:r>
            <a:r>
              <a:rPr lang="en-US" sz="1200" dirty="0"/>
              <a:t> Description</a:t>
            </a:r>
            <a:r>
              <a:rPr lang="en-US" altLang="zh-CN" sz="1200" dirty="0"/>
              <a:t>:</a:t>
            </a:r>
            <a:endParaRPr lang="en-US" sz="1200" dirty="0"/>
          </a:p>
          <a:p>
            <a:pPr algn="ctr"/>
            <a:r>
              <a:rPr lang="en-US" altLang="zh-CN" sz="1200" dirty="0"/>
              <a:t>·······</a:t>
            </a:r>
            <a:endParaRPr lang="en-US" sz="1200" dirty="0"/>
          </a:p>
          <a:p>
            <a:r>
              <a:rPr lang="en-US" altLang="zh-CN" sz="1200" dirty="0"/>
              <a:t>\</a:t>
            </a:r>
            <a:r>
              <a:rPr lang="en-US" sz="1200" dirty="0"/>
              <a:t>n\</a:t>
            </a:r>
            <a:r>
              <a:rPr lang="en-US" sz="1200" dirty="0" err="1"/>
              <a:t>nYou</a:t>
            </a:r>
            <a:r>
              <a:rPr lang="en-US" sz="1200" dirty="0"/>
              <a:t> will:\</a:t>
            </a:r>
            <a:r>
              <a:rPr lang="en-US" sz="1200" dirty="0" err="1"/>
              <a:t>nSupport</a:t>
            </a:r>
            <a:r>
              <a:rPr lang="en-US" sz="1200" dirty="0"/>
              <a:t> agile team in translating end user requirements into set of user product criteria for technical development team &amp; developing documentation\</a:t>
            </a:r>
            <a:r>
              <a:rPr lang="en-US" sz="1200" dirty="0" err="1"/>
              <a:t>nConnect</a:t>
            </a:r>
            <a:r>
              <a:rPr lang="en-US" sz="1200" dirty="0"/>
              <a:t> with team to confirm product commitments\</a:t>
            </a:r>
            <a:r>
              <a:rPr lang="en-US" sz="1200" dirty="0" err="1"/>
              <a:t>nConduct</a:t>
            </a:r>
            <a:r>
              <a:rPr lang="en-US" sz="1200" dirty="0"/>
              <a:t> data analysis and research required for development team to make decisions\</a:t>
            </a:r>
            <a:r>
              <a:rPr lang="en-US" sz="1200" dirty="0" err="1"/>
              <a:t>nCollaborate</a:t>
            </a:r>
            <a:r>
              <a:rPr lang="en-US" sz="1200" dirty="0"/>
              <a:t> with team to understand, analyze, document, and communicate platform requirements\</a:t>
            </a:r>
            <a:r>
              <a:rPr lang="en-US" sz="1200" dirty="0" err="1"/>
              <a:t>nPartner</a:t>
            </a:r>
            <a:r>
              <a:rPr lang="en-US" sz="1200" dirty="0"/>
              <a:t> with key stakeholders to articulate and refine product vision throughout the iteration process\</a:t>
            </a:r>
            <a:r>
              <a:rPr lang="en-US" sz="1200" dirty="0" err="1"/>
              <a:t>nHelp</a:t>
            </a:r>
            <a:r>
              <a:rPr lang="en-US" sz="1200" dirty="0"/>
              <a:t> design team in translating product needs/requirements into deliverable units of work\</a:t>
            </a:r>
            <a:r>
              <a:rPr lang="en-US" sz="1200" dirty="0" err="1"/>
              <a:t>nAble</a:t>
            </a:r>
            <a:r>
              <a:rPr lang="en-US" sz="1200" dirty="0"/>
              <a:t> to synthesize metrics such as: user satisfaction/adoption, quality of products delivered, time-to-market, timely delivery </a:t>
            </a:r>
            <a:r>
              <a:rPr lang="en-US" sz="1200" dirty="0" err="1"/>
              <a:t>etc</a:t>
            </a:r>
            <a:r>
              <a:rPr lang="en-US" altLang="zh-CN" sz="1200" dirty="0"/>
              <a:t>···</a:t>
            </a:r>
            <a:endParaRPr lang="en-CN" sz="1200" dirty="0"/>
          </a:p>
        </p:txBody>
      </p:sp>
      <p:grpSp>
        <p:nvGrpSpPr>
          <p:cNvPr id="73" name="Group 98">
            <a:extLst>
              <a:ext uri="{FF2B5EF4-FFF2-40B4-BE49-F238E27FC236}">
                <a16:creationId xmlns:a16="http://schemas.microsoft.com/office/drawing/2014/main" id="{FB13605C-A0F3-1BB4-5C45-B4C5343C405F}"/>
              </a:ext>
            </a:extLst>
          </p:cNvPr>
          <p:cNvGrpSpPr/>
          <p:nvPr/>
        </p:nvGrpSpPr>
        <p:grpSpPr>
          <a:xfrm rot="1262012">
            <a:off x="178153" y="210249"/>
            <a:ext cx="460218" cy="515073"/>
            <a:chOff x="0" y="0"/>
            <a:chExt cx="1561716" cy="1953500"/>
          </a:xfrm>
        </p:grpSpPr>
        <p:grpSp>
          <p:nvGrpSpPr>
            <p:cNvPr id="74" name="Group 90">
              <a:extLst>
                <a:ext uri="{FF2B5EF4-FFF2-40B4-BE49-F238E27FC236}">
                  <a16:creationId xmlns:a16="http://schemas.microsoft.com/office/drawing/2014/main" id="{8E409A24-B50C-98D9-B78B-1833298850BA}"/>
                </a:ext>
              </a:extLst>
            </p:cNvPr>
            <p:cNvGrpSpPr/>
            <p:nvPr/>
          </p:nvGrpSpPr>
          <p:grpSpPr>
            <a:xfrm>
              <a:off x="622299" y="723900"/>
              <a:ext cx="539187" cy="576209"/>
              <a:chOff x="0" y="0"/>
              <a:chExt cx="539185" cy="576208"/>
            </a:xfrm>
          </p:grpSpPr>
          <p:sp>
            <p:nvSpPr>
              <p:cNvPr id="82" name="Shape 88">
                <a:extLst>
                  <a:ext uri="{FF2B5EF4-FFF2-40B4-BE49-F238E27FC236}">
                    <a16:creationId xmlns:a16="http://schemas.microsoft.com/office/drawing/2014/main" id="{2CC786D9-FE78-0FF1-8E9B-2C3CB6FED702}"/>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3" name="Shape 89">
                <a:extLst>
                  <a:ext uri="{FF2B5EF4-FFF2-40B4-BE49-F238E27FC236}">
                    <a16:creationId xmlns:a16="http://schemas.microsoft.com/office/drawing/2014/main" id="{BA552CB6-A85C-8EB0-DC49-32329E0F20A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75" name="Group 97">
              <a:extLst>
                <a:ext uri="{FF2B5EF4-FFF2-40B4-BE49-F238E27FC236}">
                  <a16:creationId xmlns:a16="http://schemas.microsoft.com/office/drawing/2014/main" id="{9BD5FAC2-2C87-5984-ECA7-B6FF6BBBA316}"/>
                </a:ext>
              </a:extLst>
            </p:cNvPr>
            <p:cNvGrpSpPr/>
            <p:nvPr/>
          </p:nvGrpSpPr>
          <p:grpSpPr>
            <a:xfrm>
              <a:off x="0" y="-1"/>
              <a:ext cx="1561717" cy="1953502"/>
              <a:chOff x="0" y="0"/>
              <a:chExt cx="1561716" cy="1953500"/>
            </a:xfrm>
          </p:grpSpPr>
          <p:sp>
            <p:nvSpPr>
              <p:cNvPr id="76" name="Shape 91">
                <a:extLst>
                  <a:ext uri="{FF2B5EF4-FFF2-40B4-BE49-F238E27FC236}">
                    <a16:creationId xmlns:a16="http://schemas.microsoft.com/office/drawing/2014/main" id="{89901290-E555-8BAF-1F77-BD3E35594A3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7" name="Shape 92">
                <a:extLst>
                  <a:ext uri="{FF2B5EF4-FFF2-40B4-BE49-F238E27FC236}">
                    <a16:creationId xmlns:a16="http://schemas.microsoft.com/office/drawing/2014/main" id="{43B5E103-4B02-D283-329F-F41344200E4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8" name="Shape 93">
                <a:extLst>
                  <a:ext uri="{FF2B5EF4-FFF2-40B4-BE49-F238E27FC236}">
                    <a16:creationId xmlns:a16="http://schemas.microsoft.com/office/drawing/2014/main" id="{BFB6BC43-D04F-D5C7-ABF6-E51A35E6292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9" name="Shape 94">
                <a:extLst>
                  <a:ext uri="{FF2B5EF4-FFF2-40B4-BE49-F238E27FC236}">
                    <a16:creationId xmlns:a16="http://schemas.microsoft.com/office/drawing/2014/main" id="{3142AFB0-7453-EF02-A0C1-34FFCA3FF1C6}"/>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0" name="Shape 95">
                <a:extLst>
                  <a:ext uri="{FF2B5EF4-FFF2-40B4-BE49-F238E27FC236}">
                    <a16:creationId xmlns:a16="http://schemas.microsoft.com/office/drawing/2014/main" id="{E7C13E29-0A58-A1AF-9FCA-8F308051F7DB}"/>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1" name="Shape 96">
                <a:extLst>
                  <a:ext uri="{FF2B5EF4-FFF2-40B4-BE49-F238E27FC236}">
                    <a16:creationId xmlns:a16="http://schemas.microsoft.com/office/drawing/2014/main" id="{8539939D-77DA-9343-84AB-D2881E42B68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84" name="文本框 249">
            <a:extLst>
              <a:ext uri="{FF2B5EF4-FFF2-40B4-BE49-F238E27FC236}">
                <a16:creationId xmlns:a16="http://schemas.microsoft.com/office/drawing/2014/main" id="{3F2FBD68-E567-7DA0-2FC5-B7CFA54971AD}"/>
              </a:ext>
            </a:extLst>
          </p:cNvPr>
          <p:cNvSpPr txBox="1"/>
          <p:nvPr/>
        </p:nvSpPr>
        <p:spPr>
          <a:xfrm>
            <a:off x="736445" y="206176"/>
            <a:ext cx="6003402"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Preprocessing--Cleaning</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63" name="Rectangle 62">
            <a:extLst>
              <a:ext uri="{FF2B5EF4-FFF2-40B4-BE49-F238E27FC236}">
                <a16:creationId xmlns:a16="http://schemas.microsoft.com/office/drawing/2014/main" id="{CDE141AC-2015-018C-A65F-4DC4B0C6BBCF}"/>
              </a:ext>
            </a:extLst>
          </p:cNvPr>
          <p:cNvSpPr/>
          <p:nvPr/>
        </p:nvSpPr>
        <p:spPr>
          <a:xfrm>
            <a:off x="8061597" y="1673310"/>
            <a:ext cx="1979023" cy="175131"/>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 name="Straight Connector 15">
            <a:extLst>
              <a:ext uri="{FF2B5EF4-FFF2-40B4-BE49-F238E27FC236}">
                <a16:creationId xmlns:a16="http://schemas.microsoft.com/office/drawing/2014/main" id="{65A9909A-0E3D-6B0B-914C-6108FA026F67}"/>
              </a:ext>
            </a:extLst>
          </p:cNvPr>
          <p:cNvCxnSpPr>
            <a:cxnSpLocks/>
          </p:cNvCxnSpPr>
          <p:nvPr/>
        </p:nvCxnSpPr>
        <p:spPr>
          <a:xfrm>
            <a:off x="7892716" y="1785983"/>
            <a:ext cx="3127619"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EF6747D8-532C-D151-10B7-E41DDBC8BB24}"/>
              </a:ext>
            </a:extLst>
          </p:cNvPr>
          <p:cNvCxnSpPr/>
          <p:nvPr/>
        </p:nvCxnSpPr>
        <p:spPr>
          <a:xfrm>
            <a:off x="6221911" y="1964509"/>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93D8291D-AF5A-7AA4-A9E5-DC6E01B94015}"/>
              </a:ext>
            </a:extLst>
          </p:cNvPr>
          <p:cNvCxnSpPr>
            <a:cxnSpLocks/>
          </p:cNvCxnSpPr>
          <p:nvPr/>
        </p:nvCxnSpPr>
        <p:spPr>
          <a:xfrm>
            <a:off x="6221911" y="2319525"/>
            <a:ext cx="4798424" cy="639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DF5F0265-D698-5CAB-E51D-0EED0C713999}"/>
              </a:ext>
            </a:extLst>
          </p:cNvPr>
          <p:cNvCxnSpPr>
            <a:cxnSpLocks/>
          </p:cNvCxnSpPr>
          <p:nvPr/>
        </p:nvCxnSpPr>
        <p:spPr>
          <a:xfrm>
            <a:off x="6221911" y="2521857"/>
            <a:ext cx="3818709"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sp>
        <p:nvSpPr>
          <p:cNvPr id="96" name="Rectangle 95">
            <a:extLst>
              <a:ext uri="{FF2B5EF4-FFF2-40B4-BE49-F238E27FC236}">
                <a16:creationId xmlns:a16="http://schemas.microsoft.com/office/drawing/2014/main" id="{CD32D45E-9C13-AF7E-E37C-53BD9A6CF628}"/>
              </a:ext>
            </a:extLst>
          </p:cNvPr>
          <p:cNvSpPr/>
          <p:nvPr/>
        </p:nvSpPr>
        <p:spPr>
          <a:xfrm>
            <a:off x="7456351" y="3174464"/>
            <a:ext cx="344437" cy="154044"/>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8" name="Rectangle 97">
            <a:extLst>
              <a:ext uri="{FF2B5EF4-FFF2-40B4-BE49-F238E27FC236}">
                <a16:creationId xmlns:a16="http://schemas.microsoft.com/office/drawing/2014/main" id="{A75AADCD-52C2-0059-BD78-1FFE77B7063F}"/>
              </a:ext>
            </a:extLst>
          </p:cNvPr>
          <p:cNvSpPr/>
          <p:nvPr/>
        </p:nvSpPr>
        <p:spPr>
          <a:xfrm>
            <a:off x="6221911" y="3528174"/>
            <a:ext cx="296092" cy="16497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9" name="Rectangle 98">
            <a:extLst>
              <a:ext uri="{FF2B5EF4-FFF2-40B4-BE49-F238E27FC236}">
                <a16:creationId xmlns:a16="http://schemas.microsoft.com/office/drawing/2014/main" id="{734B2EE8-1F45-69FC-56BD-F33651AE859F}"/>
              </a:ext>
            </a:extLst>
          </p:cNvPr>
          <p:cNvSpPr/>
          <p:nvPr/>
        </p:nvSpPr>
        <p:spPr>
          <a:xfrm>
            <a:off x="6929482" y="3521644"/>
            <a:ext cx="211184" cy="164961"/>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0" name="Rectangle 99">
            <a:extLst>
              <a:ext uri="{FF2B5EF4-FFF2-40B4-BE49-F238E27FC236}">
                <a16:creationId xmlns:a16="http://schemas.microsoft.com/office/drawing/2014/main" id="{436ED6EC-DB89-81B4-0021-8C35FA8828F0}"/>
              </a:ext>
            </a:extLst>
          </p:cNvPr>
          <p:cNvSpPr/>
          <p:nvPr/>
        </p:nvSpPr>
        <p:spPr>
          <a:xfrm>
            <a:off x="7140665" y="3885342"/>
            <a:ext cx="165463" cy="18010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4" name="Rectangle 103">
            <a:extLst>
              <a:ext uri="{FF2B5EF4-FFF2-40B4-BE49-F238E27FC236}">
                <a16:creationId xmlns:a16="http://schemas.microsoft.com/office/drawing/2014/main" id="{96830400-7008-99A2-19FE-B3599E83359E}"/>
              </a:ext>
            </a:extLst>
          </p:cNvPr>
          <p:cNvSpPr/>
          <p:nvPr/>
        </p:nvSpPr>
        <p:spPr>
          <a:xfrm>
            <a:off x="10517322" y="2063184"/>
            <a:ext cx="420281" cy="182540"/>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6" name="Rectangle 105">
            <a:extLst>
              <a:ext uri="{FF2B5EF4-FFF2-40B4-BE49-F238E27FC236}">
                <a16:creationId xmlns:a16="http://schemas.microsoft.com/office/drawing/2014/main" id="{5548900B-D951-8CB3-388F-6FFFB4189CCF}"/>
              </a:ext>
            </a:extLst>
          </p:cNvPr>
          <p:cNvSpPr/>
          <p:nvPr/>
        </p:nvSpPr>
        <p:spPr>
          <a:xfrm flipV="1">
            <a:off x="7140665" y="2945353"/>
            <a:ext cx="382084" cy="15970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7" name="Rectangle 106">
            <a:extLst>
              <a:ext uri="{FF2B5EF4-FFF2-40B4-BE49-F238E27FC236}">
                <a16:creationId xmlns:a16="http://schemas.microsoft.com/office/drawing/2014/main" id="{3D236E18-74C6-4561-81F3-516ADC0FF6DA}"/>
              </a:ext>
            </a:extLst>
          </p:cNvPr>
          <p:cNvSpPr/>
          <p:nvPr/>
        </p:nvSpPr>
        <p:spPr>
          <a:xfrm flipV="1">
            <a:off x="10184996" y="2980523"/>
            <a:ext cx="199719" cy="17435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8" name="Rectangle 107">
            <a:extLst>
              <a:ext uri="{FF2B5EF4-FFF2-40B4-BE49-F238E27FC236}">
                <a16:creationId xmlns:a16="http://schemas.microsoft.com/office/drawing/2014/main" id="{9F4650A0-36CD-6096-D77F-02549EB96BDD}"/>
              </a:ext>
            </a:extLst>
          </p:cNvPr>
          <p:cNvSpPr/>
          <p:nvPr/>
        </p:nvSpPr>
        <p:spPr>
          <a:xfrm>
            <a:off x="10014484" y="2427416"/>
            <a:ext cx="341025" cy="18888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11" name="任意多边形 62">
            <a:extLst>
              <a:ext uri="{FF2B5EF4-FFF2-40B4-BE49-F238E27FC236}">
                <a16:creationId xmlns:a16="http://schemas.microsoft.com/office/drawing/2014/main" id="{A80123BE-2C08-C995-AC80-52101704C627}"/>
              </a:ext>
            </a:extLst>
          </p:cNvPr>
          <p:cNvSpPr/>
          <p:nvPr/>
        </p:nvSpPr>
        <p:spPr>
          <a:xfrm>
            <a:off x="424967" y="1522378"/>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62">
            <a:extLst>
              <a:ext uri="{FF2B5EF4-FFF2-40B4-BE49-F238E27FC236}">
                <a16:creationId xmlns:a16="http://schemas.microsoft.com/office/drawing/2014/main" id="{92C76197-E158-0918-19BF-935D09115C79}"/>
              </a:ext>
            </a:extLst>
          </p:cNvPr>
          <p:cNvSpPr/>
          <p:nvPr/>
        </p:nvSpPr>
        <p:spPr>
          <a:xfrm>
            <a:off x="424968" y="2291544"/>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62">
            <a:extLst>
              <a:ext uri="{FF2B5EF4-FFF2-40B4-BE49-F238E27FC236}">
                <a16:creationId xmlns:a16="http://schemas.microsoft.com/office/drawing/2014/main" id="{24BA4752-6B6F-89F6-523D-F42F8D49B069}"/>
              </a:ext>
            </a:extLst>
          </p:cNvPr>
          <p:cNvSpPr/>
          <p:nvPr/>
        </p:nvSpPr>
        <p:spPr>
          <a:xfrm>
            <a:off x="428893" y="389825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a:extLst>
              <a:ext uri="{FF2B5EF4-FFF2-40B4-BE49-F238E27FC236}">
                <a16:creationId xmlns:a16="http://schemas.microsoft.com/office/drawing/2014/main" id="{C09542EF-1DD1-7746-B7B8-78C5624F1B90}"/>
              </a:ext>
            </a:extLst>
          </p:cNvPr>
          <p:cNvSpPr txBox="1"/>
          <p:nvPr/>
        </p:nvSpPr>
        <p:spPr>
          <a:xfrm>
            <a:off x="301383" y="1190526"/>
            <a:ext cx="1727200" cy="338554"/>
          </a:xfrm>
          <a:prstGeom prst="rect">
            <a:avLst/>
          </a:prstGeom>
          <a:noFill/>
        </p:spPr>
        <p:txBody>
          <a:bodyPr wrap="square" rtlCol="0">
            <a:spAutoFit/>
          </a:bodyPr>
          <a:lstStyle/>
          <a:p>
            <a:r>
              <a:rPr lang="en-US" altLang="zh-CN" sz="1600" b="1" dirty="0"/>
              <a:t>Company</a:t>
            </a:r>
            <a:r>
              <a:rPr lang="zh-CN" altLang="en-US" sz="1600" b="1" dirty="0"/>
              <a:t> </a:t>
            </a:r>
            <a:r>
              <a:rPr lang="en-US" altLang="zh-CN" sz="1600" b="1" dirty="0"/>
              <a:t>Name</a:t>
            </a:r>
            <a:endParaRPr lang="en-CN" sz="1600" b="1" dirty="0"/>
          </a:p>
        </p:txBody>
      </p:sp>
      <p:sp>
        <p:nvSpPr>
          <p:cNvPr id="115" name="TextBox 114">
            <a:extLst>
              <a:ext uri="{FF2B5EF4-FFF2-40B4-BE49-F238E27FC236}">
                <a16:creationId xmlns:a16="http://schemas.microsoft.com/office/drawing/2014/main" id="{5102D50E-4AA1-7B80-7869-53F40D4ABFD5}"/>
              </a:ext>
            </a:extLst>
          </p:cNvPr>
          <p:cNvSpPr txBox="1"/>
          <p:nvPr/>
        </p:nvSpPr>
        <p:spPr>
          <a:xfrm>
            <a:off x="346168" y="1948082"/>
            <a:ext cx="1727200"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Title</a:t>
            </a:r>
            <a:r>
              <a:rPr lang="zh-CN" altLang="en-US" sz="1600" b="1" dirty="0"/>
              <a:t> </a:t>
            </a:r>
            <a:r>
              <a:rPr lang="en-US" altLang="zh-CN" sz="1600" b="1" dirty="0"/>
              <a:t>(JT)</a:t>
            </a:r>
            <a:endParaRPr lang="en-CN" sz="1600" b="1" dirty="0"/>
          </a:p>
        </p:txBody>
      </p:sp>
      <p:sp>
        <p:nvSpPr>
          <p:cNvPr id="116" name="TextBox 115">
            <a:extLst>
              <a:ext uri="{FF2B5EF4-FFF2-40B4-BE49-F238E27FC236}">
                <a16:creationId xmlns:a16="http://schemas.microsoft.com/office/drawing/2014/main" id="{FBE07327-1554-A9BC-6FDD-311D8E8CF8CF}"/>
              </a:ext>
            </a:extLst>
          </p:cNvPr>
          <p:cNvSpPr txBox="1"/>
          <p:nvPr/>
        </p:nvSpPr>
        <p:spPr>
          <a:xfrm>
            <a:off x="311207" y="3558747"/>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72" name="TextBox 71">
            <a:extLst>
              <a:ext uri="{FF2B5EF4-FFF2-40B4-BE49-F238E27FC236}">
                <a16:creationId xmlns:a16="http://schemas.microsoft.com/office/drawing/2014/main" id="{FC258C72-51FB-4D81-92A9-44A26832225E}"/>
              </a:ext>
            </a:extLst>
          </p:cNvPr>
          <p:cNvSpPr txBox="1"/>
          <p:nvPr/>
        </p:nvSpPr>
        <p:spPr>
          <a:xfrm>
            <a:off x="1602311" y="2383163"/>
            <a:ext cx="3137055" cy="1323439"/>
          </a:xfrm>
          <a:prstGeom prst="rect">
            <a:avLst/>
          </a:prstGeom>
          <a:noFill/>
        </p:spPr>
        <p:txBody>
          <a:bodyPr wrap="square" rtlCol="0">
            <a:spAutoFit/>
          </a:bodyPr>
          <a:lstStyle/>
          <a:p>
            <a:r>
              <a:rPr lang="en-US" altLang="zh-CN" sz="1600" dirty="0"/>
              <a:t>Normalizing</a:t>
            </a:r>
            <a:r>
              <a:rPr lang="zh-CN" altLang="en-US" sz="1600" dirty="0"/>
              <a:t> </a:t>
            </a:r>
            <a:r>
              <a:rPr lang="en-US" altLang="zh-CN" sz="1600" dirty="0"/>
              <a:t>JT</a:t>
            </a:r>
            <a:r>
              <a:rPr lang="zh-CN" altLang="en-US" sz="1600" dirty="0"/>
              <a:t> </a:t>
            </a:r>
            <a:r>
              <a:rPr lang="en-US" altLang="zh-CN" sz="1600" dirty="0"/>
              <a:t>into</a:t>
            </a:r>
            <a:r>
              <a:rPr lang="zh-CN" altLang="en-US" sz="1600" dirty="0"/>
              <a:t> </a:t>
            </a:r>
            <a:r>
              <a:rPr lang="en-US" altLang="zh-CN" sz="1600" dirty="0"/>
              <a:t>4</a:t>
            </a:r>
            <a:r>
              <a:rPr lang="zh-CN" altLang="en-US" sz="1600" dirty="0"/>
              <a:t> </a:t>
            </a:r>
            <a:r>
              <a:rPr lang="en-US" altLang="zh-CN" sz="1600" dirty="0"/>
              <a:t>Categories:</a:t>
            </a:r>
            <a:r>
              <a:rPr lang="zh-CN" altLang="en-US" sz="1600" dirty="0"/>
              <a:t> </a:t>
            </a:r>
            <a:endParaRPr lang="en-US" altLang="zh-CN" sz="1600" dirty="0"/>
          </a:p>
          <a:p>
            <a:pPr marL="742950" lvl="1" indent="-285750">
              <a:buFont typeface="Arial" panose="020B0604020202020204" pitchFamily="34" charset="0"/>
              <a:buChar char="•"/>
            </a:pPr>
            <a:r>
              <a:rPr lang="en-US" altLang="zh-CN" sz="1600" dirty="0"/>
              <a:t>Business</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Scientist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Engineer</a:t>
            </a:r>
            <a:endParaRPr lang="en-CN" sz="1600" dirty="0"/>
          </a:p>
        </p:txBody>
      </p:sp>
      <p:sp>
        <p:nvSpPr>
          <p:cNvPr id="117" name="TextBox 116">
            <a:extLst>
              <a:ext uri="{FF2B5EF4-FFF2-40B4-BE49-F238E27FC236}">
                <a16:creationId xmlns:a16="http://schemas.microsoft.com/office/drawing/2014/main" id="{71B57DC2-47E9-ACBA-680F-81993032A3C1}"/>
              </a:ext>
            </a:extLst>
          </p:cNvPr>
          <p:cNvSpPr txBox="1"/>
          <p:nvPr/>
        </p:nvSpPr>
        <p:spPr>
          <a:xfrm>
            <a:off x="1600685" y="4132869"/>
            <a:ext cx="3800378" cy="1323439"/>
          </a:xfrm>
          <a:prstGeom prst="rect">
            <a:avLst/>
          </a:prstGeom>
          <a:noFill/>
        </p:spPr>
        <p:txBody>
          <a:bodyPr wrap="square" rtlCol="0">
            <a:spAutoFit/>
          </a:bodyPr>
          <a:lstStyle/>
          <a:p>
            <a:r>
              <a:rPr lang="en-US" altLang="zh-CN" sz="1600" dirty="0"/>
              <a:t>Removing</a:t>
            </a:r>
            <a:r>
              <a:rPr lang="zh-CN" altLang="en-US" sz="1600" dirty="0"/>
              <a:t> </a:t>
            </a:r>
            <a:r>
              <a:rPr lang="en-US" altLang="zh-CN" sz="1600" dirty="0"/>
              <a:t>Unnecessary</a:t>
            </a:r>
            <a:r>
              <a:rPr lang="zh-CN" altLang="en-US" sz="1600" dirty="0"/>
              <a:t> </a:t>
            </a:r>
            <a:r>
              <a:rPr lang="en-US" altLang="zh-CN" sz="1600" dirty="0"/>
              <a:t>Words/</a:t>
            </a:r>
            <a:r>
              <a:rPr lang="zh-CN" altLang="en-US" sz="1600" dirty="0"/>
              <a:t> </a:t>
            </a:r>
            <a:r>
              <a:rPr lang="en-US" altLang="zh-CN" sz="1600" dirty="0"/>
              <a:t>Sentences</a:t>
            </a:r>
          </a:p>
          <a:p>
            <a:pPr marL="742950" lvl="1" indent="-285750">
              <a:buFont typeface="Arial" panose="020B0604020202020204" pitchFamily="34" charset="0"/>
              <a:buChar char="•"/>
            </a:pPr>
            <a:r>
              <a:rPr lang="en-US" altLang="zh-CN" sz="1600" dirty="0"/>
              <a:t>Sentence</a:t>
            </a:r>
            <a:r>
              <a:rPr lang="zh-CN" altLang="en-US" sz="1600" dirty="0"/>
              <a:t> </a:t>
            </a:r>
            <a:r>
              <a:rPr lang="en-US" altLang="zh-CN" sz="1600" dirty="0"/>
              <a:t>with</a:t>
            </a:r>
            <a:r>
              <a:rPr lang="zh-CN" altLang="en-US" sz="1600" dirty="0"/>
              <a:t> </a:t>
            </a:r>
            <a:r>
              <a:rPr lang="en-US" altLang="zh-CN" sz="1600" dirty="0"/>
              <a:t>Company</a:t>
            </a:r>
            <a:r>
              <a:rPr lang="zh-CN" altLang="en-US" sz="1600" dirty="0"/>
              <a:t> </a:t>
            </a:r>
            <a:r>
              <a:rPr lang="en-US" altLang="zh-CN" sz="1600" dirty="0"/>
              <a:t>Name</a:t>
            </a:r>
          </a:p>
          <a:p>
            <a:pPr marL="742950" lvl="1" indent="-285750">
              <a:buFont typeface="Arial" panose="020B0604020202020204" pitchFamily="34" charset="0"/>
              <a:buChar char="•"/>
            </a:pPr>
            <a:r>
              <a:rPr lang="en-US" altLang="zh-CN" sz="1600" dirty="0"/>
              <a:t>Sentence with</a:t>
            </a:r>
            <a:r>
              <a:rPr lang="zh-CN" altLang="en-US" sz="1600" dirty="0"/>
              <a:t> </a:t>
            </a:r>
            <a:r>
              <a:rPr lang="en-US" altLang="zh-CN" sz="1600" dirty="0"/>
              <a:t>[‘we’, ‘our’]…</a:t>
            </a:r>
          </a:p>
          <a:p>
            <a:pPr marL="742950" lvl="1" indent="-285750">
              <a:buFont typeface="Arial" panose="020B0604020202020204" pitchFamily="34" charset="0"/>
              <a:buChar char="•"/>
            </a:pPr>
            <a:r>
              <a:rPr lang="en-US" altLang="zh-CN" sz="1600" dirty="0"/>
              <a:t>Line/</a:t>
            </a:r>
            <a:r>
              <a:rPr lang="zh-CN" altLang="en-US" sz="1600" dirty="0"/>
              <a:t> </a:t>
            </a:r>
            <a:r>
              <a:rPr lang="en-US" altLang="zh-CN" sz="1600" dirty="0"/>
              <a:t>Tab</a:t>
            </a:r>
            <a:r>
              <a:rPr lang="zh-CN" altLang="en-US" sz="1600" dirty="0"/>
              <a:t> </a:t>
            </a:r>
            <a:r>
              <a:rPr lang="en-US" altLang="zh-CN" sz="1600" dirty="0"/>
              <a:t>Characters</a:t>
            </a:r>
          </a:p>
          <a:p>
            <a:pPr marL="742950" lvl="1" indent="-285750">
              <a:buFont typeface="Arial" panose="020B0604020202020204" pitchFamily="34" charset="0"/>
              <a:buChar char="•"/>
            </a:pPr>
            <a:r>
              <a:rPr lang="en-US" altLang="zh-CN" sz="1600" dirty="0"/>
              <a:t>Symbols</a:t>
            </a:r>
            <a:endParaRPr lang="en-CN" sz="1600" dirty="0"/>
          </a:p>
        </p:txBody>
      </p:sp>
      <p:sp>
        <p:nvSpPr>
          <p:cNvPr id="118" name="Rectangle 117">
            <a:extLst>
              <a:ext uri="{FF2B5EF4-FFF2-40B4-BE49-F238E27FC236}">
                <a16:creationId xmlns:a16="http://schemas.microsoft.com/office/drawing/2014/main" id="{CBB7ACD3-13CD-60DE-C242-82DB9A9372C9}"/>
              </a:ext>
            </a:extLst>
          </p:cNvPr>
          <p:cNvSpPr/>
          <p:nvPr/>
        </p:nvSpPr>
        <p:spPr>
          <a:xfrm>
            <a:off x="8687363" y="3136666"/>
            <a:ext cx="165463" cy="180105"/>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9" name="Rectangle 118">
            <a:extLst>
              <a:ext uri="{FF2B5EF4-FFF2-40B4-BE49-F238E27FC236}">
                <a16:creationId xmlns:a16="http://schemas.microsoft.com/office/drawing/2014/main" id="{E4F2AC9E-736F-0BE9-EDB6-A49472CAFC7C}"/>
              </a:ext>
            </a:extLst>
          </p:cNvPr>
          <p:cNvSpPr/>
          <p:nvPr/>
        </p:nvSpPr>
        <p:spPr>
          <a:xfrm>
            <a:off x="2400728" y="4467310"/>
            <a:ext cx="2615772" cy="180890"/>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0" name="Rectangle 119">
            <a:extLst>
              <a:ext uri="{FF2B5EF4-FFF2-40B4-BE49-F238E27FC236}">
                <a16:creationId xmlns:a16="http://schemas.microsoft.com/office/drawing/2014/main" id="{5BA04AEA-E2ED-3031-3867-02872852E98B}"/>
              </a:ext>
            </a:extLst>
          </p:cNvPr>
          <p:cNvSpPr/>
          <p:nvPr/>
        </p:nvSpPr>
        <p:spPr>
          <a:xfrm>
            <a:off x="2400604" y="4701640"/>
            <a:ext cx="2338762" cy="17466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1" name="Rectangle 120">
            <a:extLst>
              <a:ext uri="{FF2B5EF4-FFF2-40B4-BE49-F238E27FC236}">
                <a16:creationId xmlns:a16="http://schemas.microsoft.com/office/drawing/2014/main" id="{C5448810-3971-5311-98E0-BEB057AE9FB9}"/>
              </a:ext>
            </a:extLst>
          </p:cNvPr>
          <p:cNvSpPr/>
          <p:nvPr/>
        </p:nvSpPr>
        <p:spPr>
          <a:xfrm>
            <a:off x="2431345" y="4956904"/>
            <a:ext cx="1734255" cy="180890"/>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2" name="Rectangle 121">
            <a:extLst>
              <a:ext uri="{FF2B5EF4-FFF2-40B4-BE49-F238E27FC236}">
                <a16:creationId xmlns:a16="http://schemas.microsoft.com/office/drawing/2014/main" id="{BB47BDE8-B782-367B-7A89-09736DCF2CF3}"/>
              </a:ext>
            </a:extLst>
          </p:cNvPr>
          <p:cNvSpPr/>
          <p:nvPr/>
        </p:nvSpPr>
        <p:spPr>
          <a:xfrm>
            <a:off x="2428999" y="5207273"/>
            <a:ext cx="817678" cy="174661"/>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6" name="TextBox 85">
            <a:extLst>
              <a:ext uri="{FF2B5EF4-FFF2-40B4-BE49-F238E27FC236}">
                <a16:creationId xmlns:a16="http://schemas.microsoft.com/office/drawing/2014/main" id="{040BEEA7-3E7D-EE03-5D0C-499EA402ECF6}"/>
              </a:ext>
            </a:extLst>
          </p:cNvPr>
          <p:cNvSpPr txBox="1"/>
          <p:nvPr/>
        </p:nvSpPr>
        <p:spPr>
          <a:xfrm>
            <a:off x="7625217" y="1004151"/>
            <a:ext cx="2568574" cy="338554"/>
          </a:xfrm>
          <a:prstGeom prst="rect">
            <a:avLst/>
          </a:prstGeom>
          <a:noFill/>
        </p:spPr>
        <p:txBody>
          <a:bodyPr wrap="square" rtlCol="0">
            <a:spAutoFit/>
          </a:bodyPr>
          <a:lstStyle/>
          <a:p>
            <a:r>
              <a:rPr lang="en-US" altLang="zh-CN" sz="1600" dirty="0"/>
              <a:t>Sample</a:t>
            </a:r>
            <a:r>
              <a:rPr lang="zh-CN" altLang="en-US" sz="1600" dirty="0"/>
              <a:t> </a:t>
            </a:r>
            <a:r>
              <a:rPr lang="en-US" altLang="zh-CN" sz="1600" dirty="0"/>
              <a:t>Job</a:t>
            </a:r>
            <a:r>
              <a:rPr lang="zh-CN" altLang="en-US" sz="1600" dirty="0"/>
              <a:t> </a:t>
            </a:r>
            <a:r>
              <a:rPr lang="en-US" altLang="zh-CN" sz="1600" dirty="0"/>
              <a:t>Description</a:t>
            </a:r>
            <a:endParaRPr lang="en-CN" sz="1600" dirty="0"/>
          </a:p>
        </p:txBody>
      </p:sp>
      <p:cxnSp>
        <p:nvCxnSpPr>
          <p:cNvPr id="50" name="Straight Connector 49">
            <a:extLst>
              <a:ext uri="{FF2B5EF4-FFF2-40B4-BE49-F238E27FC236}">
                <a16:creationId xmlns:a16="http://schemas.microsoft.com/office/drawing/2014/main" id="{EA553DB8-5132-4512-3EF4-EE4775ADC939}"/>
              </a:ext>
            </a:extLst>
          </p:cNvPr>
          <p:cNvCxnSpPr/>
          <p:nvPr/>
        </p:nvCxnSpPr>
        <p:spPr>
          <a:xfrm>
            <a:off x="6221911" y="2146201"/>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ED9A7445-6049-132C-20D2-29D7C1931922}"/>
              </a:ext>
            </a:extLst>
          </p:cNvPr>
          <p:cNvCxnSpPr/>
          <p:nvPr/>
        </p:nvCxnSpPr>
        <p:spPr>
          <a:xfrm>
            <a:off x="6221911" y="2521857"/>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51BB0EF-6F76-AA2A-71E0-FE380F02F3B8}"/>
              </a:ext>
            </a:extLst>
          </p:cNvPr>
          <p:cNvCxnSpPr>
            <a:cxnSpLocks/>
          </p:cNvCxnSpPr>
          <p:nvPr/>
        </p:nvCxnSpPr>
        <p:spPr>
          <a:xfrm>
            <a:off x="6263277" y="2880360"/>
            <a:ext cx="4950155"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46B51A4D-CF14-5FE2-A9C8-8F6AB269C46C}"/>
              </a:ext>
            </a:extLst>
          </p:cNvPr>
          <p:cNvCxnSpPr/>
          <p:nvPr/>
        </p:nvCxnSpPr>
        <p:spPr>
          <a:xfrm>
            <a:off x="6221911" y="3047288"/>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2AC1D43B-AD5F-E20E-0AFB-983A96B04BAD}"/>
              </a:ext>
            </a:extLst>
          </p:cNvPr>
          <p:cNvCxnSpPr>
            <a:cxnSpLocks/>
          </p:cNvCxnSpPr>
          <p:nvPr/>
        </p:nvCxnSpPr>
        <p:spPr>
          <a:xfrm>
            <a:off x="6246243" y="3232090"/>
            <a:ext cx="1151708" cy="22223"/>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D90AB2A0-8F36-EA97-93CC-16CD423385A0}"/>
              </a:ext>
            </a:extLst>
          </p:cNvPr>
          <p:cNvCxnSpPr>
            <a:cxnSpLocks/>
          </p:cNvCxnSpPr>
          <p:nvPr/>
        </p:nvCxnSpPr>
        <p:spPr>
          <a:xfrm>
            <a:off x="6163166" y="2714126"/>
            <a:ext cx="4375711"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9EA27BC-7214-6F9A-83E2-FE7BAAB15EDE}"/>
              </a:ext>
            </a:extLst>
          </p:cNvPr>
          <p:cNvSpPr/>
          <p:nvPr/>
        </p:nvSpPr>
        <p:spPr>
          <a:xfrm>
            <a:off x="10040620" y="2220653"/>
            <a:ext cx="350110" cy="189251"/>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2" name="Rectangle 61">
            <a:extLst>
              <a:ext uri="{FF2B5EF4-FFF2-40B4-BE49-F238E27FC236}">
                <a16:creationId xmlns:a16="http://schemas.microsoft.com/office/drawing/2014/main" id="{745170E3-B60B-65D4-5C0F-4DD78A55FC2B}"/>
              </a:ext>
            </a:extLst>
          </p:cNvPr>
          <p:cNvSpPr/>
          <p:nvPr/>
        </p:nvSpPr>
        <p:spPr>
          <a:xfrm flipV="1">
            <a:off x="10093813" y="1702450"/>
            <a:ext cx="382084" cy="15970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64" name="Rectangle 63">
            <a:extLst>
              <a:ext uri="{FF2B5EF4-FFF2-40B4-BE49-F238E27FC236}">
                <a16:creationId xmlns:a16="http://schemas.microsoft.com/office/drawing/2014/main" id="{8FEA37A6-18C8-8FF3-48BF-A3D2E95CAD59}"/>
              </a:ext>
            </a:extLst>
          </p:cNvPr>
          <p:cNvSpPr/>
          <p:nvPr/>
        </p:nvSpPr>
        <p:spPr>
          <a:xfrm>
            <a:off x="7306128" y="1861249"/>
            <a:ext cx="179355" cy="189305"/>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46A69D6C-DE48-074F-11EC-FE5649A058C3}"/>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5" name="Chevron 4">
            <a:extLst>
              <a:ext uri="{FF2B5EF4-FFF2-40B4-BE49-F238E27FC236}">
                <a16:creationId xmlns:a16="http://schemas.microsoft.com/office/drawing/2014/main" id="{F6252D50-2ED6-55D2-043D-B2B288EB2E9A}"/>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AA177A17-B074-3BE5-6597-61ED8AE5318A}"/>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AD24D57-45B9-6612-6F74-4DBC3B206E9D}"/>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7020D78B-5045-CF91-4A09-C45EDF272662}"/>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CF2F5C90-4D04-51D0-981A-2B2BBA20577A}"/>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EBD40C7C-6AE9-15BA-5972-F0E1A86C2DC7}"/>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EABD15B7-3708-869F-2F61-AD619E9786AA}"/>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F6E31E28-2E17-C666-3375-5E0AEBC3F6A1}"/>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3D2E03C1-4A25-06B0-904D-F9B612B2A384}"/>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B9B10B54-0192-E0AF-E543-63831143A76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5378D222-49B9-D939-254F-F1A51B86F4CB}"/>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C5894E19-32A0-BA87-976A-3858548CCA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88A3679-F705-CE2D-B19A-4E8B8599529E}"/>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2428F223-6244-C5B2-5748-B5C0C1137D74}"/>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3D22087-DF28-DB4A-3B9B-70746ACB49F3}"/>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DCC5B618-7E61-A0A1-ADDB-5010A7E81A29}"/>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 I</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1" name="Freeform 21">
            <a:extLst>
              <a:ext uri="{FF2B5EF4-FFF2-40B4-BE49-F238E27FC236}">
                <a16:creationId xmlns:a16="http://schemas.microsoft.com/office/drawing/2014/main" id="{2E0ADDFF-5D06-1F86-1F4F-DA4746169354}"/>
              </a:ext>
            </a:extLst>
          </p:cNvPr>
          <p:cNvSpPr/>
          <p:nvPr/>
        </p:nvSpPr>
        <p:spPr bwMode="auto">
          <a:xfrm>
            <a:off x="2633711" y="1433777"/>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2" name="TextBox 21">
            <a:extLst>
              <a:ext uri="{FF2B5EF4-FFF2-40B4-BE49-F238E27FC236}">
                <a16:creationId xmlns:a16="http://schemas.microsoft.com/office/drawing/2014/main" id="{E8E91053-E07F-9CD2-20D1-C5E8703B3FDB}"/>
              </a:ext>
            </a:extLst>
          </p:cNvPr>
          <p:cNvSpPr txBox="1"/>
          <p:nvPr/>
        </p:nvSpPr>
        <p:spPr>
          <a:xfrm>
            <a:off x="2483665" y="1095221"/>
            <a:ext cx="7506137" cy="338554"/>
          </a:xfrm>
          <a:prstGeom prst="rect">
            <a:avLst/>
          </a:prstGeom>
          <a:noFill/>
        </p:spPr>
        <p:txBody>
          <a:bodyPr wrap="square" rtlCol="0">
            <a:spAutoFit/>
          </a:bodyPr>
          <a:lstStyle/>
          <a:p>
            <a:r>
              <a:rPr lang="en-US" altLang="zh-CN" sz="1600" b="1" dirty="0"/>
              <a:t>A</a:t>
            </a:r>
            <a:r>
              <a:rPr lang="zh-CN" altLang="en-US" sz="1600" b="1" dirty="0"/>
              <a:t> </a:t>
            </a:r>
            <a:r>
              <a:rPr lang="en-US" altLang="zh-CN" sz="1600" b="1" dirty="0"/>
              <a:t>Set</a:t>
            </a:r>
            <a:r>
              <a:rPr lang="zh-CN" altLang="en-US" sz="1600" b="1" dirty="0"/>
              <a:t> </a:t>
            </a:r>
            <a:r>
              <a:rPr lang="en-US" altLang="zh-CN" sz="1600" b="1" dirty="0"/>
              <a:t>of</a:t>
            </a:r>
            <a:r>
              <a:rPr lang="zh-CN" altLang="en-US" sz="1600" b="1" dirty="0"/>
              <a:t> </a:t>
            </a:r>
            <a:r>
              <a:rPr lang="en-US" altLang="zh-CN" sz="1600" b="1" dirty="0"/>
              <a:t>Words</a:t>
            </a:r>
            <a:r>
              <a:rPr lang="zh-CN" altLang="en-US" sz="1600" b="1" dirty="0"/>
              <a:t> </a:t>
            </a:r>
            <a:r>
              <a:rPr lang="en-US" altLang="zh-CN" sz="1600" b="1" dirty="0"/>
              <a:t>that</a:t>
            </a:r>
            <a:r>
              <a:rPr lang="zh-CN" altLang="en-US" sz="1600" b="1" dirty="0"/>
              <a:t> </a:t>
            </a:r>
            <a:r>
              <a:rPr lang="en-US" altLang="zh-CN" sz="1600" b="1" dirty="0"/>
              <a:t>contains</a:t>
            </a:r>
            <a:r>
              <a:rPr lang="zh-CN" altLang="en-US" sz="1600" b="1" dirty="0"/>
              <a:t> </a:t>
            </a:r>
            <a:r>
              <a:rPr lang="en-US" altLang="zh-CN" sz="1600" b="1" dirty="0"/>
              <a:t>all</a:t>
            </a:r>
            <a:r>
              <a:rPr lang="zh-CN" altLang="en-US" sz="1600" b="1" dirty="0"/>
              <a:t> </a:t>
            </a:r>
            <a:r>
              <a:rPr lang="en-US" altLang="zh-CN" sz="1600" b="1" dirty="0"/>
              <a:t>the</a:t>
            </a:r>
            <a:r>
              <a:rPr lang="zh-CN" altLang="en-US" sz="1600" b="1" dirty="0"/>
              <a:t> </a:t>
            </a:r>
            <a:r>
              <a:rPr lang="en-US" altLang="zh-CN" sz="1600" b="1" dirty="0"/>
              <a:t>Technical</a:t>
            </a:r>
            <a:r>
              <a:rPr lang="zh-CN" altLang="en-US" sz="1600" b="1" dirty="0"/>
              <a:t> </a:t>
            </a:r>
            <a:r>
              <a:rPr lang="en-US" altLang="zh-CN" sz="1600" b="1" dirty="0"/>
              <a:t>Skills</a:t>
            </a:r>
            <a:r>
              <a:rPr lang="zh-CN" altLang="en-US" sz="1600" b="1" dirty="0"/>
              <a:t> </a:t>
            </a:r>
            <a:r>
              <a:rPr lang="en-US" altLang="zh-CN" sz="1600" b="1" dirty="0"/>
              <a:t>and</a:t>
            </a:r>
            <a:r>
              <a:rPr lang="zh-CN" altLang="en-US" sz="1600" b="1" dirty="0"/>
              <a:t> </a:t>
            </a:r>
            <a:r>
              <a:rPr lang="en-US" altLang="zh-CN" sz="1600" b="1" dirty="0"/>
              <a:t>Tools</a:t>
            </a:r>
            <a:r>
              <a:rPr lang="zh-CN" altLang="en-US" sz="1600" b="1" dirty="0"/>
              <a:t> </a:t>
            </a:r>
            <a:r>
              <a:rPr lang="en-US" altLang="zh-CN" sz="1600" b="1" dirty="0"/>
              <a:t>for</a:t>
            </a:r>
            <a:r>
              <a:rPr lang="zh-CN" altLang="en-US" sz="1600" b="1" dirty="0"/>
              <a:t> </a:t>
            </a:r>
            <a:r>
              <a:rPr lang="en-US" altLang="zh-CN" sz="1600" b="1" dirty="0"/>
              <a:t>Data</a:t>
            </a:r>
            <a:r>
              <a:rPr lang="zh-CN" altLang="en-US" sz="1600" b="1" dirty="0"/>
              <a:t> </a:t>
            </a:r>
            <a:r>
              <a:rPr lang="en-US" altLang="zh-CN" sz="1600" b="1" dirty="0"/>
              <a:t>Related</a:t>
            </a:r>
            <a:r>
              <a:rPr lang="zh-CN" altLang="en-US" sz="1600" b="1" dirty="0"/>
              <a:t> </a:t>
            </a:r>
            <a:r>
              <a:rPr lang="en-US" altLang="zh-CN" sz="1600" b="1" dirty="0"/>
              <a:t>Jobs</a:t>
            </a:r>
            <a:endParaRPr lang="en-CN" sz="1600" b="1" dirty="0"/>
          </a:p>
        </p:txBody>
      </p:sp>
      <p:sp>
        <p:nvSpPr>
          <p:cNvPr id="26" name="Rectangle 25">
            <a:extLst>
              <a:ext uri="{FF2B5EF4-FFF2-40B4-BE49-F238E27FC236}">
                <a16:creationId xmlns:a16="http://schemas.microsoft.com/office/drawing/2014/main" id="{F49A9DE7-E689-449D-274B-FBF1726B0BCA}"/>
              </a:ext>
            </a:extLst>
          </p:cNvPr>
          <p:cNvSpPr/>
          <p:nvPr/>
        </p:nvSpPr>
        <p:spPr>
          <a:xfrm>
            <a:off x="2857780" y="1558031"/>
            <a:ext cx="6114781" cy="1015663"/>
          </a:xfrm>
          <a:prstGeom prst="rect">
            <a:avLst/>
          </a:prstGeom>
        </p:spPr>
        <p:txBody>
          <a:bodyPr wrap="square">
            <a:spAutoFit/>
          </a:bodyPr>
          <a:lstStyle/>
          <a:p>
            <a:r>
              <a:rPr lang="en-CN" sz="1000" b="1" dirty="0"/>
              <a:t>tool_keywords </a:t>
            </a:r>
            <a:r>
              <a:rPr lang="en-CN" sz="1000" dirty="0"/>
              <a:t>= </a:t>
            </a:r>
            <a:r>
              <a:rPr lang="en-US" altLang="zh-CN" sz="1000" dirty="0"/>
              <a:t>set(</a:t>
            </a:r>
            <a:r>
              <a:rPr lang="en-CN" sz="1000" dirty="0"/>
              <a:t>['python', 'pytorch', 'sql', 'mxnet', 'mlflow', 'einstein', 'theano', 'pyspark', 'solr', 'mahout', </a:t>
            </a:r>
          </a:p>
          <a:p>
            <a:r>
              <a:rPr lang="en-CN" sz="1000" dirty="0"/>
              <a:t> 'cassandra', 'aws', 'powerpoint', 'spark', 'pig', 'sas', 'java', 'nosql', 'docker', 'salesforce', 'scala', 'r',</a:t>
            </a:r>
          </a:p>
          <a:p>
            <a:r>
              <a:rPr lang="en-CN" sz="1000" dirty="0"/>
              <a:t> 'c', 'c++', 'net', 'tableau', 'pandas', 'scikitlearn', 'sklearn', 'matlab','keras', 'tensorflow', 'clojure’,</a:t>
            </a:r>
            <a:r>
              <a:rPr lang="en-US" altLang="zh-CN" sz="1000" dirty="0"/>
              <a:t>…])</a:t>
            </a:r>
          </a:p>
          <a:p>
            <a:r>
              <a:rPr lang="en-US" altLang="zh-CN" sz="1000" b="1" dirty="0" err="1"/>
              <a:t>skill_keywords</a:t>
            </a:r>
            <a:r>
              <a:rPr lang="en-US" altLang="zh-CN" sz="1000" b="1" dirty="0"/>
              <a:t> </a:t>
            </a:r>
            <a:r>
              <a:rPr lang="en-US" altLang="zh-CN" sz="1000" dirty="0"/>
              <a:t>= set(['statistics', 'chatbot', 'cleaning', 'blockchain', 'causality', 'correlation', 'bandit', 'anomaly', '</a:t>
            </a:r>
            <a:r>
              <a:rPr lang="en-US" altLang="zh-CN" sz="1000" dirty="0" err="1"/>
              <a:t>kpi</a:t>
            </a:r>
            <a:r>
              <a:rPr lang="en-US" altLang="zh-CN" sz="1000" dirty="0"/>
              <a:t>',</a:t>
            </a:r>
          </a:p>
          <a:p>
            <a:r>
              <a:rPr lang="en-US" altLang="zh-CN" sz="1000" dirty="0"/>
              <a:t> 'dashboard', 'geospatial', '</a:t>
            </a:r>
            <a:r>
              <a:rPr lang="en-US" altLang="zh-CN" sz="1000" dirty="0" err="1"/>
              <a:t>ocr</a:t>
            </a:r>
            <a:r>
              <a:rPr lang="en-US" altLang="zh-CN" sz="1000" dirty="0"/>
              <a:t>', 'econometrics', '</a:t>
            </a:r>
            <a:r>
              <a:rPr lang="en-US" altLang="zh-CN" sz="1000" dirty="0" err="1"/>
              <a:t>pca</a:t>
            </a:r>
            <a:r>
              <a:rPr lang="en-US" altLang="zh-CN" sz="1000" dirty="0"/>
              <a:t>', '</a:t>
            </a:r>
            <a:r>
              <a:rPr lang="en-US" altLang="zh-CN" sz="1000" dirty="0" err="1"/>
              <a:t>gis</a:t>
            </a:r>
            <a:r>
              <a:rPr lang="en-US" altLang="zh-CN" sz="1000" dirty="0"/>
              <a:t>', '</a:t>
            </a:r>
            <a:r>
              <a:rPr lang="en-US" altLang="zh-CN" sz="1000" dirty="0" err="1"/>
              <a:t>svm</a:t>
            </a:r>
            <a:r>
              <a:rPr lang="en-US" altLang="zh-CN" sz="1000" dirty="0"/>
              <a:t>', '</a:t>
            </a:r>
            <a:r>
              <a:rPr lang="en-US" altLang="zh-CN" sz="1000" dirty="0" err="1"/>
              <a:t>svd</a:t>
            </a:r>
            <a:r>
              <a:rPr lang="en-US" altLang="zh-CN" sz="1000" dirty="0"/>
              <a:t>', 'tuning', 'hyperparameter', 'hypothesis',</a:t>
            </a:r>
          </a:p>
          <a:p>
            <a:r>
              <a:rPr lang="en-US" altLang="zh-CN" sz="1000" dirty="0"/>
              <a:t> '</a:t>
            </a:r>
            <a:r>
              <a:rPr lang="en-US" altLang="zh-CN" sz="1000" dirty="0" err="1"/>
              <a:t>salesforcecom</a:t>
            </a:r>
            <a:r>
              <a:rPr lang="en-US" altLang="zh-CN" sz="1000" dirty="0"/>
              <a:t>', 'segmentation', 'biostatistics', 'unsupervised', 'supervised’,…])</a:t>
            </a:r>
            <a:endParaRPr lang="en-CN" sz="1000" dirty="0"/>
          </a:p>
        </p:txBody>
      </p:sp>
      <p:sp>
        <p:nvSpPr>
          <p:cNvPr id="27" name="Freeform 21">
            <a:extLst>
              <a:ext uri="{FF2B5EF4-FFF2-40B4-BE49-F238E27FC236}">
                <a16:creationId xmlns:a16="http://schemas.microsoft.com/office/drawing/2014/main" id="{D36B615D-5D8E-7752-0D76-763B9E31E372}"/>
              </a:ext>
            </a:extLst>
          </p:cNvPr>
          <p:cNvSpPr/>
          <p:nvPr/>
        </p:nvSpPr>
        <p:spPr bwMode="auto">
          <a:xfrm>
            <a:off x="2787612" y="5832294"/>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8" name="TextBox 27">
            <a:extLst>
              <a:ext uri="{FF2B5EF4-FFF2-40B4-BE49-F238E27FC236}">
                <a16:creationId xmlns:a16="http://schemas.microsoft.com/office/drawing/2014/main" id="{AE1BBA82-392E-C979-333C-7BE6CAD7CF1F}"/>
              </a:ext>
            </a:extLst>
          </p:cNvPr>
          <p:cNvSpPr txBox="1"/>
          <p:nvPr/>
        </p:nvSpPr>
        <p:spPr>
          <a:xfrm>
            <a:off x="4785944" y="5509797"/>
            <a:ext cx="1569112"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endParaRPr lang="en-CN" sz="1600" b="1" dirty="0"/>
          </a:p>
        </p:txBody>
      </p:sp>
      <p:sp>
        <p:nvSpPr>
          <p:cNvPr id="29" name="Down Arrow 28">
            <a:extLst>
              <a:ext uri="{FF2B5EF4-FFF2-40B4-BE49-F238E27FC236}">
                <a16:creationId xmlns:a16="http://schemas.microsoft.com/office/drawing/2014/main" id="{DDFFB6CC-E836-64FC-624C-3FFE1A924FCF}"/>
              </a:ext>
            </a:extLst>
          </p:cNvPr>
          <p:cNvSpPr/>
          <p:nvPr/>
        </p:nvSpPr>
        <p:spPr>
          <a:xfrm>
            <a:off x="5337048" y="2547113"/>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0" name="Down Arrow 29">
            <a:extLst>
              <a:ext uri="{FF2B5EF4-FFF2-40B4-BE49-F238E27FC236}">
                <a16:creationId xmlns:a16="http://schemas.microsoft.com/office/drawing/2014/main" id="{CDCE7907-342D-AB55-B963-28F255A0327D}"/>
              </a:ext>
            </a:extLst>
          </p:cNvPr>
          <p:cNvSpPr/>
          <p:nvPr/>
        </p:nvSpPr>
        <p:spPr>
          <a:xfrm rot="10800000">
            <a:off x="5367042" y="4835390"/>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1" name="TextBox 30">
            <a:extLst>
              <a:ext uri="{FF2B5EF4-FFF2-40B4-BE49-F238E27FC236}">
                <a16:creationId xmlns:a16="http://schemas.microsoft.com/office/drawing/2014/main" id="{D80E476C-6A55-58C8-176A-06AC43339811}"/>
              </a:ext>
            </a:extLst>
          </p:cNvPr>
          <p:cNvSpPr txBox="1"/>
          <p:nvPr/>
        </p:nvSpPr>
        <p:spPr>
          <a:xfrm>
            <a:off x="4431379" y="2630262"/>
            <a:ext cx="2621665" cy="307777"/>
          </a:xfrm>
          <a:prstGeom prst="rect">
            <a:avLst/>
          </a:prstGeom>
          <a:noFill/>
        </p:spPr>
        <p:txBody>
          <a:bodyPr wrap="square" rtlCol="0">
            <a:spAutoFit/>
          </a:bodyPr>
          <a:lstStyle/>
          <a:p>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Sets</a:t>
            </a:r>
            <a:endParaRPr lang="en-CN" sz="1400" dirty="0">
              <a:solidFill>
                <a:srgbClr val="C00000"/>
              </a:solidFill>
            </a:endParaRPr>
          </a:p>
        </p:txBody>
      </p:sp>
      <p:sp>
        <p:nvSpPr>
          <p:cNvPr id="32" name="TextBox 31">
            <a:extLst>
              <a:ext uri="{FF2B5EF4-FFF2-40B4-BE49-F238E27FC236}">
                <a16:creationId xmlns:a16="http://schemas.microsoft.com/office/drawing/2014/main" id="{2E5B2F9C-18B6-9C53-88C6-8685BD518A15}"/>
              </a:ext>
            </a:extLst>
          </p:cNvPr>
          <p:cNvSpPr txBox="1"/>
          <p:nvPr/>
        </p:nvSpPr>
        <p:spPr>
          <a:xfrm>
            <a:off x="3678499" y="5064859"/>
            <a:ext cx="4827184" cy="307777"/>
          </a:xfrm>
          <a:prstGeom prst="rect">
            <a:avLst/>
          </a:prstGeom>
          <a:noFill/>
        </p:spPr>
        <p:txBody>
          <a:bodyPr wrap="square" rtlCol="0">
            <a:spAutoFit/>
          </a:bodyPr>
          <a:lstStyle/>
          <a:p>
            <a:r>
              <a:rPr lang="en-US" altLang="zh-CN" sz="1400" dirty="0">
                <a:solidFill>
                  <a:srgbClr val="C00000"/>
                </a:solidFill>
              </a:rPr>
              <a:t>Tokenize</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String</a:t>
            </a:r>
            <a:r>
              <a:rPr lang="zh-CN" altLang="en-US" sz="1400" dirty="0">
                <a:solidFill>
                  <a:srgbClr val="C00000"/>
                </a:solidFill>
              </a:rPr>
              <a:t> </a:t>
            </a:r>
            <a:r>
              <a:rPr lang="en-US" altLang="zh-CN" sz="1400" dirty="0">
                <a:solidFill>
                  <a:srgbClr val="C00000"/>
                </a:solidFill>
              </a:rPr>
              <a:t>then</a:t>
            </a:r>
            <a:r>
              <a:rPr lang="zh-CN" altLang="en-US" sz="1400" dirty="0">
                <a:solidFill>
                  <a:srgbClr val="C00000"/>
                </a:solidFill>
              </a:rPr>
              <a:t> </a:t>
            </a:r>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Each</a:t>
            </a:r>
            <a:r>
              <a:rPr lang="zh-CN" altLang="en-US" sz="1400" dirty="0">
                <a:solidFill>
                  <a:srgbClr val="C00000"/>
                </a:solidFill>
              </a:rPr>
              <a:t> </a:t>
            </a:r>
            <a:r>
              <a:rPr lang="en-US" altLang="zh-CN" sz="1400" dirty="0">
                <a:solidFill>
                  <a:srgbClr val="C00000"/>
                </a:solidFill>
              </a:rPr>
              <a:t>Word</a:t>
            </a:r>
          </a:p>
        </p:txBody>
      </p:sp>
      <p:pic>
        <p:nvPicPr>
          <p:cNvPr id="38" name="Picture 37">
            <a:extLst>
              <a:ext uri="{FF2B5EF4-FFF2-40B4-BE49-F238E27FC236}">
                <a16:creationId xmlns:a16="http://schemas.microsoft.com/office/drawing/2014/main" id="{11109AB2-C477-D8F6-7143-60E6DF83243C}"/>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Effect>
                      <a14:colorTemperature colorTemp="7200"/>
                    </a14:imgEffect>
                  </a14:imgLayer>
                </a14:imgProps>
              </a:ext>
            </a:extLst>
          </a:blip>
          <a:stretch>
            <a:fillRect/>
          </a:stretch>
        </p:blipFill>
        <p:spPr>
          <a:xfrm>
            <a:off x="4154747" y="2969977"/>
            <a:ext cx="2621666" cy="1909925"/>
          </a:xfrm>
          <a:prstGeom prst="rect">
            <a:avLst/>
          </a:prstGeom>
        </p:spPr>
      </p:pic>
      <p:sp>
        <p:nvSpPr>
          <p:cNvPr id="40" name="TextBox 39">
            <a:extLst>
              <a:ext uri="{FF2B5EF4-FFF2-40B4-BE49-F238E27FC236}">
                <a16:creationId xmlns:a16="http://schemas.microsoft.com/office/drawing/2014/main" id="{632D84B7-FEA9-5196-C093-D42398D1F3FF}"/>
              </a:ext>
            </a:extLst>
          </p:cNvPr>
          <p:cNvSpPr txBox="1"/>
          <p:nvPr/>
        </p:nvSpPr>
        <p:spPr>
          <a:xfrm>
            <a:off x="2813132" y="3733407"/>
            <a:ext cx="6361689" cy="338554"/>
          </a:xfrm>
          <a:prstGeom prst="rect">
            <a:avLst/>
          </a:prstGeom>
          <a:noFill/>
        </p:spPr>
        <p:txBody>
          <a:bodyPr wrap="square" rtlCol="0">
            <a:spAutoFit/>
          </a:bodyPr>
          <a:lstStyle/>
          <a:p>
            <a:r>
              <a:rPr lang="en-US" altLang="zh-CN" sz="1600" b="1" dirty="0">
                <a:solidFill>
                  <a:srgbClr val="FFC000"/>
                </a:solidFill>
              </a:rPr>
              <a:t>Intersect</a:t>
            </a:r>
            <a:r>
              <a:rPr lang="zh-CN" altLang="en-US" sz="1600" b="1" dirty="0">
                <a:solidFill>
                  <a:srgbClr val="FFC000"/>
                </a:solidFill>
              </a:rPr>
              <a:t> </a:t>
            </a:r>
            <a:r>
              <a:rPr lang="en-US" altLang="zh-CN" sz="1600" b="1" dirty="0">
                <a:solidFill>
                  <a:srgbClr val="FFC000"/>
                </a:solidFill>
              </a:rPr>
              <a:t>Two</a:t>
            </a:r>
            <a:r>
              <a:rPr lang="zh-CN" altLang="en-US" sz="1600" b="1" dirty="0">
                <a:solidFill>
                  <a:srgbClr val="FFC000"/>
                </a:solidFill>
              </a:rPr>
              <a:t> </a:t>
            </a:r>
            <a:r>
              <a:rPr lang="en-US" altLang="zh-CN" sz="1600" b="1" dirty="0">
                <a:solidFill>
                  <a:srgbClr val="FFC000"/>
                </a:solidFill>
              </a:rPr>
              <a:t>Set</a:t>
            </a:r>
            <a:r>
              <a:rPr lang="zh-CN" altLang="en-US" sz="1600" b="1" dirty="0">
                <a:solidFill>
                  <a:srgbClr val="FFC000"/>
                </a:solidFill>
              </a:rPr>
              <a:t> </a:t>
            </a:r>
            <a:r>
              <a:rPr lang="en-US" altLang="zh-CN" sz="1600" b="1" dirty="0">
                <a:solidFill>
                  <a:srgbClr val="FFC000"/>
                </a:solidFill>
              </a:rPr>
              <a:t>to</a:t>
            </a:r>
            <a:r>
              <a:rPr lang="zh-CN" altLang="en-US" sz="1600" b="1" dirty="0">
                <a:solidFill>
                  <a:srgbClr val="FFC000"/>
                </a:solidFill>
              </a:rPr>
              <a:t> </a:t>
            </a:r>
            <a:r>
              <a:rPr lang="en-US" altLang="zh-CN" sz="1600" b="1" dirty="0">
                <a:solidFill>
                  <a:srgbClr val="FFC000"/>
                </a:solidFill>
              </a:rPr>
              <a:t>Obtain</a:t>
            </a:r>
            <a:r>
              <a:rPr lang="zh-CN" altLang="en-US" sz="1600" b="1" dirty="0">
                <a:solidFill>
                  <a:srgbClr val="FFC000"/>
                </a:solidFill>
              </a:rPr>
              <a:t> </a:t>
            </a:r>
            <a:r>
              <a:rPr lang="en-US" altLang="zh-CN" sz="1600" b="1" dirty="0">
                <a:solidFill>
                  <a:srgbClr val="FFC000"/>
                </a:solidFill>
              </a:rPr>
              <a:t>a</a:t>
            </a:r>
            <a:r>
              <a:rPr lang="zh-CN" altLang="en-US" sz="1600" b="1" dirty="0">
                <a:solidFill>
                  <a:srgbClr val="FFC000"/>
                </a:solidFill>
              </a:rPr>
              <a:t> </a:t>
            </a:r>
            <a:r>
              <a:rPr lang="en-US" altLang="zh-CN" sz="1600" b="1" dirty="0">
                <a:solidFill>
                  <a:srgbClr val="FFC000"/>
                </a:solidFill>
              </a:rPr>
              <a:t>Vector</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Feature</a:t>
            </a:r>
            <a:r>
              <a:rPr lang="zh-CN" altLang="en-US" sz="1600" b="1" dirty="0">
                <a:solidFill>
                  <a:srgbClr val="FFC000"/>
                </a:solidFill>
              </a:rPr>
              <a:t> </a:t>
            </a:r>
            <a:r>
              <a:rPr lang="en-US" altLang="zh-CN" sz="1600" b="1" dirty="0">
                <a:solidFill>
                  <a:srgbClr val="FFC000"/>
                </a:solidFill>
              </a:rPr>
              <a:t>for</a:t>
            </a:r>
            <a:r>
              <a:rPr lang="zh-CN" altLang="en-US" sz="1600" b="1" dirty="0">
                <a:solidFill>
                  <a:srgbClr val="FFC000"/>
                </a:solidFill>
              </a:rPr>
              <a:t> </a:t>
            </a:r>
            <a:r>
              <a:rPr lang="en-US" altLang="zh-CN" sz="1600" b="1" dirty="0">
                <a:solidFill>
                  <a:srgbClr val="FFC000"/>
                </a:solidFill>
              </a:rPr>
              <a:t>Each</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the</a:t>
            </a:r>
            <a:r>
              <a:rPr lang="zh-CN" altLang="en-US" sz="1600" b="1" dirty="0">
                <a:solidFill>
                  <a:srgbClr val="FFC000"/>
                </a:solidFill>
              </a:rPr>
              <a:t> </a:t>
            </a:r>
            <a:r>
              <a:rPr lang="en-US" altLang="zh-CN" sz="1600" b="1" dirty="0">
                <a:solidFill>
                  <a:srgbClr val="FFC000"/>
                </a:solidFill>
              </a:rPr>
              <a:t>Company</a:t>
            </a:r>
          </a:p>
        </p:txBody>
      </p:sp>
    </p:spTree>
    <p:extLst>
      <p:ext uri="{BB962C8B-B14F-4D97-AF65-F5344CB8AC3E}">
        <p14:creationId xmlns:p14="http://schemas.microsoft.com/office/powerpoint/2010/main" val="396145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7D0D7A47-142B-8072-F6BF-A1A7DDCF1129}"/>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0042B84F-B697-3372-3567-B68F5C3B04B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E1D000BD-67A1-E105-2C08-B82F2FCF51B9}"/>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8B4EEDE-C4C3-085F-AA9C-282A8B31285A}"/>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00468088-BA25-1380-3594-A2C3A8115510}"/>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28B7562E-3756-29D0-1205-BE62DD737DD8}"/>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612C1319-B43A-4AC8-4447-EF0AE62BCBAD}"/>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70DB2FA2-AD8C-A79A-557B-563AC29AB0A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928FCDD6-48F3-8DE6-E332-EBA07DB74360}"/>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9993DAA8-DF6B-EAA5-C819-9A940184D9AF}"/>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3563BF36-586A-43EE-C7FB-C27C21B48A7B}"/>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A59FE4A9-A327-DC15-6BEE-F9E154474690}"/>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BD6735DC-0816-A8EC-BD48-434D7673AA3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5499064-3EF7-A87A-16B0-0AB47D12BA5C}"/>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B298433-D619-B111-E1F4-E1F7CBB32978}"/>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A95A5932-02E9-6B3F-88F4-C4C4AA12369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83E6C8F0-A607-3A80-388A-CC08ED6B6B0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II</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grpSp>
        <p:nvGrpSpPr>
          <p:cNvPr id="21" name="组合 87">
            <a:extLst>
              <a:ext uri="{FF2B5EF4-FFF2-40B4-BE49-F238E27FC236}">
                <a16:creationId xmlns:a16="http://schemas.microsoft.com/office/drawing/2014/main" id="{047A8522-4CA3-2DFB-0042-9E71C63EA3B6}"/>
              </a:ext>
            </a:extLst>
          </p:cNvPr>
          <p:cNvGrpSpPr/>
          <p:nvPr/>
        </p:nvGrpSpPr>
        <p:grpSpPr>
          <a:xfrm rot="5400000">
            <a:off x="2787237" y="3244842"/>
            <a:ext cx="3162474" cy="844093"/>
            <a:chOff x="3034998" y="4110451"/>
            <a:chExt cx="5672328" cy="1513996"/>
          </a:xfrm>
        </p:grpSpPr>
        <p:sp>
          <p:nvSpPr>
            <p:cNvPr id="22" name="任意多边形 88">
              <a:extLst>
                <a:ext uri="{FF2B5EF4-FFF2-40B4-BE49-F238E27FC236}">
                  <a16:creationId xmlns:a16="http://schemas.microsoft.com/office/drawing/2014/main" id="{5D338A5A-2BA6-A0C2-BBE0-7B1C3C416B43}"/>
                </a:ext>
              </a:extLst>
            </p:cNvPr>
            <p:cNvSpPr/>
            <p:nvPr/>
          </p:nvSpPr>
          <p:spPr>
            <a:xfrm>
              <a:off x="3034998" y="4110451"/>
              <a:ext cx="5672328" cy="1513996"/>
            </a:xfrm>
            <a:custGeom>
              <a:avLst/>
              <a:gdLst>
                <a:gd name="connsiteX0" fmla="*/ 0 w 6515100"/>
                <a:gd name="connsiteY0" fmla="*/ 1419225 h 1419225"/>
                <a:gd name="connsiteX1" fmla="*/ 304800 w 6515100"/>
                <a:gd name="connsiteY1" fmla="*/ 1028700 h 1419225"/>
                <a:gd name="connsiteX2" fmla="*/ 819150 w 6515100"/>
                <a:gd name="connsiteY2" fmla="*/ 876300 h 1419225"/>
                <a:gd name="connsiteX3" fmla="*/ 1400175 w 6515100"/>
                <a:gd name="connsiteY3" fmla="*/ 466725 h 1419225"/>
                <a:gd name="connsiteX4" fmla="*/ 2038350 w 6515100"/>
                <a:gd name="connsiteY4" fmla="*/ 866775 h 1419225"/>
                <a:gd name="connsiteX5" fmla="*/ 2343150 w 6515100"/>
                <a:gd name="connsiteY5" fmla="*/ 866775 h 1419225"/>
                <a:gd name="connsiteX6" fmla="*/ 2571750 w 6515100"/>
                <a:gd name="connsiteY6" fmla="*/ 1143000 h 1419225"/>
                <a:gd name="connsiteX7" fmla="*/ 2952750 w 6515100"/>
                <a:gd name="connsiteY7" fmla="*/ 1143000 h 1419225"/>
                <a:gd name="connsiteX8" fmla="*/ 3219450 w 6515100"/>
                <a:gd name="connsiteY8" fmla="*/ 0 h 1419225"/>
                <a:gd name="connsiteX9" fmla="*/ 3457575 w 6515100"/>
                <a:gd name="connsiteY9" fmla="*/ 1219200 h 1419225"/>
                <a:gd name="connsiteX10" fmla="*/ 4133850 w 6515100"/>
                <a:gd name="connsiteY10" fmla="*/ 876300 h 1419225"/>
                <a:gd name="connsiteX11" fmla="*/ 4371975 w 6515100"/>
                <a:gd name="connsiteY11" fmla="*/ 866775 h 1419225"/>
                <a:gd name="connsiteX12" fmla="*/ 4838700 w 6515100"/>
                <a:gd name="connsiteY12" fmla="*/ 495300 h 1419225"/>
                <a:gd name="connsiteX13" fmla="*/ 5524500 w 6515100"/>
                <a:gd name="connsiteY13" fmla="*/ 847725 h 1419225"/>
                <a:gd name="connsiteX14" fmla="*/ 5867400 w 6515100"/>
                <a:gd name="connsiteY14" fmla="*/ 876300 h 1419225"/>
                <a:gd name="connsiteX15" fmla="*/ 6019800 w 6515100"/>
                <a:gd name="connsiteY15" fmla="*/ 1000125 h 1419225"/>
                <a:gd name="connsiteX16" fmla="*/ 6515100 w 6515100"/>
                <a:gd name="connsiteY16" fmla="*/ 895350 h 1419225"/>
                <a:gd name="connsiteX0-1" fmla="*/ 0 w 7048500"/>
                <a:gd name="connsiteY0-2" fmla="*/ 1419225 h 1638300"/>
                <a:gd name="connsiteX1-3" fmla="*/ 304800 w 7048500"/>
                <a:gd name="connsiteY1-4" fmla="*/ 1028700 h 1638300"/>
                <a:gd name="connsiteX2-5" fmla="*/ 819150 w 7048500"/>
                <a:gd name="connsiteY2-6" fmla="*/ 876300 h 1638300"/>
                <a:gd name="connsiteX3-7" fmla="*/ 1400175 w 7048500"/>
                <a:gd name="connsiteY3-8" fmla="*/ 466725 h 1638300"/>
                <a:gd name="connsiteX4-9" fmla="*/ 2038350 w 7048500"/>
                <a:gd name="connsiteY4-10" fmla="*/ 866775 h 1638300"/>
                <a:gd name="connsiteX5-11" fmla="*/ 2343150 w 7048500"/>
                <a:gd name="connsiteY5-12" fmla="*/ 866775 h 1638300"/>
                <a:gd name="connsiteX6-13" fmla="*/ 2571750 w 7048500"/>
                <a:gd name="connsiteY6-14" fmla="*/ 1143000 h 1638300"/>
                <a:gd name="connsiteX7-15" fmla="*/ 2952750 w 7048500"/>
                <a:gd name="connsiteY7-16" fmla="*/ 1143000 h 1638300"/>
                <a:gd name="connsiteX8-17" fmla="*/ 3219450 w 7048500"/>
                <a:gd name="connsiteY8-18" fmla="*/ 0 h 1638300"/>
                <a:gd name="connsiteX9-19" fmla="*/ 3457575 w 7048500"/>
                <a:gd name="connsiteY9-20" fmla="*/ 1219200 h 1638300"/>
                <a:gd name="connsiteX10-21" fmla="*/ 4133850 w 7048500"/>
                <a:gd name="connsiteY10-22" fmla="*/ 876300 h 1638300"/>
                <a:gd name="connsiteX11-23" fmla="*/ 4371975 w 7048500"/>
                <a:gd name="connsiteY11-24" fmla="*/ 866775 h 1638300"/>
                <a:gd name="connsiteX12-25" fmla="*/ 4838700 w 7048500"/>
                <a:gd name="connsiteY12-26" fmla="*/ 495300 h 1638300"/>
                <a:gd name="connsiteX13-27" fmla="*/ 5524500 w 7048500"/>
                <a:gd name="connsiteY13-28" fmla="*/ 847725 h 1638300"/>
                <a:gd name="connsiteX14-29" fmla="*/ 5867400 w 7048500"/>
                <a:gd name="connsiteY14-30" fmla="*/ 876300 h 1638300"/>
                <a:gd name="connsiteX15-31" fmla="*/ 6019800 w 7048500"/>
                <a:gd name="connsiteY15-32" fmla="*/ 1000125 h 1638300"/>
                <a:gd name="connsiteX16-33" fmla="*/ 7048500 w 7048500"/>
                <a:gd name="connsiteY16-34" fmla="*/ 1638300 h 1638300"/>
                <a:gd name="connsiteX0-35" fmla="*/ 0 w 7048500"/>
                <a:gd name="connsiteY0-36" fmla="*/ 1419225 h 1638300"/>
                <a:gd name="connsiteX1-37" fmla="*/ 304800 w 7048500"/>
                <a:gd name="connsiteY1-38" fmla="*/ 1028700 h 1638300"/>
                <a:gd name="connsiteX2-39" fmla="*/ 819150 w 7048500"/>
                <a:gd name="connsiteY2-40" fmla="*/ 876300 h 1638300"/>
                <a:gd name="connsiteX3-41" fmla="*/ 1400175 w 7048500"/>
                <a:gd name="connsiteY3-42" fmla="*/ 466725 h 1638300"/>
                <a:gd name="connsiteX4-43" fmla="*/ 2038350 w 7048500"/>
                <a:gd name="connsiteY4-44" fmla="*/ 866775 h 1638300"/>
                <a:gd name="connsiteX5-45" fmla="*/ 2343150 w 7048500"/>
                <a:gd name="connsiteY5-46" fmla="*/ 866775 h 1638300"/>
                <a:gd name="connsiteX6-47" fmla="*/ 2571750 w 7048500"/>
                <a:gd name="connsiteY6-48" fmla="*/ 1143000 h 1638300"/>
                <a:gd name="connsiteX7-49" fmla="*/ 2952750 w 7048500"/>
                <a:gd name="connsiteY7-50" fmla="*/ 1143000 h 1638300"/>
                <a:gd name="connsiteX8-51" fmla="*/ 3219450 w 7048500"/>
                <a:gd name="connsiteY8-52" fmla="*/ 0 h 1638300"/>
                <a:gd name="connsiteX9-53" fmla="*/ 3457575 w 7048500"/>
                <a:gd name="connsiteY9-54" fmla="*/ 1219200 h 1638300"/>
                <a:gd name="connsiteX10-55" fmla="*/ 4133850 w 7048500"/>
                <a:gd name="connsiteY10-56" fmla="*/ 876300 h 1638300"/>
                <a:gd name="connsiteX11-57" fmla="*/ 4371975 w 7048500"/>
                <a:gd name="connsiteY11-58" fmla="*/ 866775 h 1638300"/>
                <a:gd name="connsiteX12-59" fmla="*/ 4838700 w 7048500"/>
                <a:gd name="connsiteY12-60" fmla="*/ 495300 h 1638300"/>
                <a:gd name="connsiteX13-61" fmla="*/ 5524500 w 7048500"/>
                <a:gd name="connsiteY13-62" fmla="*/ 847725 h 1638300"/>
                <a:gd name="connsiteX14-63" fmla="*/ 5867400 w 7048500"/>
                <a:gd name="connsiteY14-64" fmla="*/ 876300 h 1638300"/>
                <a:gd name="connsiteX15-65" fmla="*/ 6019800 w 7048500"/>
                <a:gd name="connsiteY15-66" fmla="*/ 1000125 h 1638300"/>
                <a:gd name="connsiteX16-67" fmla="*/ 7048500 w 7048500"/>
                <a:gd name="connsiteY16-68" fmla="*/ 1638300 h 1638300"/>
                <a:gd name="connsiteX0-69" fmla="*/ 0 w 7067550"/>
                <a:gd name="connsiteY0-70" fmla="*/ 1419225 h 1504950"/>
                <a:gd name="connsiteX1-71" fmla="*/ 304800 w 7067550"/>
                <a:gd name="connsiteY1-72" fmla="*/ 1028700 h 1504950"/>
                <a:gd name="connsiteX2-73" fmla="*/ 819150 w 7067550"/>
                <a:gd name="connsiteY2-74" fmla="*/ 876300 h 1504950"/>
                <a:gd name="connsiteX3-75" fmla="*/ 1400175 w 7067550"/>
                <a:gd name="connsiteY3-76" fmla="*/ 466725 h 1504950"/>
                <a:gd name="connsiteX4-77" fmla="*/ 2038350 w 7067550"/>
                <a:gd name="connsiteY4-78" fmla="*/ 866775 h 1504950"/>
                <a:gd name="connsiteX5-79" fmla="*/ 2343150 w 7067550"/>
                <a:gd name="connsiteY5-80" fmla="*/ 866775 h 1504950"/>
                <a:gd name="connsiteX6-81" fmla="*/ 2571750 w 7067550"/>
                <a:gd name="connsiteY6-82" fmla="*/ 1143000 h 1504950"/>
                <a:gd name="connsiteX7-83" fmla="*/ 2952750 w 7067550"/>
                <a:gd name="connsiteY7-84" fmla="*/ 1143000 h 1504950"/>
                <a:gd name="connsiteX8-85" fmla="*/ 3219450 w 7067550"/>
                <a:gd name="connsiteY8-86" fmla="*/ 0 h 1504950"/>
                <a:gd name="connsiteX9-87" fmla="*/ 3457575 w 7067550"/>
                <a:gd name="connsiteY9-88" fmla="*/ 1219200 h 1504950"/>
                <a:gd name="connsiteX10-89" fmla="*/ 4133850 w 7067550"/>
                <a:gd name="connsiteY10-90" fmla="*/ 876300 h 1504950"/>
                <a:gd name="connsiteX11-91" fmla="*/ 4371975 w 7067550"/>
                <a:gd name="connsiteY11-92" fmla="*/ 866775 h 1504950"/>
                <a:gd name="connsiteX12-93" fmla="*/ 4838700 w 7067550"/>
                <a:gd name="connsiteY12-94" fmla="*/ 495300 h 1504950"/>
                <a:gd name="connsiteX13-95" fmla="*/ 5524500 w 7067550"/>
                <a:gd name="connsiteY13-96" fmla="*/ 847725 h 1504950"/>
                <a:gd name="connsiteX14-97" fmla="*/ 5867400 w 7067550"/>
                <a:gd name="connsiteY14-98" fmla="*/ 876300 h 1504950"/>
                <a:gd name="connsiteX15-99" fmla="*/ 6019800 w 7067550"/>
                <a:gd name="connsiteY15-100" fmla="*/ 1000125 h 1504950"/>
                <a:gd name="connsiteX16-101" fmla="*/ 7067550 w 7067550"/>
                <a:gd name="connsiteY16-102" fmla="*/ 1504950 h 1504950"/>
                <a:gd name="connsiteX0-103" fmla="*/ 0 w 7067550"/>
                <a:gd name="connsiteY0-104" fmla="*/ 1419225 h 1504950"/>
                <a:gd name="connsiteX1-105" fmla="*/ 304800 w 7067550"/>
                <a:gd name="connsiteY1-106" fmla="*/ 1028700 h 1504950"/>
                <a:gd name="connsiteX2-107" fmla="*/ 819150 w 7067550"/>
                <a:gd name="connsiteY2-108" fmla="*/ 876300 h 1504950"/>
                <a:gd name="connsiteX3-109" fmla="*/ 1400175 w 7067550"/>
                <a:gd name="connsiteY3-110" fmla="*/ 466725 h 1504950"/>
                <a:gd name="connsiteX4-111" fmla="*/ 2038350 w 7067550"/>
                <a:gd name="connsiteY4-112" fmla="*/ 866775 h 1504950"/>
                <a:gd name="connsiteX5-113" fmla="*/ 2343150 w 7067550"/>
                <a:gd name="connsiteY5-114" fmla="*/ 866775 h 1504950"/>
                <a:gd name="connsiteX6-115" fmla="*/ 2571750 w 7067550"/>
                <a:gd name="connsiteY6-116" fmla="*/ 1143000 h 1504950"/>
                <a:gd name="connsiteX7-117" fmla="*/ 2952750 w 7067550"/>
                <a:gd name="connsiteY7-118" fmla="*/ 1143000 h 1504950"/>
                <a:gd name="connsiteX8-119" fmla="*/ 3219450 w 7067550"/>
                <a:gd name="connsiteY8-120" fmla="*/ 0 h 1504950"/>
                <a:gd name="connsiteX9-121" fmla="*/ 3457575 w 7067550"/>
                <a:gd name="connsiteY9-122" fmla="*/ 1219200 h 1504950"/>
                <a:gd name="connsiteX10-123" fmla="*/ 4133850 w 7067550"/>
                <a:gd name="connsiteY10-124" fmla="*/ 876300 h 1504950"/>
                <a:gd name="connsiteX11-125" fmla="*/ 4371975 w 7067550"/>
                <a:gd name="connsiteY11-126" fmla="*/ 866775 h 1504950"/>
                <a:gd name="connsiteX12-127" fmla="*/ 4838700 w 7067550"/>
                <a:gd name="connsiteY12-128" fmla="*/ 495300 h 1504950"/>
                <a:gd name="connsiteX13-129" fmla="*/ 5524500 w 7067550"/>
                <a:gd name="connsiteY13-130" fmla="*/ 847725 h 1504950"/>
                <a:gd name="connsiteX14-131" fmla="*/ 5867400 w 7067550"/>
                <a:gd name="connsiteY14-132" fmla="*/ 876300 h 1504950"/>
                <a:gd name="connsiteX15-133" fmla="*/ 6019800 w 7067550"/>
                <a:gd name="connsiteY15-134" fmla="*/ 1000125 h 1504950"/>
                <a:gd name="connsiteX16-135" fmla="*/ 7067550 w 7067550"/>
                <a:gd name="connsiteY16-136" fmla="*/ 1504950 h 1504950"/>
                <a:gd name="connsiteX0-137" fmla="*/ 0 w 7067550"/>
                <a:gd name="connsiteY0-138" fmla="*/ 1419225 h 1504950"/>
                <a:gd name="connsiteX1-139" fmla="*/ 304800 w 7067550"/>
                <a:gd name="connsiteY1-140" fmla="*/ 1028700 h 1504950"/>
                <a:gd name="connsiteX2-141" fmla="*/ 819150 w 7067550"/>
                <a:gd name="connsiteY2-142" fmla="*/ 876300 h 1504950"/>
                <a:gd name="connsiteX3-143" fmla="*/ 1400175 w 7067550"/>
                <a:gd name="connsiteY3-144" fmla="*/ 466725 h 1504950"/>
                <a:gd name="connsiteX4-145" fmla="*/ 2038350 w 7067550"/>
                <a:gd name="connsiteY4-146" fmla="*/ 866775 h 1504950"/>
                <a:gd name="connsiteX5-147" fmla="*/ 2343150 w 7067550"/>
                <a:gd name="connsiteY5-148" fmla="*/ 866775 h 1504950"/>
                <a:gd name="connsiteX6-149" fmla="*/ 2571750 w 7067550"/>
                <a:gd name="connsiteY6-150" fmla="*/ 1143000 h 1504950"/>
                <a:gd name="connsiteX7-151" fmla="*/ 2952750 w 7067550"/>
                <a:gd name="connsiteY7-152" fmla="*/ 1143000 h 1504950"/>
                <a:gd name="connsiteX8-153" fmla="*/ 3219450 w 7067550"/>
                <a:gd name="connsiteY8-154" fmla="*/ 0 h 1504950"/>
                <a:gd name="connsiteX9-155" fmla="*/ 3457575 w 7067550"/>
                <a:gd name="connsiteY9-156" fmla="*/ 1219200 h 1504950"/>
                <a:gd name="connsiteX10-157" fmla="*/ 4133850 w 7067550"/>
                <a:gd name="connsiteY10-158" fmla="*/ 876300 h 1504950"/>
                <a:gd name="connsiteX11-159" fmla="*/ 4371975 w 7067550"/>
                <a:gd name="connsiteY11-160" fmla="*/ 866775 h 1504950"/>
                <a:gd name="connsiteX12-161" fmla="*/ 4838700 w 7067550"/>
                <a:gd name="connsiteY12-162" fmla="*/ 495300 h 1504950"/>
                <a:gd name="connsiteX13-163" fmla="*/ 5524500 w 7067550"/>
                <a:gd name="connsiteY13-164" fmla="*/ 847725 h 1504950"/>
                <a:gd name="connsiteX14-165" fmla="*/ 5867400 w 7067550"/>
                <a:gd name="connsiteY14-166" fmla="*/ 876300 h 1504950"/>
                <a:gd name="connsiteX15-167" fmla="*/ 6019800 w 7067550"/>
                <a:gd name="connsiteY15-168" fmla="*/ 1000125 h 1504950"/>
                <a:gd name="connsiteX16-169" fmla="*/ 7067550 w 7067550"/>
                <a:gd name="connsiteY16-170" fmla="*/ 1504950 h 1504950"/>
                <a:gd name="connsiteX0-171" fmla="*/ 0 w 7067550"/>
                <a:gd name="connsiteY0-172" fmla="*/ 1419225 h 1504950"/>
                <a:gd name="connsiteX1-173" fmla="*/ 304800 w 7067550"/>
                <a:gd name="connsiteY1-174" fmla="*/ 1028700 h 1504950"/>
                <a:gd name="connsiteX2-175" fmla="*/ 819150 w 7067550"/>
                <a:gd name="connsiteY2-176" fmla="*/ 876300 h 1504950"/>
                <a:gd name="connsiteX3-177" fmla="*/ 1400175 w 7067550"/>
                <a:gd name="connsiteY3-178" fmla="*/ 466725 h 1504950"/>
                <a:gd name="connsiteX4-179" fmla="*/ 2038350 w 7067550"/>
                <a:gd name="connsiteY4-180" fmla="*/ 866775 h 1504950"/>
                <a:gd name="connsiteX5-181" fmla="*/ 2343150 w 7067550"/>
                <a:gd name="connsiteY5-182" fmla="*/ 866775 h 1504950"/>
                <a:gd name="connsiteX6-183" fmla="*/ 2571750 w 7067550"/>
                <a:gd name="connsiteY6-184" fmla="*/ 1143000 h 1504950"/>
                <a:gd name="connsiteX7-185" fmla="*/ 2952750 w 7067550"/>
                <a:gd name="connsiteY7-186" fmla="*/ 1143000 h 1504950"/>
                <a:gd name="connsiteX8-187" fmla="*/ 3219450 w 7067550"/>
                <a:gd name="connsiteY8-188" fmla="*/ 0 h 1504950"/>
                <a:gd name="connsiteX9-189" fmla="*/ 3457575 w 7067550"/>
                <a:gd name="connsiteY9-190" fmla="*/ 1219200 h 1504950"/>
                <a:gd name="connsiteX10-191" fmla="*/ 4133850 w 7067550"/>
                <a:gd name="connsiteY10-192" fmla="*/ 876300 h 1504950"/>
                <a:gd name="connsiteX11-193" fmla="*/ 4371975 w 7067550"/>
                <a:gd name="connsiteY11-194" fmla="*/ 866775 h 1504950"/>
                <a:gd name="connsiteX12-195" fmla="*/ 4838700 w 7067550"/>
                <a:gd name="connsiteY12-196" fmla="*/ 495300 h 1504950"/>
                <a:gd name="connsiteX13-197" fmla="*/ 5524500 w 7067550"/>
                <a:gd name="connsiteY13-198" fmla="*/ 847725 h 1504950"/>
                <a:gd name="connsiteX14-199" fmla="*/ 5867400 w 7067550"/>
                <a:gd name="connsiteY14-200" fmla="*/ 876300 h 1504950"/>
                <a:gd name="connsiteX15-201" fmla="*/ 6019800 w 7067550"/>
                <a:gd name="connsiteY15-202" fmla="*/ 1000125 h 1504950"/>
                <a:gd name="connsiteX16-203" fmla="*/ 7067550 w 7067550"/>
                <a:gd name="connsiteY16-204" fmla="*/ 1504950 h 1504950"/>
                <a:gd name="connsiteX0-205" fmla="*/ 0 w 7067550"/>
                <a:gd name="connsiteY0-206" fmla="*/ 1419225 h 1504950"/>
                <a:gd name="connsiteX1-207" fmla="*/ 304800 w 7067550"/>
                <a:gd name="connsiteY1-208" fmla="*/ 1028700 h 1504950"/>
                <a:gd name="connsiteX2-209" fmla="*/ 819150 w 7067550"/>
                <a:gd name="connsiteY2-210" fmla="*/ 876300 h 1504950"/>
                <a:gd name="connsiteX3-211" fmla="*/ 1400175 w 7067550"/>
                <a:gd name="connsiteY3-212" fmla="*/ 466725 h 1504950"/>
                <a:gd name="connsiteX4-213" fmla="*/ 2038350 w 7067550"/>
                <a:gd name="connsiteY4-214" fmla="*/ 866775 h 1504950"/>
                <a:gd name="connsiteX5-215" fmla="*/ 2343150 w 7067550"/>
                <a:gd name="connsiteY5-216" fmla="*/ 866775 h 1504950"/>
                <a:gd name="connsiteX6-217" fmla="*/ 2571750 w 7067550"/>
                <a:gd name="connsiteY6-218" fmla="*/ 1143000 h 1504950"/>
                <a:gd name="connsiteX7-219" fmla="*/ 2952750 w 7067550"/>
                <a:gd name="connsiteY7-220" fmla="*/ 1143000 h 1504950"/>
                <a:gd name="connsiteX8-221" fmla="*/ 3219450 w 7067550"/>
                <a:gd name="connsiteY8-222" fmla="*/ 0 h 1504950"/>
                <a:gd name="connsiteX9-223" fmla="*/ 3457575 w 7067550"/>
                <a:gd name="connsiteY9-224" fmla="*/ 1219200 h 1504950"/>
                <a:gd name="connsiteX10-225" fmla="*/ 4133850 w 7067550"/>
                <a:gd name="connsiteY10-226" fmla="*/ 876300 h 1504950"/>
                <a:gd name="connsiteX11-227" fmla="*/ 4371975 w 7067550"/>
                <a:gd name="connsiteY11-228" fmla="*/ 866775 h 1504950"/>
                <a:gd name="connsiteX12-229" fmla="*/ 4838700 w 7067550"/>
                <a:gd name="connsiteY12-230" fmla="*/ 495300 h 1504950"/>
                <a:gd name="connsiteX13-231" fmla="*/ 5524500 w 7067550"/>
                <a:gd name="connsiteY13-232" fmla="*/ 847725 h 1504950"/>
                <a:gd name="connsiteX14-233" fmla="*/ 5867400 w 7067550"/>
                <a:gd name="connsiteY14-234" fmla="*/ 876300 h 1504950"/>
                <a:gd name="connsiteX15-235" fmla="*/ 6019800 w 7067550"/>
                <a:gd name="connsiteY15-236" fmla="*/ 1000125 h 1504950"/>
                <a:gd name="connsiteX16-237" fmla="*/ 7067550 w 7067550"/>
                <a:gd name="connsiteY16-238" fmla="*/ 1504950 h 1504950"/>
                <a:gd name="connsiteX0-239" fmla="*/ 0 w 7067550"/>
                <a:gd name="connsiteY0-240" fmla="*/ 1419225 h 1504950"/>
                <a:gd name="connsiteX1-241" fmla="*/ 304800 w 7067550"/>
                <a:gd name="connsiteY1-242" fmla="*/ 1028700 h 1504950"/>
                <a:gd name="connsiteX2-243" fmla="*/ 819150 w 7067550"/>
                <a:gd name="connsiteY2-244" fmla="*/ 876300 h 1504950"/>
                <a:gd name="connsiteX3-245" fmla="*/ 1400175 w 7067550"/>
                <a:gd name="connsiteY3-246" fmla="*/ 466725 h 1504950"/>
                <a:gd name="connsiteX4-247" fmla="*/ 2038350 w 7067550"/>
                <a:gd name="connsiteY4-248" fmla="*/ 866775 h 1504950"/>
                <a:gd name="connsiteX5-249" fmla="*/ 2343150 w 7067550"/>
                <a:gd name="connsiteY5-250" fmla="*/ 866775 h 1504950"/>
                <a:gd name="connsiteX6-251" fmla="*/ 2571750 w 7067550"/>
                <a:gd name="connsiteY6-252" fmla="*/ 1143000 h 1504950"/>
                <a:gd name="connsiteX7-253" fmla="*/ 2952750 w 7067550"/>
                <a:gd name="connsiteY7-254" fmla="*/ 1143000 h 1504950"/>
                <a:gd name="connsiteX8-255" fmla="*/ 3219450 w 7067550"/>
                <a:gd name="connsiteY8-256" fmla="*/ 0 h 1504950"/>
                <a:gd name="connsiteX9-257" fmla="*/ 3457575 w 7067550"/>
                <a:gd name="connsiteY9-258" fmla="*/ 1219200 h 1504950"/>
                <a:gd name="connsiteX10-259" fmla="*/ 4133850 w 7067550"/>
                <a:gd name="connsiteY10-260" fmla="*/ 876300 h 1504950"/>
                <a:gd name="connsiteX11-261" fmla="*/ 4371975 w 7067550"/>
                <a:gd name="connsiteY11-262" fmla="*/ 866775 h 1504950"/>
                <a:gd name="connsiteX12-263" fmla="*/ 4838700 w 7067550"/>
                <a:gd name="connsiteY12-264" fmla="*/ 495300 h 1504950"/>
                <a:gd name="connsiteX13-265" fmla="*/ 5524500 w 7067550"/>
                <a:gd name="connsiteY13-266" fmla="*/ 847725 h 1504950"/>
                <a:gd name="connsiteX14-267" fmla="*/ 5867400 w 7067550"/>
                <a:gd name="connsiteY14-268" fmla="*/ 876300 h 1504950"/>
                <a:gd name="connsiteX15-269" fmla="*/ 6019800 w 7067550"/>
                <a:gd name="connsiteY15-270" fmla="*/ 1000125 h 1504950"/>
                <a:gd name="connsiteX16-271" fmla="*/ 7067550 w 7067550"/>
                <a:gd name="connsiteY16-272" fmla="*/ 1504950 h 1504950"/>
                <a:gd name="connsiteX0-273" fmla="*/ 0 w 7067550"/>
                <a:gd name="connsiteY0-274" fmla="*/ 1419225 h 1504950"/>
                <a:gd name="connsiteX1-275" fmla="*/ 304800 w 7067550"/>
                <a:gd name="connsiteY1-276" fmla="*/ 1028700 h 1504950"/>
                <a:gd name="connsiteX2-277" fmla="*/ 819150 w 7067550"/>
                <a:gd name="connsiteY2-278" fmla="*/ 876300 h 1504950"/>
                <a:gd name="connsiteX3-279" fmla="*/ 1400175 w 7067550"/>
                <a:gd name="connsiteY3-280" fmla="*/ 466725 h 1504950"/>
                <a:gd name="connsiteX4-281" fmla="*/ 2038350 w 7067550"/>
                <a:gd name="connsiteY4-282" fmla="*/ 866775 h 1504950"/>
                <a:gd name="connsiteX5-283" fmla="*/ 2343150 w 7067550"/>
                <a:gd name="connsiteY5-284" fmla="*/ 866775 h 1504950"/>
                <a:gd name="connsiteX6-285" fmla="*/ 2571750 w 7067550"/>
                <a:gd name="connsiteY6-286" fmla="*/ 1143000 h 1504950"/>
                <a:gd name="connsiteX7-287" fmla="*/ 2952750 w 7067550"/>
                <a:gd name="connsiteY7-288" fmla="*/ 1143000 h 1504950"/>
                <a:gd name="connsiteX8-289" fmla="*/ 3219450 w 7067550"/>
                <a:gd name="connsiteY8-290" fmla="*/ 0 h 1504950"/>
                <a:gd name="connsiteX9-291" fmla="*/ 3457575 w 7067550"/>
                <a:gd name="connsiteY9-292" fmla="*/ 1219200 h 1504950"/>
                <a:gd name="connsiteX10-293" fmla="*/ 4133850 w 7067550"/>
                <a:gd name="connsiteY10-294" fmla="*/ 876300 h 1504950"/>
                <a:gd name="connsiteX11-295" fmla="*/ 4371975 w 7067550"/>
                <a:gd name="connsiteY11-296" fmla="*/ 866775 h 1504950"/>
                <a:gd name="connsiteX12-297" fmla="*/ 4838700 w 7067550"/>
                <a:gd name="connsiteY12-298" fmla="*/ 495300 h 1504950"/>
                <a:gd name="connsiteX13-299" fmla="*/ 5524500 w 7067550"/>
                <a:gd name="connsiteY13-300" fmla="*/ 847725 h 1504950"/>
                <a:gd name="connsiteX14-301" fmla="*/ 5867400 w 7067550"/>
                <a:gd name="connsiteY14-302" fmla="*/ 876300 h 1504950"/>
                <a:gd name="connsiteX15-303" fmla="*/ 6019800 w 7067550"/>
                <a:gd name="connsiteY15-304" fmla="*/ 1000125 h 1504950"/>
                <a:gd name="connsiteX16-305" fmla="*/ 7067550 w 7067550"/>
                <a:gd name="connsiteY16-306" fmla="*/ 1504950 h 1504950"/>
                <a:gd name="connsiteX0-307" fmla="*/ 0 w 7067550"/>
                <a:gd name="connsiteY0-308" fmla="*/ 1419225 h 1504950"/>
                <a:gd name="connsiteX1-309" fmla="*/ 304800 w 7067550"/>
                <a:gd name="connsiteY1-310" fmla="*/ 1028700 h 1504950"/>
                <a:gd name="connsiteX2-311" fmla="*/ 819150 w 7067550"/>
                <a:gd name="connsiteY2-312" fmla="*/ 876300 h 1504950"/>
                <a:gd name="connsiteX3-313" fmla="*/ 1400175 w 7067550"/>
                <a:gd name="connsiteY3-314" fmla="*/ 466725 h 1504950"/>
                <a:gd name="connsiteX4-315" fmla="*/ 2038350 w 7067550"/>
                <a:gd name="connsiteY4-316" fmla="*/ 866775 h 1504950"/>
                <a:gd name="connsiteX5-317" fmla="*/ 2343150 w 7067550"/>
                <a:gd name="connsiteY5-318" fmla="*/ 866775 h 1504950"/>
                <a:gd name="connsiteX6-319" fmla="*/ 2571750 w 7067550"/>
                <a:gd name="connsiteY6-320" fmla="*/ 1143000 h 1504950"/>
                <a:gd name="connsiteX7-321" fmla="*/ 2952750 w 7067550"/>
                <a:gd name="connsiteY7-322" fmla="*/ 1143000 h 1504950"/>
                <a:gd name="connsiteX8-323" fmla="*/ 3219450 w 7067550"/>
                <a:gd name="connsiteY8-324" fmla="*/ 0 h 1504950"/>
                <a:gd name="connsiteX9-325" fmla="*/ 3457575 w 7067550"/>
                <a:gd name="connsiteY9-326" fmla="*/ 1219200 h 1504950"/>
                <a:gd name="connsiteX10-327" fmla="*/ 4133850 w 7067550"/>
                <a:gd name="connsiteY10-328" fmla="*/ 876300 h 1504950"/>
                <a:gd name="connsiteX11-329" fmla="*/ 4371975 w 7067550"/>
                <a:gd name="connsiteY11-330" fmla="*/ 866775 h 1504950"/>
                <a:gd name="connsiteX12-331" fmla="*/ 4838700 w 7067550"/>
                <a:gd name="connsiteY12-332" fmla="*/ 495300 h 1504950"/>
                <a:gd name="connsiteX13-333" fmla="*/ 5524500 w 7067550"/>
                <a:gd name="connsiteY13-334" fmla="*/ 847725 h 1504950"/>
                <a:gd name="connsiteX14-335" fmla="*/ 5867400 w 7067550"/>
                <a:gd name="connsiteY14-336" fmla="*/ 876300 h 1504950"/>
                <a:gd name="connsiteX15-337" fmla="*/ 6019800 w 7067550"/>
                <a:gd name="connsiteY15-338" fmla="*/ 1000125 h 1504950"/>
                <a:gd name="connsiteX16-339" fmla="*/ 7067550 w 7067550"/>
                <a:gd name="connsiteY16-340" fmla="*/ 1504950 h 1504950"/>
                <a:gd name="connsiteX0-341" fmla="*/ 0 w 7067550"/>
                <a:gd name="connsiteY0-342" fmla="*/ 1419225 h 1504950"/>
                <a:gd name="connsiteX1-343" fmla="*/ 304800 w 7067550"/>
                <a:gd name="connsiteY1-344" fmla="*/ 1028700 h 1504950"/>
                <a:gd name="connsiteX2-345" fmla="*/ 819150 w 7067550"/>
                <a:gd name="connsiteY2-346" fmla="*/ 876300 h 1504950"/>
                <a:gd name="connsiteX3-347" fmla="*/ 1400175 w 7067550"/>
                <a:gd name="connsiteY3-348" fmla="*/ 466725 h 1504950"/>
                <a:gd name="connsiteX4-349" fmla="*/ 2038350 w 7067550"/>
                <a:gd name="connsiteY4-350" fmla="*/ 866775 h 1504950"/>
                <a:gd name="connsiteX5-351" fmla="*/ 2343150 w 7067550"/>
                <a:gd name="connsiteY5-352" fmla="*/ 866775 h 1504950"/>
                <a:gd name="connsiteX6-353" fmla="*/ 2571750 w 7067550"/>
                <a:gd name="connsiteY6-354" fmla="*/ 1143000 h 1504950"/>
                <a:gd name="connsiteX7-355" fmla="*/ 2952750 w 7067550"/>
                <a:gd name="connsiteY7-356" fmla="*/ 1143000 h 1504950"/>
                <a:gd name="connsiteX8-357" fmla="*/ 3219450 w 7067550"/>
                <a:gd name="connsiteY8-358" fmla="*/ 0 h 1504950"/>
                <a:gd name="connsiteX9-359" fmla="*/ 3457575 w 7067550"/>
                <a:gd name="connsiteY9-360" fmla="*/ 1219200 h 1504950"/>
                <a:gd name="connsiteX10-361" fmla="*/ 4133850 w 7067550"/>
                <a:gd name="connsiteY10-362" fmla="*/ 876300 h 1504950"/>
                <a:gd name="connsiteX11-363" fmla="*/ 4371975 w 7067550"/>
                <a:gd name="connsiteY11-364" fmla="*/ 866775 h 1504950"/>
                <a:gd name="connsiteX12-365" fmla="*/ 4838700 w 7067550"/>
                <a:gd name="connsiteY12-366" fmla="*/ 495300 h 1504950"/>
                <a:gd name="connsiteX13-367" fmla="*/ 5524500 w 7067550"/>
                <a:gd name="connsiteY13-368" fmla="*/ 847725 h 1504950"/>
                <a:gd name="connsiteX14-369" fmla="*/ 5867400 w 7067550"/>
                <a:gd name="connsiteY14-370" fmla="*/ 876300 h 1504950"/>
                <a:gd name="connsiteX15-371" fmla="*/ 6019800 w 7067550"/>
                <a:gd name="connsiteY15-372" fmla="*/ 1000125 h 1504950"/>
                <a:gd name="connsiteX16-373" fmla="*/ 7067550 w 7067550"/>
                <a:gd name="connsiteY16-374" fmla="*/ 1504950 h 1504950"/>
                <a:gd name="connsiteX0-375" fmla="*/ 0 w 7067550"/>
                <a:gd name="connsiteY0-376" fmla="*/ 1419225 h 1504950"/>
                <a:gd name="connsiteX1-377" fmla="*/ 304800 w 7067550"/>
                <a:gd name="connsiteY1-378" fmla="*/ 1028700 h 1504950"/>
                <a:gd name="connsiteX2-379" fmla="*/ 819150 w 7067550"/>
                <a:gd name="connsiteY2-380" fmla="*/ 876300 h 1504950"/>
                <a:gd name="connsiteX3-381" fmla="*/ 1400175 w 7067550"/>
                <a:gd name="connsiteY3-382" fmla="*/ 466725 h 1504950"/>
                <a:gd name="connsiteX4-383" fmla="*/ 2038350 w 7067550"/>
                <a:gd name="connsiteY4-384" fmla="*/ 866775 h 1504950"/>
                <a:gd name="connsiteX5-385" fmla="*/ 2343150 w 7067550"/>
                <a:gd name="connsiteY5-386" fmla="*/ 866775 h 1504950"/>
                <a:gd name="connsiteX6-387" fmla="*/ 2571750 w 7067550"/>
                <a:gd name="connsiteY6-388" fmla="*/ 1143000 h 1504950"/>
                <a:gd name="connsiteX7-389" fmla="*/ 2952750 w 7067550"/>
                <a:gd name="connsiteY7-390" fmla="*/ 1143000 h 1504950"/>
                <a:gd name="connsiteX8-391" fmla="*/ 3219450 w 7067550"/>
                <a:gd name="connsiteY8-392" fmla="*/ 0 h 1504950"/>
                <a:gd name="connsiteX9-393" fmla="*/ 3457575 w 7067550"/>
                <a:gd name="connsiteY9-394" fmla="*/ 1219200 h 1504950"/>
                <a:gd name="connsiteX10-395" fmla="*/ 4133850 w 7067550"/>
                <a:gd name="connsiteY10-396" fmla="*/ 876300 h 1504950"/>
                <a:gd name="connsiteX11-397" fmla="*/ 4371975 w 7067550"/>
                <a:gd name="connsiteY11-398" fmla="*/ 866775 h 1504950"/>
                <a:gd name="connsiteX12-399" fmla="*/ 4838700 w 7067550"/>
                <a:gd name="connsiteY12-400" fmla="*/ 495300 h 1504950"/>
                <a:gd name="connsiteX13-401" fmla="*/ 5524500 w 7067550"/>
                <a:gd name="connsiteY13-402" fmla="*/ 847725 h 1504950"/>
                <a:gd name="connsiteX14-403" fmla="*/ 5867400 w 7067550"/>
                <a:gd name="connsiteY14-404" fmla="*/ 876300 h 1504950"/>
                <a:gd name="connsiteX15-405" fmla="*/ 6019800 w 7067550"/>
                <a:gd name="connsiteY15-406" fmla="*/ 1000125 h 1504950"/>
                <a:gd name="connsiteX16-407" fmla="*/ 7067550 w 7067550"/>
                <a:gd name="connsiteY16-408" fmla="*/ 1504950 h 1504950"/>
                <a:gd name="connsiteX0-409" fmla="*/ 0 w 7067550"/>
                <a:gd name="connsiteY0-410" fmla="*/ 1419225 h 1504950"/>
                <a:gd name="connsiteX1-411" fmla="*/ 304800 w 7067550"/>
                <a:gd name="connsiteY1-412" fmla="*/ 1028700 h 1504950"/>
                <a:gd name="connsiteX2-413" fmla="*/ 819150 w 7067550"/>
                <a:gd name="connsiteY2-414" fmla="*/ 876300 h 1504950"/>
                <a:gd name="connsiteX3-415" fmla="*/ 1400175 w 7067550"/>
                <a:gd name="connsiteY3-416" fmla="*/ 466725 h 1504950"/>
                <a:gd name="connsiteX4-417" fmla="*/ 2038350 w 7067550"/>
                <a:gd name="connsiteY4-418" fmla="*/ 866775 h 1504950"/>
                <a:gd name="connsiteX5-419" fmla="*/ 2343150 w 7067550"/>
                <a:gd name="connsiteY5-420" fmla="*/ 866775 h 1504950"/>
                <a:gd name="connsiteX6-421" fmla="*/ 2571750 w 7067550"/>
                <a:gd name="connsiteY6-422" fmla="*/ 1143000 h 1504950"/>
                <a:gd name="connsiteX7-423" fmla="*/ 2952750 w 7067550"/>
                <a:gd name="connsiteY7-424" fmla="*/ 1143000 h 1504950"/>
                <a:gd name="connsiteX8-425" fmla="*/ 3219450 w 7067550"/>
                <a:gd name="connsiteY8-426" fmla="*/ 0 h 1504950"/>
                <a:gd name="connsiteX9-427" fmla="*/ 3524250 w 7067550"/>
                <a:gd name="connsiteY9-428" fmla="*/ 1181100 h 1504950"/>
                <a:gd name="connsiteX10-429" fmla="*/ 4133850 w 7067550"/>
                <a:gd name="connsiteY10-430" fmla="*/ 876300 h 1504950"/>
                <a:gd name="connsiteX11-431" fmla="*/ 4371975 w 7067550"/>
                <a:gd name="connsiteY11-432" fmla="*/ 866775 h 1504950"/>
                <a:gd name="connsiteX12-433" fmla="*/ 4838700 w 7067550"/>
                <a:gd name="connsiteY12-434" fmla="*/ 495300 h 1504950"/>
                <a:gd name="connsiteX13-435" fmla="*/ 5524500 w 7067550"/>
                <a:gd name="connsiteY13-436" fmla="*/ 847725 h 1504950"/>
                <a:gd name="connsiteX14-437" fmla="*/ 5867400 w 7067550"/>
                <a:gd name="connsiteY14-438" fmla="*/ 876300 h 1504950"/>
                <a:gd name="connsiteX15-439" fmla="*/ 6019800 w 7067550"/>
                <a:gd name="connsiteY15-440" fmla="*/ 1000125 h 1504950"/>
                <a:gd name="connsiteX16-441" fmla="*/ 7067550 w 7067550"/>
                <a:gd name="connsiteY16-442" fmla="*/ 1504950 h 1504950"/>
                <a:gd name="connsiteX0-443" fmla="*/ 0 w 7067550"/>
                <a:gd name="connsiteY0-444" fmla="*/ 1419225 h 1504950"/>
                <a:gd name="connsiteX1-445" fmla="*/ 304800 w 7067550"/>
                <a:gd name="connsiteY1-446" fmla="*/ 1028700 h 1504950"/>
                <a:gd name="connsiteX2-447" fmla="*/ 819150 w 7067550"/>
                <a:gd name="connsiteY2-448" fmla="*/ 876300 h 1504950"/>
                <a:gd name="connsiteX3-449" fmla="*/ 1400175 w 7067550"/>
                <a:gd name="connsiteY3-450" fmla="*/ 466725 h 1504950"/>
                <a:gd name="connsiteX4-451" fmla="*/ 2038350 w 7067550"/>
                <a:gd name="connsiteY4-452" fmla="*/ 866775 h 1504950"/>
                <a:gd name="connsiteX5-453" fmla="*/ 2343150 w 7067550"/>
                <a:gd name="connsiteY5-454" fmla="*/ 866775 h 1504950"/>
                <a:gd name="connsiteX6-455" fmla="*/ 2571750 w 7067550"/>
                <a:gd name="connsiteY6-456" fmla="*/ 1143000 h 1504950"/>
                <a:gd name="connsiteX7-457" fmla="*/ 2952750 w 7067550"/>
                <a:gd name="connsiteY7-458" fmla="*/ 1143000 h 1504950"/>
                <a:gd name="connsiteX8-459" fmla="*/ 3219450 w 7067550"/>
                <a:gd name="connsiteY8-460" fmla="*/ 0 h 1504950"/>
                <a:gd name="connsiteX9-461" fmla="*/ 3524250 w 7067550"/>
                <a:gd name="connsiteY9-462" fmla="*/ 1181100 h 1504950"/>
                <a:gd name="connsiteX10-463" fmla="*/ 4133850 w 7067550"/>
                <a:gd name="connsiteY10-464" fmla="*/ 876300 h 1504950"/>
                <a:gd name="connsiteX11-465" fmla="*/ 4371975 w 7067550"/>
                <a:gd name="connsiteY11-466" fmla="*/ 866775 h 1504950"/>
                <a:gd name="connsiteX12-467" fmla="*/ 4838700 w 7067550"/>
                <a:gd name="connsiteY12-468" fmla="*/ 495300 h 1504950"/>
                <a:gd name="connsiteX13-469" fmla="*/ 5524500 w 7067550"/>
                <a:gd name="connsiteY13-470" fmla="*/ 847725 h 1504950"/>
                <a:gd name="connsiteX14-471" fmla="*/ 5867400 w 7067550"/>
                <a:gd name="connsiteY14-472" fmla="*/ 876300 h 1504950"/>
                <a:gd name="connsiteX15-473" fmla="*/ 6019800 w 7067550"/>
                <a:gd name="connsiteY15-474" fmla="*/ 1000125 h 1504950"/>
                <a:gd name="connsiteX16-475" fmla="*/ 7067550 w 7067550"/>
                <a:gd name="connsiteY16-476" fmla="*/ 1504950 h 1504950"/>
                <a:gd name="connsiteX0-477" fmla="*/ 0 w 7067550"/>
                <a:gd name="connsiteY0-478" fmla="*/ 1419225 h 1504950"/>
                <a:gd name="connsiteX1-479" fmla="*/ 304800 w 7067550"/>
                <a:gd name="connsiteY1-480" fmla="*/ 1028700 h 1504950"/>
                <a:gd name="connsiteX2-481" fmla="*/ 819150 w 7067550"/>
                <a:gd name="connsiteY2-482" fmla="*/ 876300 h 1504950"/>
                <a:gd name="connsiteX3-483" fmla="*/ 1400175 w 7067550"/>
                <a:gd name="connsiteY3-484" fmla="*/ 466725 h 1504950"/>
                <a:gd name="connsiteX4-485" fmla="*/ 2038350 w 7067550"/>
                <a:gd name="connsiteY4-486" fmla="*/ 866775 h 1504950"/>
                <a:gd name="connsiteX5-487" fmla="*/ 2343150 w 7067550"/>
                <a:gd name="connsiteY5-488" fmla="*/ 866775 h 1504950"/>
                <a:gd name="connsiteX6-489" fmla="*/ 2571750 w 7067550"/>
                <a:gd name="connsiteY6-490" fmla="*/ 1143000 h 1504950"/>
                <a:gd name="connsiteX7-491" fmla="*/ 2952750 w 7067550"/>
                <a:gd name="connsiteY7-492" fmla="*/ 1143000 h 1504950"/>
                <a:gd name="connsiteX8-493" fmla="*/ 3219450 w 7067550"/>
                <a:gd name="connsiteY8-494" fmla="*/ 0 h 1504950"/>
                <a:gd name="connsiteX9-495" fmla="*/ 3524250 w 7067550"/>
                <a:gd name="connsiteY9-496" fmla="*/ 1181100 h 1504950"/>
                <a:gd name="connsiteX10-497" fmla="*/ 4133850 w 7067550"/>
                <a:gd name="connsiteY10-498" fmla="*/ 876300 h 1504950"/>
                <a:gd name="connsiteX11-499" fmla="*/ 4371975 w 7067550"/>
                <a:gd name="connsiteY11-500" fmla="*/ 866775 h 1504950"/>
                <a:gd name="connsiteX12-501" fmla="*/ 4838700 w 7067550"/>
                <a:gd name="connsiteY12-502" fmla="*/ 495300 h 1504950"/>
                <a:gd name="connsiteX13-503" fmla="*/ 5524500 w 7067550"/>
                <a:gd name="connsiteY13-504" fmla="*/ 847725 h 1504950"/>
                <a:gd name="connsiteX14-505" fmla="*/ 5867400 w 7067550"/>
                <a:gd name="connsiteY14-506" fmla="*/ 876300 h 1504950"/>
                <a:gd name="connsiteX15-507" fmla="*/ 6019800 w 7067550"/>
                <a:gd name="connsiteY15-508" fmla="*/ 1000125 h 1504950"/>
                <a:gd name="connsiteX16-509" fmla="*/ 7067550 w 7067550"/>
                <a:gd name="connsiteY16-510" fmla="*/ 1504950 h 1504950"/>
                <a:gd name="connsiteX0-511" fmla="*/ 0 w 7067550"/>
                <a:gd name="connsiteY0-512" fmla="*/ 1419225 h 1504950"/>
                <a:gd name="connsiteX1-513" fmla="*/ 304800 w 7067550"/>
                <a:gd name="connsiteY1-514" fmla="*/ 1028700 h 1504950"/>
                <a:gd name="connsiteX2-515" fmla="*/ 819150 w 7067550"/>
                <a:gd name="connsiteY2-516" fmla="*/ 876300 h 1504950"/>
                <a:gd name="connsiteX3-517" fmla="*/ 1400175 w 7067550"/>
                <a:gd name="connsiteY3-518" fmla="*/ 466725 h 1504950"/>
                <a:gd name="connsiteX4-519" fmla="*/ 2038350 w 7067550"/>
                <a:gd name="connsiteY4-520" fmla="*/ 866775 h 1504950"/>
                <a:gd name="connsiteX5-521" fmla="*/ 2343150 w 7067550"/>
                <a:gd name="connsiteY5-522" fmla="*/ 866775 h 1504950"/>
                <a:gd name="connsiteX6-523" fmla="*/ 2571750 w 7067550"/>
                <a:gd name="connsiteY6-524" fmla="*/ 1143000 h 1504950"/>
                <a:gd name="connsiteX7-525" fmla="*/ 2952750 w 7067550"/>
                <a:gd name="connsiteY7-526" fmla="*/ 1143000 h 1504950"/>
                <a:gd name="connsiteX8-527" fmla="*/ 3219450 w 7067550"/>
                <a:gd name="connsiteY8-528" fmla="*/ 0 h 1504950"/>
                <a:gd name="connsiteX9-529" fmla="*/ 3524250 w 7067550"/>
                <a:gd name="connsiteY9-530" fmla="*/ 1181100 h 1504950"/>
                <a:gd name="connsiteX10-531" fmla="*/ 4133850 w 7067550"/>
                <a:gd name="connsiteY10-532" fmla="*/ 876300 h 1504950"/>
                <a:gd name="connsiteX11-533" fmla="*/ 4371975 w 7067550"/>
                <a:gd name="connsiteY11-534" fmla="*/ 866775 h 1504950"/>
                <a:gd name="connsiteX12-535" fmla="*/ 4838700 w 7067550"/>
                <a:gd name="connsiteY12-536" fmla="*/ 495300 h 1504950"/>
                <a:gd name="connsiteX13-537" fmla="*/ 5524500 w 7067550"/>
                <a:gd name="connsiteY13-538" fmla="*/ 847725 h 1504950"/>
                <a:gd name="connsiteX14-539" fmla="*/ 5867400 w 7067550"/>
                <a:gd name="connsiteY14-540" fmla="*/ 876300 h 1504950"/>
                <a:gd name="connsiteX15-541" fmla="*/ 6019800 w 7067550"/>
                <a:gd name="connsiteY15-542" fmla="*/ 1000125 h 1504950"/>
                <a:gd name="connsiteX16-543" fmla="*/ 7067550 w 7067550"/>
                <a:gd name="connsiteY16-544" fmla="*/ 1504950 h 1504950"/>
                <a:gd name="connsiteX0-545" fmla="*/ 0 w 7067550"/>
                <a:gd name="connsiteY0-546" fmla="*/ 1419225 h 1504950"/>
                <a:gd name="connsiteX1-547" fmla="*/ 304800 w 7067550"/>
                <a:gd name="connsiteY1-548" fmla="*/ 1028700 h 1504950"/>
                <a:gd name="connsiteX2-549" fmla="*/ 819150 w 7067550"/>
                <a:gd name="connsiteY2-550" fmla="*/ 876300 h 1504950"/>
                <a:gd name="connsiteX3-551" fmla="*/ 1400175 w 7067550"/>
                <a:gd name="connsiteY3-552" fmla="*/ 466725 h 1504950"/>
                <a:gd name="connsiteX4-553" fmla="*/ 2038350 w 7067550"/>
                <a:gd name="connsiteY4-554" fmla="*/ 866775 h 1504950"/>
                <a:gd name="connsiteX5-555" fmla="*/ 2343150 w 7067550"/>
                <a:gd name="connsiteY5-556" fmla="*/ 866775 h 1504950"/>
                <a:gd name="connsiteX6-557" fmla="*/ 2571750 w 7067550"/>
                <a:gd name="connsiteY6-558" fmla="*/ 1143000 h 1504950"/>
                <a:gd name="connsiteX7-559" fmla="*/ 2952750 w 7067550"/>
                <a:gd name="connsiteY7-560" fmla="*/ 1143000 h 1504950"/>
                <a:gd name="connsiteX8-561" fmla="*/ 3219450 w 7067550"/>
                <a:gd name="connsiteY8-562" fmla="*/ 0 h 1504950"/>
                <a:gd name="connsiteX9-563" fmla="*/ 3524250 w 7067550"/>
                <a:gd name="connsiteY9-564" fmla="*/ 1181100 h 1504950"/>
                <a:gd name="connsiteX10-565" fmla="*/ 4133850 w 7067550"/>
                <a:gd name="connsiteY10-566" fmla="*/ 876300 h 1504950"/>
                <a:gd name="connsiteX11-567" fmla="*/ 4371975 w 7067550"/>
                <a:gd name="connsiteY11-568" fmla="*/ 866775 h 1504950"/>
                <a:gd name="connsiteX12-569" fmla="*/ 4838700 w 7067550"/>
                <a:gd name="connsiteY12-570" fmla="*/ 495300 h 1504950"/>
                <a:gd name="connsiteX13-571" fmla="*/ 5524500 w 7067550"/>
                <a:gd name="connsiteY13-572" fmla="*/ 847725 h 1504950"/>
                <a:gd name="connsiteX14-573" fmla="*/ 5867400 w 7067550"/>
                <a:gd name="connsiteY14-574" fmla="*/ 876300 h 1504950"/>
                <a:gd name="connsiteX15-575" fmla="*/ 6019800 w 7067550"/>
                <a:gd name="connsiteY15-576" fmla="*/ 1000125 h 1504950"/>
                <a:gd name="connsiteX16-577" fmla="*/ 7067550 w 7067550"/>
                <a:gd name="connsiteY16-578" fmla="*/ 1504950 h 1504950"/>
                <a:gd name="connsiteX0-579" fmla="*/ 0 w 7067550"/>
                <a:gd name="connsiteY0-580" fmla="*/ 1419225 h 1504950"/>
                <a:gd name="connsiteX1-581" fmla="*/ 304800 w 7067550"/>
                <a:gd name="connsiteY1-582" fmla="*/ 1028700 h 1504950"/>
                <a:gd name="connsiteX2-583" fmla="*/ 819150 w 7067550"/>
                <a:gd name="connsiteY2-584" fmla="*/ 876300 h 1504950"/>
                <a:gd name="connsiteX3-585" fmla="*/ 1400175 w 7067550"/>
                <a:gd name="connsiteY3-586" fmla="*/ 466725 h 1504950"/>
                <a:gd name="connsiteX4-587" fmla="*/ 2038350 w 7067550"/>
                <a:gd name="connsiteY4-588" fmla="*/ 866775 h 1504950"/>
                <a:gd name="connsiteX5-589" fmla="*/ 2343150 w 7067550"/>
                <a:gd name="connsiteY5-590" fmla="*/ 866775 h 1504950"/>
                <a:gd name="connsiteX6-591" fmla="*/ 2571750 w 7067550"/>
                <a:gd name="connsiteY6-592" fmla="*/ 1143000 h 1504950"/>
                <a:gd name="connsiteX7-593" fmla="*/ 2952750 w 7067550"/>
                <a:gd name="connsiteY7-594" fmla="*/ 1143000 h 1504950"/>
                <a:gd name="connsiteX8-595" fmla="*/ 3219450 w 7067550"/>
                <a:gd name="connsiteY8-596" fmla="*/ 0 h 1504950"/>
                <a:gd name="connsiteX9-597" fmla="*/ 3524250 w 7067550"/>
                <a:gd name="connsiteY9-598" fmla="*/ 1181100 h 1504950"/>
                <a:gd name="connsiteX10-599" fmla="*/ 4133850 w 7067550"/>
                <a:gd name="connsiteY10-600" fmla="*/ 876300 h 1504950"/>
                <a:gd name="connsiteX11-601" fmla="*/ 4371975 w 7067550"/>
                <a:gd name="connsiteY11-602" fmla="*/ 866775 h 1504950"/>
                <a:gd name="connsiteX12-603" fmla="*/ 4838700 w 7067550"/>
                <a:gd name="connsiteY12-604" fmla="*/ 495300 h 1504950"/>
                <a:gd name="connsiteX13-605" fmla="*/ 5524500 w 7067550"/>
                <a:gd name="connsiteY13-606" fmla="*/ 847725 h 1504950"/>
                <a:gd name="connsiteX14-607" fmla="*/ 5867400 w 7067550"/>
                <a:gd name="connsiteY14-608" fmla="*/ 876300 h 1504950"/>
                <a:gd name="connsiteX15-609" fmla="*/ 6019800 w 7067550"/>
                <a:gd name="connsiteY15-610" fmla="*/ 1000125 h 1504950"/>
                <a:gd name="connsiteX16-611" fmla="*/ 7067550 w 7067550"/>
                <a:gd name="connsiteY16-612" fmla="*/ 1504950 h 1504950"/>
                <a:gd name="connsiteX0-613" fmla="*/ 0 w 7067550"/>
                <a:gd name="connsiteY0-614" fmla="*/ 1419225 h 1504950"/>
                <a:gd name="connsiteX1-615" fmla="*/ 304800 w 7067550"/>
                <a:gd name="connsiteY1-616" fmla="*/ 1028700 h 1504950"/>
                <a:gd name="connsiteX2-617" fmla="*/ 819150 w 7067550"/>
                <a:gd name="connsiteY2-618" fmla="*/ 876300 h 1504950"/>
                <a:gd name="connsiteX3-619" fmla="*/ 1400175 w 7067550"/>
                <a:gd name="connsiteY3-620" fmla="*/ 466725 h 1504950"/>
                <a:gd name="connsiteX4-621" fmla="*/ 2038350 w 7067550"/>
                <a:gd name="connsiteY4-622" fmla="*/ 866775 h 1504950"/>
                <a:gd name="connsiteX5-623" fmla="*/ 2343150 w 7067550"/>
                <a:gd name="connsiteY5-624" fmla="*/ 866775 h 1504950"/>
                <a:gd name="connsiteX6-625" fmla="*/ 2571750 w 7067550"/>
                <a:gd name="connsiteY6-626" fmla="*/ 1143000 h 1504950"/>
                <a:gd name="connsiteX7-627" fmla="*/ 2952750 w 7067550"/>
                <a:gd name="connsiteY7-628" fmla="*/ 1143000 h 1504950"/>
                <a:gd name="connsiteX8-629" fmla="*/ 3219450 w 7067550"/>
                <a:gd name="connsiteY8-630" fmla="*/ 0 h 1504950"/>
                <a:gd name="connsiteX9-631" fmla="*/ 3524250 w 7067550"/>
                <a:gd name="connsiteY9-632" fmla="*/ 1181100 h 1504950"/>
                <a:gd name="connsiteX10-633" fmla="*/ 4133850 w 7067550"/>
                <a:gd name="connsiteY10-634" fmla="*/ 876300 h 1504950"/>
                <a:gd name="connsiteX11-635" fmla="*/ 4371975 w 7067550"/>
                <a:gd name="connsiteY11-636" fmla="*/ 866775 h 1504950"/>
                <a:gd name="connsiteX12-637" fmla="*/ 4838700 w 7067550"/>
                <a:gd name="connsiteY12-638" fmla="*/ 495300 h 1504950"/>
                <a:gd name="connsiteX13-639" fmla="*/ 5524500 w 7067550"/>
                <a:gd name="connsiteY13-640" fmla="*/ 847725 h 1504950"/>
                <a:gd name="connsiteX14-641" fmla="*/ 5867400 w 7067550"/>
                <a:gd name="connsiteY14-642" fmla="*/ 876300 h 1504950"/>
                <a:gd name="connsiteX15-643" fmla="*/ 6019800 w 7067550"/>
                <a:gd name="connsiteY15-644" fmla="*/ 1000125 h 1504950"/>
                <a:gd name="connsiteX16-645" fmla="*/ 7067550 w 7067550"/>
                <a:gd name="connsiteY16-646" fmla="*/ 1504950 h 1504950"/>
                <a:gd name="connsiteX0-647" fmla="*/ 0 w 7067550"/>
                <a:gd name="connsiteY0-648" fmla="*/ 1419225 h 1504950"/>
                <a:gd name="connsiteX1-649" fmla="*/ 304800 w 7067550"/>
                <a:gd name="connsiteY1-650" fmla="*/ 1028700 h 1504950"/>
                <a:gd name="connsiteX2-651" fmla="*/ 819150 w 7067550"/>
                <a:gd name="connsiteY2-652" fmla="*/ 876300 h 1504950"/>
                <a:gd name="connsiteX3-653" fmla="*/ 1400175 w 7067550"/>
                <a:gd name="connsiteY3-654" fmla="*/ 466725 h 1504950"/>
                <a:gd name="connsiteX4-655" fmla="*/ 2038350 w 7067550"/>
                <a:gd name="connsiteY4-656" fmla="*/ 866775 h 1504950"/>
                <a:gd name="connsiteX5-657" fmla="*/ 2343150 w 7067550"/>
                <a:gd name="connsiteY5-658" fmla="*/ 866775 h 1504950"/>
                <a:gd name="connsiteX6-659" fmla="*/ 2571750 w 7067550"/>
                <a:gd name="connsiteY6-660" fmla="*/ 1143000 h 1504950"/>
                <a:gd name="connsiteX7-661" fmla="*/ 2952750 w 7067550"/>
                <a:gd name="connsiteY7-662" fmla="*/ 1143000 h 1504950"/>
                <a:gd name="connsiteX8-663" fmla="*/ 3219450 w 7067550"/>
                <a:gd name="connsiteY8-664" fmla="*/ 0 h 1504950"/>
                <a:gd name="connsiteX9-665" fmla="*/ 3524250 w 7067550"/>
                <a:gd name="connsiteY9-666" fmla="*/ 1181100 h 1504950"/>
                <a:gd name="connsiteX10-667" fmla="*/ 4133850 w 7067550"/>
                <a:gd name="connsiteY10-668" fmla="*/ 876300 h 1504950"/>
                <a:gd name="connsiteX11-669" fmla="*/ 4371975 w 7067550"/>
                <a:gd name="connsiteY11-670" fmla="*/ 866775 h 1504950"/>
                <a:gd name="connsiteX12-671" fmla="*/ 4838700 w 7067550"/>
                <a:gd name="connsiteY12-672" fmla="*/ 495300 h 1504950"/>
                <a:gd name="connsiteX13-673" fmla="*/ 5524500 w 7067550"/>
                <a:gd name="connsiteY13-674" fmla="*/ 847725 h 1504950"/>
                <a:gd name="connsiteX14-675" fmla="*/ 6019800 w 7067550"/>
                <a:gd name="connsiteY14-676" fmla="*/ 1000125 h 1504950"/>
                <a:gd name="connsiteX15-677" fmla="*/ 7067550 w 7067550"/>
                <a:gd name="connsiteY15-678" fmla="*/ 1504950 h 1504950"/>
                <a:gd name="connsiteX0-679" fmla="*/ 0 w 7067550"/>
                <a:gd name="connsiteY0-680" fmla="*/ 1419225 h 1504950"/>
                <a:gd name="connsiteX1-681" fmla="*/ 304800 w 7067550"/>
                <a:gd name="connsiteY1-682" fmla="*/ 1028700 h 1504950"/>
                <a:gd name="connsiteX2-683" fmla="*/ 819150 w 7067550"/>
                <a:gd name="connsiteY2-684" fmla="*/ 876300 h 1504950"/>
                <a:gd name="connsiteX3-685" fmla="*/ 1400175 w 7067550"/>
                <a:gd name="connsiteY3-686" fmla="*/ 466725 h 1504950"/>
                <a:gd name="connsiteX4-687" fmla="*/ 2038350 w 7067550"/>
                <a:gd name="connsiteY4-688" fmla="*/ 866775 h 1504950"/>
                <a:gd name="connsiteX5-689" fmla="*/ 2343150 w 7067550"/>
                <a:gd name="connsiteY5-690" fmla="*/ 866775 h 1504950"/>
                <a:gd name="connsiteX6-691" fmla="*/ 2571750 w 7067550"/>
                <a:gd name="connsiteY6-692" fmla="*/ 1143000 h 1504950"/>
                <a:gd name="connsiteX7-693" fmla="*/ 2952750 w 7067550"/>
                <a:gd name="connsiteY7-694" fmla="*/ 1143000 h 1504950"/>
                <a:gd name="connsiteX8-695" fmla="*/ 3219450 w 7067550"/>
                <a:gd name="connsiteY8-696" fmla="*/ 0 h 1504950"/>
                <a:gd name="connsiteX9-697" fmla="*/ 3524250 w 7067550"/>
                <a:gd name="connsiteY9-698" fmla="*/ 1181100 h 1504950"/>
                <a:gd name="connsiteX10-699" fmla="*/ 4133850 w 7067550"/>
                <a:gd name="connsiteY10-700" fmla="*/ 876300 h 1504950"/>
                <a:gd name="connsiteX11-701" fmla="*/ 4371975 w 7067550"/>
                <a:gd name="connsiteY11-702" fmla="*/ 866775 h 1504950"/>
                <a:gd name="connsiteX12-703" fmla="*/ 4838700 w 7067550"/>
                <a:gd name="connsiteY12-704" fmla="*/ 495300 h 1504950"/>
                <a:gd name="connsiteX13-705" fmla="*/ 5524500 w 7067550"/>
                <a:gd name="connsiteY13-706" fmla="*/ 847725 h 1504950"/>
                <a:gd name="connsiteX14-707" fmla="*/ 6019800 w 7067550"/>
                <a:gd name="connsiteY14-708" fmla="*/ 1000125 h 1504950"/>
                <a:gd name="connsiteX15-709" fmla="*/ 7067550 w 7067550"/>
                <a:gd name="connsiteY15-710" fmla="*/ 1504950 h 1504950"/>
                <a:gd name="connsiteX0-711" fmla="*/ 0 w 7067550"/>
                <a:gd name="connsiteY0-712" fmla="*/ 1419225 h 1504950"/>
                <a:gd name="connsiteX1-713" fmla="*/ 304800 w 7067550"/>
                <a:gd name="connsiteY1-714" fmla="*/ 1028700 h 1504950"/>
                <a:gd name="connsiteX2-715" fmla="*/ 819150 w 7067550"/>
                <a:gd name="connsiteY2-716" fmla="*/ 876300 h 1504950"/>
                <a:gd name="connsiteX3-717" fmla="*/ 1400175 w 7067550"/>
                <a:gd name="connsiteY3-718" fmla="*/ 466725 h 1504950"/>
                <a:gd name="connsiteX4-719" fmla="*/ 2038350 w 7067550"/>
                <a:gd name="connsiteY4-720" fmla="*/ 866775 h 1504950"/>
                <a:gd name="connsiteX5-721" fmla="*/ 2343150 w 7067550"/>
                <a:gd name="connsiteY5-722" fmla="*/ 866775 h 1504950"/>
                <a:gd name="connsiteX6-723" fmla="*/ 2571750 w 7067550"/>
                <a:gd name="connsiteY6-724" fmla="*/ 1143000 h 1504950"/>
                <a:gd name="connsiteX7-725" fmla="*/ 2952750 w 7067550"/>
                <a:gd name="connsiteY7-726" fmla="*/ 1143000 h 1504950"/>
                <a:gd name="connsiteX8-727" fmla="*/ 3219450 w 7067550"/>
                <a:gd name="connsiteY8-728" fmla="*/ 0 h 1504950"/>
                <a:gd name="connsiteX9-729" fmla="*/ 3524250 w 7067550"/>
                <a:gd name="connsiteY9-730" fmla="*/ 1181100 h 1504950"/>
                <a:gd name="connsiteX10-731" fmla="*/ 4133850 w 7067550"/>
                <a:gd name="connsiteY10-732" fmla="*/ 876300 h 1504950"/>
                <a:gd name="connsiteX11-733" fmla="*/ 4371975 w 7067550"/>
                <a:gd name="connsiteY11-734" fmla="*/ 866775 h 1504950"/>
                <a:gd name="connsiteX12-735" fmla="*/ 4838700 w 7067550"/>
                <a:gd name="connsiteY12-736" fmla="*/ 495300 h 1504950"/>
                <a:gd name="connsiteX13-737" fmla="*/ 5524500 w 7067550"/>
                <a:gd name="connsiteY13-738" fmla="*/ 847725 h 1504950"/>
                <a:gd name="connsiteX14-739" fmla="*/ 6019800 w 7067550"/>
                <a:gd name="connsiteY14-740" fmla="*/ 1000125 h 1504950"/>
                <a:gd name="connsiteX15-741" fmla="*/ 7067550 w 7067550"/>
                <a:gd name="connsiteY15-742" fmla="*/ 1504950 h 1504950"/>
                <a:gd name="connsiteX0-743" fmla="*/ 0 w 7067550"/>
                <a:gd name="connsiteY0-744" fmla="*/ 1419225 h 1504950"/>
                <a:gd name="connsiteX1-745" fmla="*/ 304800 w 7067550"/>
                <a:gd name="connsiteY1-746" fmla="*/ 1028700 h 1504950"/>
                <a:gd name="connsiteX2-747" fmla="*/ 819150 w 7067550"/>
                <a:gd name="connsiteY2-748" fmla="*/ 876300 h 1504950"/>
                <a:gd name="connsiteX3-749" fmla="*/ 1400175 w 7067550"/>
                <a:gd name="connsiteY3-750" fmla="*/ 466725 h 1504950"/>
                <a:gd name="connsiteX4-751" fmla="*/ 2038350 w 7067550"/>
                <a:gd name="connsiteY4-752" fmla="*/ 866775 h 1504950"/>
                <a:gd name="connsiteX5-753" fmla="*/ 2343150 w 7067550"/>
                <a:gd name="connsiteY5-754" fmla="*/ 866775 h 1504950"/>
                <a:gd name="connsiteX6-755" fmla="*/ 2571750 w 7067550"/>
                <a:gd name="connsiteY6-756" fmla="*/ 1143000 h 1504950"/>
                <a:gd name="connsiteX7-757" fmla="*/ 2952750 w 7067550"/>
                <a:gd name="connsiteY7-758" fmla="*/ 1143000 h 1504950"/>
                <a:gd name="connsiteX8-759" fmla="*/ 3219450 w 7067550"/>
                <a:gd name="connsiteY8-760" fmla="*/ 0 h 1504950"/>
                <a:gd name="connsiteX9-761" fmla="*/ 3524250 w 7067550"/>
                <a:gd name="connsiteY9-762" fmla="*/ 1181100 h 1504950"/>
                <a:gd name="connsiteX10-763" fmla="*/ 4133850 w 7067550"/>
                <a:gd name="connsiteY10-764" fmla="*/ 876300 h 1504950"/>
                <a:gd name="connsiteX11-765" fmla="*/ 4371975 w 7067550"/>
                <a:gd name="connsiteY11-766" fmla="*/ 866775 h 1504950"/>
                <a:gd name="connsiteX12-767" fmla="*/ 4838700 w 7067550"/>
                <a:gd name="connsiteY12-768" fmla="*/ 495300 h 1504950"/>
                <a:gd name="connsiteX13-769" fmla="*/ 5524500 w 7067550"/>
                <a:gd name="connsiteY13-770" fmla="*/ 847725 h 1504950"/>
                <a:gd name="connsiteX14-771" fmla="*/ 6019800 w 7067550"/>
                <a:gd name="connsiteY14-772" fmla="*/ 1000125 h 1504950"/>
                <a:gd name="connsiteX15-773" fmla="*/ 7067550 w 7067550"/>
                <a:gd name="connsiteY15-774" fmla="*/ 1504950 h 1504950"/>
                <a:gd name="connsiteX0-775" fmla="*/ 0 w 7067550"/>
                <a:gd name="connsiteY0-776" fmla="*/ 1419225 h 1504950"/>
                <a:gd name="connsiteX1-777" fmla="*/ 304800 w 7067550"/>
                <a:gd name="connsiteY1-778" fmla="*/ 1028700 h 1504950"/>
                <a:gd name="connsiteX2-779" fmla="*/ 819150 w 7067550"/>
                <a:gd name="connsiteY2-780" fmla="*/ 876300 h 1504950"/>
                <a:gd name="connsiteX3-781" fmla="*/ 1400175 w 7067550"/>
                <a:gd name="connsiteY3-782" fmla="*/ 466725 h 1504950"/>
                <a:gd name="connsiteX4-783" fmla="*/ 2038350 w 7067550"/>
                <a:gd name="connsiteY4-784" fmla="*/ 866775 h 1504950"/>
                <a:gd name="connsiteX5-785" fmla="*/ 2343150 w 7067550"/>
                <a:gd name="connsiteY5-786" fmla="*/ 866775 h 1504950"/>
                <a:gd name="connsiteX6-787" fmla="*/ 2571750 w 7067550"/>
                <a:gd name="connsiteY6-788" fmla="*/ 1143000 h 1504950"/>
                <a:gd name="connsiteX7-789" fmla="*/ 2952750 w 7067550"/>
                <a:gd name="connsiteY7-790" fmla="*/ 1143000 h 1504950"/>
                <a:gd name="connsiteX8-791" fmla="*/ 3219450 w 7067550"/>
                <a:gd name="connsiteY8-792" fmla="*/ 0 h 1504950"/>
                <a:gd name="connsiteX9-793" fmla="*/ 3524250 w 7067550"/>
                <a:gd name="connsiteY9-794" fmla="*/ 1181100 h 1504950"/>
                <a:gd name="connsiteX10-795" fmla="*/ 4133850 w 7067550"/>
                <a:gd name="connsiteY10-796" fmla="*/ 876300 h 1504950"/>
                <a:gd name="connsiteX11-797" fmla="*/ 4371975 w 7067550"/>
                <a:gd name="connsiteY11-798" fmla="*/ 866775 h 1504950"/>
                <a:gd name="connsiteX12-799" fmla="*/ 4838700 w 7067550"/>
                <a:gd name="connsiteY12-800" fmla="*/ 495300 h 1504950"/>
                <a:gd name="connsiteX13-801" fmla="*/ 5524500 w 7067550"/>
                <a:gd name="connsiteY13-802" fmla="*/ 847725 h 1504950"/>
                <a:gd name="connsiteX14-803" fmla="*/ 6019800 w 7067550"/>
                <a:gd name="connsiteY14-804" fmla="*/ 1000125 h 1504950"/>
                <a:gd name="connsiteX15-805" fmla="*/ 7067550 w 7067550"/>
                <a:gd name="connsiteY15-806" fmla="*/ 1504950 h 1504950"/>
                <a:gd name="connsiteX0-807" fmla="*/ 0 w 7067550"/>
                <a:gd name="connsiteY0-808" fmla="*/ 1419225 h 1504950"/>
                <a:gd name="connsiteX1-809" fmla="*/ 304800 w 7067550"/>
                <a:gd name="connsiteY1-810" fmla="*/ 1028700 h 1504950"/>
                <a:gd name="connsiteX2-811" fmla="*/ 819150 w 7067550"/>
                <a:gd name="connsiteY2-812" fmla="*/ 876300 h 1504950"/>
                <a:gd name="connsiteX3-813" fmla="*/ 1400175 w 7067550"/>
                <a:gd name="connsiteY3-814" fmla="*/ 466725 h 1504950"/>
                <a:gd name="connsiteX4-815" fmla="*/ 2038350 w 7067550"/>
                <a:gd name="connsiteY4-816" fmla="*/ 866775 h 1504950"/>
                <a:gd name="connsiteX5-817" fmla="*/ 2343150 w 7067550"/>
                <a:gd name="connsiteY5-818" fmla="*/ 866775 h 1504950"/>
                <a:gd name="connsiteX6-819" fmla="*/ 2571750 w 7067550"/>
                <a:gd name="connsiteY6-820" fmla="*/ 1143000 h 1504950"/>
                <a:gd name="connsiteX7-821" fmla="*/ 2952750 w 7067550"/>
                <a:gd name="connsiteY7-822" fmla="*/ 1143000 h 1504950"/>
                <a:gd name="connsiteX8-823" fmla="*/ 3219450 w 7067550"/>
                <a:gd name="connsiteY8-824" fmla="*/ 0 h 1504950"/>
                <a:gd name="connsiteX9-825" fmla="*/ 3524250 w 7067550"/>
                <a:gd name="connsiteY9-826" fmla="*/ 1181100 h 1504950"/>
                <a:gd name="connsiteX10-827" fmla="*/ 4133850 w 7067550"/>
                <a:gd name="connsiteY10-828" fmla="*/ 876300 h 1504950"/>
                <a:gd name="connsiteX11-829" fmla="*/ 4371975 w 7067550"/>
                <a:gd name="connsiteY11-830" fmla="*/ 866775 h 1504950"/>
                <a:gd name="connsiteX12-831" fmla="*/ 4838700 w 7067550"/>
                <a:gd name="connsiteY12-832" fmla="*/ 495300 h 1504950"/>
                <a:gd name="connsiteX13-833" fmla="*/ 5524500 w 7067550"/>
                <a:gd name="connsiteY13-834" fmla="*/ 847725 h 1504950"/>
                <a:gd name="connsiteX14-835" fmla="*/ 6019800 w 7067550"/>
                <a:gd name="connsiteY14-836" fmla="*/ 1000125 h 1504950"/>
                <a:gd name="connsiteX15-837" fmla="*/ 7067550 w 7067550"/>
                <a:gd name="connsiteY15-838" fmla="*/ 1504950 h 1504950"/>
                <a:gd name="connsiteX0-839" fmla="*/ 0 w 7067550"/>
                <a:gd name="connsiteY0-840" fmla="*/ 1419225 h 1504950"/>
                <a:gd name="connsiteX1-841" fmla="*/ 304800 w 7067550"/>
                <a:gd name="connsiteY1-842" fmla="*/ 1028700 h 1504950"/>
                <a:gd name="connsiteX2-843" fmla="*/ 819150 w 7067550"/>
                <a:gd name="connsiteY2-844" fmla="*/ 876300 h 1504950"/>
                <a:gd name="connsiteX3-845" fmla="*/ 1400175 w 7067550"/>
                <a:gd name="connsiteY3-846" fmla="*/ 466725 h 1504950"/>
                <a:gd name="connsiteX4-847" fmla="*/ 2038350 w 7067550"/>
                <a:gd name="connsiteY4-848" fmla="*/ 866775 h 1504950"/>
                <a:gd name="connsiteX5-849" fmla="*/ 2343150 w 7067550"/>
                <a:gd name="connsiteY5-850" fmla="*/ 866775 h 1504950"/>
                <a:gd name="connsiteX6-851" fmla="*/ 2571750 w 7067550"/>
                <a:gd name="connsiteY6-852" fmla="*/ 1143000 h 1504950"/>
                <a:gd name="connsiteX7-853" fmla="*/ 2952750 w 7067550"/>
                <a:gd name="connsiteY7-854" fmla="*/ 1143000 h 1504950"/>
                <a:gd name="connsiteX8-855" fmla="*/ 3219450 w 7067550"/>
                <a:gd name="connsiteY8-856" fmla="*/ 0 h 1504950"/>
                <a:gd name="connsiteX9-857" fmla="*/ 3524250 w 7067550"/>
                <a:gd name="connsiteY9-858" fmla="*/ 1181100 h 1504950"/>
                <a:gd name="connsiteX10-859" fmla="*/ 4133850 w 7067550"/>
                <a:gd name="connsiteY10-860" fmla="*/ 876300 h 1504950"/>
                <a:gd name="connsiteX11-861" fmla="*/ 4371975 w 7067550"/>
                <a:gd name="connsiteY11-862" fmla="*/ 866775 h 1504950"/>
                <a:gd name="connsiteX12-863" fmla="*/ 4838700 w 7067550"/>
                <a:gd name="connsiteY12-864" fmla="*/ 495300 h 1504950"/>
                <a:gd name="connsiteX13-865" fmla="*/ 5524500 w 7067550"/>
                <a:gd name="connsiteY13-866" fmla="*/ 847725 h 1504950"/>
                <a:gd name="connsiteX14-867" fmla="*/ 6019800 w 7067550"/>
                <a:gd name="connsiteY14-868" fmla="*/ 1000125 h 1504950"/>
                <a:gd name="connsiteX15-869" fmla="*/ 7067550 w 7067550"/>
                <a:gd name="connsiteY15-870" fmla="*/ 1504950 h 1504950"/>
                <a:gd name="connsiteX0-871" fmla="*/ 0 w 7067550"/>
                <a:gd name="connsiteY0-872" fmla="*/ 1419225 h 1504950"/>
                <a:gd name="connsiteX1-873" fmla="*/ 304800 w 7067550"/>
                <a:gd name="connsiteY1-874" fmla="*/ 1028700 h 1504950"/>
                <a:gd name="connsiteX2-875" fmla="*/ 819150 w 7067550"/>
                <a:gd name="connsiteY2-876" fmla="*/ 876300 h 1504950"/>
                <a:gd name="connsiteX3-877" fmla="*/ 1400175 w 7067550"/>
                <a:gd name="connsiteY3-878" fmla="*/ 466725 h 1504950"/>
                <a:gd name="connsiteX4-879" fmla="*/ 2038350 w 7067550"/>
                <a:gd name="connsiteY4-880" fmla="*/ 866775 h 1504950"/>
                <a:gd name="connsiteX5-881" fmla="*/ 2343150 w 7067550"/>
                <a:gd name="connsiteY5-882" fmla="*/ 866775 h 1504950"/>
                <a:gd name="connsiteX6-883" fmla="*/ 2571750 w 7067550"/>
                <a:gd name="connsiteY6-884" fmla="*/ 1143000 h 1504950"/>
                <a:gd name="connsiteX7-885" fmla="*/ 2952750 w 7067550"/>
                <a:gd name="connsiteY7-886" fmla="*/ 1143000 h 1504950"/>
                <a:gd name="connsiteX8-887" fmla="*/ 3219450 w 7067550"/>
                <a:gd name="connsiteY8-888" fmla="*/ 0 h 1504950"/>
                <a:gd name="connsiteX9-889" fmla="*/ 3524250 w 7067550"/>
                <a:gd name="connsiteY9-890" fmla="*/ 1181100 h 1504950"/>
                <a:gd name="connsiteX10-891" fmla="*/ 4133850 w 7067550"/>
                <a:gd name="connsiteY10-892" fmla="*/ 876300 h 1504950"/>
                <a:gd name="connsiteX11-893" fmla="*/ 4371975 w 7067550"/>
                <a:gd name="connsiteY11-894" fmla="*/ 866775 h 1504950"/>
                <a:gd name="connsiteX12-895" fmla="*/ 4838700 w 7067550"/>
                <a:gd name="connsiteY12-896" fmla="*/ 495300 h 1504950"/>
                <a:gd name="connsiteX13-897" fmla="*/ 5524500 w 7067550"/>
                <a:gd name="connsiteY13-898" fmla="*/ 847725 h 1504950"/>
                <a:gd name="connsiteX14-899" fmla="*/ 6019800 w 7067550"/>
                <a:gd name="connsiteY14-900" fmla="*/ 1000125 h 1504950"/>
                <a:gd name="connsiteX15-901" fmla="*/ 7067550 w 7067550"/>
                <a:gd name="connsiteY15-902" fmla="*/ 1504950 h 1504950"/>
                <a:gd name="connsiteX0-903" fmla="*/ 0 w 7067550"/>
                <a:gd name="connsiteY0-904" fmla="*/ 1419225 h 1504950"/>
                <a:gd name="connsiteX1-905" fmla="*/ 304800 w 7067550"/>
                <a:gd name="connsiteY1-906" fmla="*/ 1028700 h 1504950"/>
                <a:gd name="connsiteX2-907" fmla="*/ 819150 w 7067550"/>
                <a:gd name="connsiteY2-908" fmla="*/ 876300 h 1504950"/>
                <a:gd name="connsiteX3-909" fmla="*/ 1400175 w 7067550"/>
                <a:gd name="connsiteY3-910" fmla="*/ 466725 h 1504950"/>
                <a:gd name="connsiteX4-911" fmla="*/ 2038350 w 7067550"/>
                <a:gd name="connsiteY4-912" fmla="*/ 866775 h 1504950"/>
                <a:gd name="connsiteX5-913" fmla="*/ 2343150 w 7067550"/>
                <a:gd name="connsiteY5-914" fmla="*/ 866775 h 1504950"/>
                <a:gd name="connsiteX6-915" fmla="*/ 2571750 w 7067550"/>
                <a:gd name="connsiteY6-916" fmla="*/ 1143000 h 1504950"/>
                <a:gd name="connsiteX7-917" fmla="*/ 2952750 w 7067550"/>
                <a:gd name="connsiteY7-918" fmla="*/ 1143000 h 1504950"/>
                <a:gd name="connsiteX8-919" fmla="*/ 3219450 w 7067550"/>
                <a:gd name="connsiteY8-920" fmla="*/ 0 h 1504950"/>
                <a:gd name="connsiteX9-921" fmla="*/ 3524250 w 7067550"/>
                <a:gd name="connsiteY9-922" fmla="*/ 1181100 h 1504950"/>
                <a:gd name="connsiteX10-923" fmla="*/ 4133850 w 7067550"/>
                <a:gd name="connsiteY10-924" fmla="*/ 876300 h 1504950"/>
                <a:gd name="connsiteX11-925" fmla="*/ 4371975 w 7067550"/>
                <a:gd name="connsiteY11-926" fmla="*/ 866775 h 1504950"/>
                <a:gd name="connsiteX12-927" fmla="*/ 4838700 w 7067550"/>
                <a:gd name="connsiteY12-928" fmla="*/ 495300 h 1504950"/>
                <a:gd name="connsiteX13-929" fmla="*/ 5524500 w 7067550"/>
                <a:gd name="connsiteY13-930" fmla="*/ 847725 h 1504950"/>
                <a:gd name="connsiteX14-931" fmla="*/ 6019800 w 7067550"/>
                <a:gd name="connsiteY14-932" fmla="*/ 1000125 h 1504950"/>
                <a:gd name="connsiteX15-933" fmla="*/ 7067550 w 7067550"/>
                <a:gd name="connsiteY15-934" fmla="*/ 1504950 h 1504950"/>
                <a:gd name="connsiteX0-935" fmla="*/ 0 w 7067550"/>
                <a:gd name="connsiteY0-936" fmla="*/ 1419225 h 1504950"/>
                <a:gd name="connsiteX1-937" fmla="*/ 304800 w 7067550"/>
                <a:gd name="connsiteY1-938" fmla="*/ 1028700 h 1504950"/>
                <a:gd name="connsiteX2-939" fmla="*/ 819150 w 7067550"/>
                <a:gd name="connsiteY2-940" fmla="*/ 876300 h 1504950"/>
                <a:gd name="connsiteX3-941" fmla="*/ 1400175 w 7067550"/>
                <a:gd name="connsiteY3-942" fmla="*/ 466725 h 1504950"/>
                <a:gd name="connsiteX4-943" fmla="*/ 2038350 w 7067550"/>
                <a:gd name="connsiteY4-944" fmla="*/ 866775 h 1504950"/>
                <a:gd name="connsiteX5-945" fmla="*/ 2343150 w 7067550"/>
                <a:gd name="connsiteY5-946" fmla="*/ 866775 h 1504950"/>
                <a:gd name="connsiteX6-947" fmla="*/ 2571750 w 7067550"/>
                <a:gd name="connsiteY6-948" fmla="*/ 1143000 h 1504950"/>
                <a:gd name="connsiteX7-949" fmla="*/ 2952750 w 7067550"/>
                <a:gd name="connsiteY7-950" fmla="*/ 1143000 h 1504950"/>
                <a:gd name="connsiteX8-951" fmla="*/ 3219450 w 7067550"/>
                <a:gd name="connsiteY8-952" fmla="*/ 0 h 1504950"/>
                <a:gd name="connsiteX9-953" fmla="*/ 3524250 w 7067550"/>
                <a:gd name="connsiteY9-954" fmla="*/ 1181100 h 1504950"/>
                <a:gd name="connsiteX10-955" fmla="*/ 4133850 w 7067550"/>
                <a:gd name="connsiteY10-956" fmla="*/ 876300 h 1504950"/>
                <a:gd name="connsiteX11-957" fmla="*/ 4371975 w 7067550"/>
                <a:gd name="connsiteY11-958" fmla="*/ 866775 h 1504950"/>
                <a:gd name="connsiteX12-959" fmla="*/ 4838700 w 7067550"/>
                <a:gd name="connsiteY12-960" fmla="*/ 495300 h 1504950"/>
                <a:gd name="connsiteX13-961" fmla="*/ 5524500 w 7067550"/>
                <a:gd name="connsiteY13-962" fmla="*/ 847725 h 1504950"/>
                <a:gd name="connsiteX14-963" fmla="*/ 6019800 w 7067550"/>
                <a:gd name="connsiteY14-964" fmla="*/ 1000125 h 1504950"/>
                <a:gd name="connsiteX15-965" fmla="*/ 7067550 w 7067550"/>
                <a:gd name="connsiteY15-966" fmla="*/ 1504950 h 1504950"/>
                <a:gd name="connsiteX0-967" fmla="*/ 0 w 7067550"/>
                <a:gd name="connsiteY0-968" fmla="*/ 1419225 h 1504950"/>
                <a:gd name="connsiteX1-969" fmla="*/ 227527 w 7067550"/>
                <a:gd name="connsiteY1-970" fmla="*/ 996503 h 1504950"/>
                <a:gd name="connsiteX2-971" fmla="*/ 819150 w 7067550"/>
                <a:gd name="connsiteY2-972" fmla="*/ 876300 h 1504950"/>
                <a:gd name="connsiteX3-973" fmla="*/ 1400175 w 7067550"/>
                <a:gd name="connsiteY3-974" fmla="*/ 466725 h 1504950"/>
                <a:gd name="connsiteX4-975" fmla="*/ 2038350 w 7067550"/>
                <a:gd name="connsiteY4-976" fmla="*/ 866775 h 1504950"/>
                <a:gd name="connsiteX5-977" fmla="*/ 2343150 w 7067550"/>
                <a:gd name="connsiteY5-978" fmla="*/ 866775 h 1504950"/>
                <a:gd name="connsiteX6-979" fmla="*/ 2571750 w 7067550"/>
                <a:gd name="connsiteY6-980" fmla="*/ 1143000 h 1504950"/>
                <a:gd name="connsiteX7-981" fmla="*/ 2952750 w 7067550"/>
                <a:gd name="connsiteY7-982" fmla="*/ 1143000 h 1504950"/>
                <a:gd name="connsiteX8-983" fmla="*/ 3219450 w 7067550"/>
                <a:gd name="connsiteY8-984" fmla="*/ 0 h 1504950"/>
                <a:gd name="connsiteX9-985" fmla="*/ 3524250 w 7067550"/>
                <a:gd name="connsiteY9-986" fmla="*/ 1181100 h 1504950"/>
                <a:gd name="connsiteX10-987" fmla="*/ 4133850 w 7067550"/>
                <a:gd name="connsiteY10-988" fmla="*/ 876300 h 1504950"/>
                <a:gd name="connsiteX11-989" fmla="*/ 4371975 w 7067550"/>
                <a:gd name="connsiteY11-990" fmla="*/ 866775 h 1504950"/>
                <a:gd name="connsiteX12-991" fmla="*/ 4838700 w 7067550"/>
                <a:gd name="connsiteY12-992" fmla="*/ 495300 h 1504950"/>
                <a:gd name="connsiteX13-993" fmla="*/ 5524500 w 7067550"/>
                <a:gd name="connsiteY13-994" fmla="*/ 847725 h 1504950"/>
                <a:gd name="connsiteX14-995" fmla="*/ 6019800 w 7067550"/>
                <a:gd name="connsiteY14-996" fmla="*/ 1000125 h 1504950"/>
                <a:gd name="connsiteX15-997" fmla="*/ 7067550 w 7067550"/>
                <a:gd name="connsiteY15-998" fmla="*/ 1504950 h 1504950"/>
                <a:gd name="connsiteX0-999" fmla="*/ 0 w 7067550"/>
                <a:gd name="connsiteY0-1000" fmla="*/ 1419225 h 1504950"/>
                <a:gd name="connsiteX1-1001" fmla="*/ 227527 w 7067550"/>
                <a:gd name="connsiteY1-1002" fmla="*/ 996503 h 1504950"/>
                <a:gd name="connsiteX2-1003" fmla="*/ 819150 w 7067550"/>
                <a:gd name="connsiteY2-1004" fmla="*/ 876300 h 1504950"/>
                <a:gd name="connsiteX3-1005" fmla="*/ 1400175 w 7067550"/>
                <a:gd name="connsiteY3-1006" fmla="*/ 466725 h 1504950"/>
                <a:gd name="connsiteX4-1007" fmla="*/ 2038350 w 7067550"/>
                <a:gd name="connsiteY4-1008" fmla="*/ 866775 h 1504950"/>
                <a:gd name="connsiteX5-1009" fmla="*/ 2343150 w 7067550"/>
                <a:gd name="connsiteY5-1010" fmla="*/ 866775 h 1504950"/>
                <a:gd name="connsiteX6-1011" fmla="*/ 2571750 w 7067550"/>
                <a:gd name="connsiteY6-1012" fmla="*/ 1143000 h 1504950"/>
                <a:gd name="connsiteX7-1013" fmla="*/ 2952750 w 7067550"/>
                <a:gd name="connsiteY7-1014" fmla="*/ 1143000 h 1504950"/>
                <a:gd name="connsiteX8-1015" fmla="*/ 3219450 w 7067550"/>
                <a:gd name="connsiteY8-1016" fmla="*/ 0 h 1504950"/>
                <a:gd name="connsiteX9-1017" fmla="*/ 3524250 w 7067550"/>
                <a:gd name="connsiteY9-1018" fmla="*/ 1181100 h 1504950"/>
                <a:gd name="connsiteX10-1019" fmla="*/ 4133850 w 7067550"/>
                <a:gd name="connsiteY10-1020" fmla="*/ 876300 h 1504950"/>
                <a:gd name="connsiteX11-1021" fmla="*/ 4371975 w 7067550"/>
                <a:gd name="connsiteY11-1022" fmla="*/ 866775 h 1504950"/>
                <a:gd name="connsiteX12-1023" fmla="*/ 4838700 w 7067550"/>
                <a:gd name="connsiteY12-1024" fmla="*/ 495300 h 1504950"/>
                <a:gd name="connsiteX13-1025" fmla="*/ 5524500 w 7067550"/>
                <a:gd name="connsiteY13-1026" fmla="*/ 847725 h 1504950"/>
                <a:gd name="connsiteX14-1027" fmla="*/ 6019800 w 7067550"/>
                <a:gd name="connsiteY14-1028" fmla="*/ 1000125 h 1504950"/>
                <a:gd name="connsiteX15-1029" fmla="*/ 7067550 w 7067550"/>
                <a:gd name="connsiteY15-1030" fmla="*/ 1504950 h 1504950"/>
                <a:gd name="connsiteX0-1031" fmla="*/ 0 w 7067550"/>
                <a:gd name="connsiteY0-1032" fmla="*/ 1419225 h 1504950"/>
                <a:gd name="connsiteX1-1033" fmla="*/ 227527 w 7067550"/>
                <a:gd name="connsiteY1-1034" fmla="*/ 996503 h 1504950"/>
                <a:gd name="connsiteX2-1035" fmla="*/ 819150 w 7067550"/>
                <a:gd name="connsiteY2-1036" fmla="*/ 876300 h 1504950"/>
                <a:gd name="connsiteX3-1037" fmla="*/ 1400175 w 7067550"/>
                <a:gd name="connsiteY3-1038" fmla="*/ 466725 h 1504950"/>
                <a:gd name="connsiteX4-1039" fmla="*/ 2038350 w 7067550"/>
                <a:gd name="connsiteY4-1040" fmla="*/ 866775 h 1504950"/>
                <a:gd name="connsiteX5-1041" fmla="*/ 2343150 w 7067550"/>
                <a:gd name="connsiteY5-1042" fmla="*/ 866775 h 1504950"/>
                <a:gd name="connsiteX6-1043" fmla="*/ 2571750 w 7067550"/>
                <a:gd name="connsiteY6-1044" fmla="*/ 1143000 h 1504950"/>
                <a:gd name="connsiteX7-1045" fmla="*/ 2952750 w 7067550"/>
                <a:gd name="connsiteY7-1046" fmla="*/ 1143000 h 1504950"/>
                <a:gd name="connsiteX8-1047" fmla="*/ 3219450 w 7067550"/>
                <a:gd name="connsiteY8-1048" fmla="*/ 0 h 1504950"/>
                <a:gd name="connsiteX9-1049" fmla="*/ 3524250 w 7067550"/>
                <a:gd name="connsiteY9-1050" fmla="*/ 1181100 h 1504950"/>
                <a:gd name="connsiteX10-1051" fmla="*/ 4133850 w 7067550"/>
                <a:gd name="connsiteY10-1052" fmla="*/ 876300 h 1504950"/>
                <a:gd name="connsiteX11-1053" fmla="*/ 4371975 w 7067550"/>
                <a:gd name="connsiteY11-1054" fmla="*/ 866775 h 1504950"/>
                <a:gd name="connsiteX12-1055" fmla="*/ 4838700 w 7067550"/>
                <a:gd name="connsiteY12-1056" fmla="*/ 495300 h 1504950"/>
                <a:gd name="connsiteX13-1057" fmla="*/ 5524500 w 7067550"/>
                <a:gd name="connsiteY13-1058" fmla="*/ 847725 h 1504950"/>
                <a:gd name="connsiteX14-1059" fmla="*/ 6019800 w 7067550"/>
                <a:gd name="connsiteY14-1060" fmla="*/ 1000125 h 1504950"/>
                <a:gd name="connsiteX15-1061" fmla="*/ 7067550 w 7067550"/>
                <a:gd name="connsiteY15-1062" fmla="*/ 1504950 h 1504950"/>
                <a:gd name="connsiteX0-1063" fmla="*/ 0 w 7067550"/>
                <a:gd name="connsiteY0-1064" fmla="*/ 1419225 h 1504950"/>
                <a:gd name="connsiteX1-1065" fmla="*/ 214649 w 7067550"/>
                <a:gd name="connsiteY1-1066" fmla="*/ 970745 h 1504950"/>
                <a:gd name="connsiteX2-1067" fmla="*/ 819150 w 7067550"/>
                <a:gd name="connsiteY2-1068" fmla="*/ 876300 h 1504950"/>
                <a:gd name="connsiteX3-1069" fmla="*/ 1400175 w 7067550"/>
                <a:gd name="connsiteY3-1070" fmla="*/ 466725 h 1504950"/>
                <a:gd name="connsiteX4-1071" fmla="*/ 2038350 w 7067550"/>
                <a:gd name="connsiteY4-1072" fmla="*/ 866775 h 1504950"/>
                <a:gd name="connsiteX5-1073" fmla="*/ 2343150 w 7067550"/>
                <a:gd name="connsiteY5-1074" fmla="*/ 866775 h 1504950"/>
                <a:gd name="connsiteX6-1075" fmla="*/ 2571750 w 7067550"/>
                <a:gd name="connsiteY6-1076" fmla="*/ 1143000 h 1504950"/>
                <a:gd name="connsiteX7-1077" fmla="*/ 2952750 w 7067550"/>
                <a:gd name="connsiteY7-1078" fmla="*/ 1143000 h 1504950"/>
                <a:gd name="connsiteX8-1079" fmla="*/ 3219450 w 7067550"/>
                <a:gd name="connsiteY8-1080" fmla="*/ 0 h 1504950"/>
                <a:gd name="connsiteX9-1081" fmla="*/ 3524250 w 7067550"/>
                <a:gd name="connsiteY9-1082" fmla="*/ 1181100 h 1504950"/>
                <a:gd name="connsiteX10-1083" fmla="*/ 4133850 w 7067550"/>
                <a:gd name="connsiteY10-1084" fmla="*/ 876300 h 1504950"/>
                <a:gd name="connsiteX11-1085" fmla="*/ 4371975 w 7067550"/>
                <a:gd name="connsiteY11-1086" fmla="*/ 866775 h 1504950"/>
                <a:gd name="connsiteX12-1087" fmla="*/ 4838700 w 7067550"/>
                <a:gd name="connsiteY12-1088" fmla="*/ 495300 h 1504950"/>
                <a:gd name="connsiteX13-1089" fmla="*/ 5524500 w 7067550"/>
                <a:gd name="connsiteY13-1090" fmla="*/ 847725 h 1504950"/>
                <a:gd name="connsiteX14-1091" fmla="*/ 6019800 w 7067550"/>
                <a:gd name="connsiteY14-1092" fmla="*/ 1000125 h 1504950"/>
                <a:gd name="connsiteX15-1093" fmla="*/ 7067550 w 7067550"/>
                <a:gd name="connsiteY15-1094" fmla="*/ 1504950 h 1504950"/>
                <a:gd name="connsiteX0-1095" fmla="*/ 0 w 7067550"/>
                <a:gd name="connsiteY0-1096" fmla="*/ 1419225 h 1504950"/>
                <a:gd name="connsiteX1-1097" fmla="*/ 214649 w 7067550"/>
                <a:gd name="connsiteY1-1098" fmla="*/ 970745 h 1504950"/>
                <a:gd name="connsiteX2-1099" fmla="*/ 819150 w 7067550"/>
                <a:gd name="connsiteY2-1100" fmla="*/ 876300 h 1504950"/>
                <a:gd name="connsiteX3-1101" fmla="*/ 1400175 w 7067550"/>
                <a:gd name="connsiteY3-1102" fmla="*/ 466725 h 1504950"/>
                <a:gd name="connsiteX4-1103" fmla="*/ 2038350 w 7067550"/>
                <a:gd name="connsiteY4-1104" fmla="*/ 866775 h 1504950"/>
                <a:gd name="connsiteX5-1105" fmla="*/ 2343150 w 7067550"/>
                <a:gd name="connsiteY5-1106" fmla="*/ 866775 h 1504950"/>
                <a:gd name="connsiteX6-1107" fmla="*/ 2571750 w 7067550"/>
                <a:gd name="connsiteY6-1108" fmla="*/ 1143000 h 1504950"/>
                <a:gd name="connsiteX7-1109" fmla="*/ 2952750 w 7067550"/>
                <a:gd name="connsiteY7-1110" fmla="*/ 1143000 h 1504950"/>
                <a:gd name="connsiteX8-1111" fmla="*/ 3219450 w 7067550"/>
                <a:gd name="connsiteY8-1112" fmla="*/ 0 h 1504950"/>
                <a:gd name="connsiteX9-1113" fmla="*/ 3524250 w 7067550"/>
                <a:gd name="connsiteY9-1114" fmla="*/ 1181100 h 1504950"/>
                <a:gd name="connsiteX10-1115" fmla="*/ 4133850 w 7067550"/>
                <a:gd name="connsiteY10-1116" fmla="*/ 876300 h 1504950"/>
                <a:gd name="connsiteX11-1117" fmla="*/ 4371975 w 7067550"/>
                <a:gd name="connsiteY11-1118" fmla="*/ 866775 h 1504950"/>
                <a:gd name="connsiteX12-1119" fmla="*/ 4838700 w 7067550"/>
                <a:gd name="connsiteY12-1120" fmla="*/ 495300 h 1504950"/>
                <a:gd name="connsiteX13-1121" fmla="*/ 5524500 w 7067550"/>
                <a:gd name="connsiteY13-1122" fmla="*/ 847725 h 1504950"/>
                <a:gd name="connsiteX14-1123" fmla="*/ 6019800 w 7067550"/>
                <a:gd name="connsiteY14-1124" fmla="*/ 1000125 h 1504950"/>
                <a:gd name="connsiteX15-1125" fmla="*/ 7067550 w 7067550"/>
                <a:gd name="connsiteY15-1126" fmla="*/ 1504950 h 1504950"/>
                <a:gd name="connsiteX0-1127" fmla="*/ 0 w 7067550"/>
                <a:gd name="connsiteY0-1128" fmla="*/ 1419225 h 1504950"/>
                <a:gd name="connsiteX1-1129" fmla="*/ 214649 w 7067550"/>
                <a:gd name="connsiteY1-1130" fmla="*/ 970745 h 1504950"/>
                <a:gd name="connsiteX2-1131" fmla="*/ 819150 w 7067550"/>
                <a:gd name="connsiteY2-1132" fmla="*/ 876300 h 1504950"/>
                <a:gd name="connsiteX3-1133" fmla="*/ 1400175 w 7067550"/>
                <a:gd name="connsiteY3-1134" fmla="*/ 466725 h 1504950"/>
                <a:gd name="connsiteX4-1135" fmla="*/ 2038350 w 7067550"/>
                <a:gd name="connsiteY4-1136" fmla="*/ 866775 h 1504950"/>
                <a:gd name="connsiteX5-1137" fmla="*/ 2343150 w 7067550"/>
                <a:gd name="connsiteY5-1138" fmla="*/ 866775 h 1504950"/>
                <a:gd name="connsiteX6-1139" fmla="*/ 2571750 w 7067550"/>
                <a:gd name="connsiteY6-1140" fmla="*/ 1143000 h 1504950"/>
                <a:gd name="connsiteX7-1141" fmla="*/ 2952750 w 7067550"/>
                <a:gd name="connsiteY7-1142" fmla="*/ 1143000 h 1504950"/>
                <a:gd name="connsiteX8-1143" fmla="*/ 3219450 w 7067550"/>
                <a:gd name="connsiteY8-1144" fmla="*/ 0 h 1504950"/>
                <a:gd name="connsiteX9-1145" fmla="*/ 3524250 w 7067550"/>
                <a:gd name="connsiteY9-1146" fmla="*/ 1181100 h 1504950"/>
                <a:gd name="connsiteX10-1147" fmla="*/ 4133850 w 7067550"/>
                <a:gd name="connsiteY10-1148" fmla="*/ 876300 h 1504950"/>
                <a:gd name="connsiteX11-1149" fmla="*/ 4371975 w 7067550"/>
                <a:gd name="connsiteY11-1150" fmla="*/ 866775 h 1504950"/>
                <a:gd name="connsiteX12-1151" fmla="*/ 4838700 w 7067550"/>
                <a:gd name="connsiteY12-1152" fmla="*/ 495300 h 1504950"/>
                <a:gd name="connsiteX13-1153" fmla="*/ 5524500 w 7067550"/>
                <a:gd name="connsiteY13-1154" fmla="*/ 847725 h 1504950"/>
                <a:gd name="connsiteX14-1155" fmla="*/ 6019800 w 7067550"/>
                <a:gd name="connsiteY14-1156" fmla="*/ 1000125 h 1504950"/>
                <a:gd name="connsiteX15-1157" fmla="*/ 7067550 w 7067550"/>
                <a:gd name="connsiteY15-1158" fmla="*/ 1504950 h 1504950"/>
                <a:gd name="connsiteX0-1159" fmla="*/ 0 w 7067550"/>
                <a:gd name="connsiteY0-1160" fmla="*/ 1419225 h 1504950"/>
                <a:gd name="connsiteX1-1161" fmla="*/ 214649 w 7067550"/>
                <a:gd name="connsiteY1-1162" fmla="*/ 970745 h 1504950"/>
                <a:gd name="connsiteX2-1163" fmla="*/ 819150 w 7067550"/>
                <a:gd name="connsiteY2-1164" fmla="*/ 876300 h 1504950"/>
                <a:gd name="connsiteX3-1165" fmla="*/ 1400175 w 7067550"/>
                <a:gd name="connsiteY3-1166" fmla="*/ 466725 h 1504950"/>
                <a:gd name="connsiteX4-1167" fmla="*/ 2038350 w 7067550"/>
                <a:gd name="connsiteY4-1168" fmla="*/ 866775 h 1504950"/>
                <a:gd name="connsiteX5-1169" fmla="*/ 2343150 w 7067550"/>
                <a:gd name="connsiteY5-1170" fmla="*/ 866775 h 1504950"/>
                <a:gd name="connsiteX6-1171" fmla="*/ 2571750 w 7067550"/>
                <a:gd name="connsiteY6-1172" fmla="*/ 1143000 h 1504950"/>
                <a:gd name="connsiteX7-1173" fmla="*/ 2952750 w 7067550"/>
                <a:gd name="connsiteY7-1174" fmla="*/ 1143000 h 1504950"/>
                <a:gd name="connsiteX8-1175" fmla="*/ 3219450 w 7067550"/>
                <a:gd name="connsiteY8-1176" fmla="*/ 0 h 1504950"/>
                <a:gd name="connsiteX9-1177" fmla="*/ 3524250 w 7067550"/>
                <a:gd name="connsiteY9-1178" fmla="*/ 1181100 h 1504950"/>
                <a:gd name="connsiteX10-1179" fmla="*/ 4133850 w 7067550"/>
                <a:gd name="connsiteY10-1180" fmla="*/ 876300 h 1504950"/>
                <a:gd name="connsiteX11-1181" fmla="*/ 4371975 w 7067550"/>
                <a:gd name="connsiteY11-1182" fmla="*/ 866775 h 1504950"/>
                <a:gd name="connsiteX12-1183" fmla="*/ 4838700 w 7067550"/>
                <a:gd name="connsiteY12-1184" fmla="*/ 495300 h 1504950"/>
                <a:gd name="connsiteX13-1185" fmla="*/ 5524500 w 7067550"/>
                <a:gd name="connsiteY13-1186" fmla="*/ 847725 h 1504950"/>
                <a:gd name="connsiteX14-1187" fmla="*/ 6019800 w 7067550"/>
                <a:gd name="connsiteY14-1188" fmla="*/ 1000125 h 1504950"/>
                <a:gd name="connsiteX15-1189" fmla="*/ 7067550 w 7067550"/>
                <a:gd name="connsiteY15-1190" fmla="*/ 1504950 h 1504950"/>
                <a:gd name="connsiteX0-1191" fmla="*/ 0 w 6088146"/>
                <a:gd name="connsiteY0-1192" fmla="*/ 1419225 h 2590001"/>
                <a:gd name="connsiteX1-1193" fmla="*/ 214649 w 6088146"/>
                <a:gd name="connsiteY1-1194" fmla="*/ 970745 h 2590001"/>
                <a:gd name="connsiteX2-1195" fmla="*/ 819150 w 6088146"/>
                <a:gd name="connsiteY2-1196" fmla="*/ 876300 h 2590001"/>
                <a:gd name="connsiteX3-1197" fmla="*/ 1400175 w 6088146"/>
                <a:gd name="connsiteY3-1198" fmla="*/ 466725 h 2590001"/>
                <a:gd name="connsiteX4-1199" fmla="*/ 2038350 w 6088146"/>
                <a:gd name="connsiteY4-1200" fmla="*/ 866775 h 2590001"/>
                <a:gd name="connsiteX5-1201" fmla="*/ 2343150 w 6088146"/>
                <a:gd name="connsiteY5-1202" fmla="*/ 866775 h 2590001"/>
                <a:gd name="connsiteX6-1203" fmla="*/ 2571750 w 6088146"/>
                <a:gd name="connsiteY6-1204" fmla="*/ 1143000 h 2590001"/>
                <a:gd name="connsiteX7-1205" fmla="*/ 2952750 w 6088146"/>
                <a:gd name="connsiteY7-1206" fmla="*/ 1143000 h 2590001"/>
                <a:gd name="connsiteX8-1207" fmla="*/ 3219450 w 6088146"/>
                <a:gd name="connsiteY8-1208" fmla="*/ 0 h 2590001"/>
                <a:gd name="connsiteX9-1209" fmla="*/ 3524250 w 6088146"/>
                <a:gd name="connsiteY9-1210" fmla="*/ 1181100 h 2590001"/>
                <a:gd name="connsiteX10-1211" fmla="*/ 4133850 w 6088146"/>
                <a:gd name="connsiteY10-1212" fmla="*/ 876300 h 2590001"/>
                <a:gd name="connsiteX11-1213" fmla="*/ 4371975 w 6088146"/>
                <a:gd name="connsiteY11-1214" fmla="*/ 866775 h 2590001"/>
                <a:gd name="connsiteX12-1215" fmla="*/ 4838700 w 6088146"/>
                <a:gd name="connsiteY12-1216" fmla="*/ 495300 h 2590001"/>
                <a:gd name="connsiteX13-1217" fmla="*/ 5524500 w 6088146"/>
                <a:gd name="connsiteY13-1218" fmla="*/ 847725 h 2590001"/>
                <a:gd name="connsiteX14-1219" fmla="*/ 6019800 w 6088146"/>
                <a:gd name="connsiteY14-1220" fmla="*/ 1000125 h 2590001"/>
                <a:gd name="connsiteX15-1221" fmla="*/ 5974246 w 6088146"/>
                <a:gd name="connsiteY15-1222" fmla="*/ 2590001 h 2590001"/>
                <a:gd name="connsiteX0-1223" fmla="*/ 0 w 6292642"/>
                <a:gd name="connsiteY0-1224" fmla="*/ 1419225 h 2590001"/>
                <a:gd name="connsiteX1-1225" fmla="*/ 214649 w 6292642"/>
                <a:gd name="connsiteY1-1226" fmla="*/ 970745 h 2590001"/>
                <a:gd name="connsiteX2-1227" fmla="*/ 819150 w 6292642"/>
                <a:gd name="connsiteY2-1228" fmla="*/ 876300 h 2590001"/>
                <a:gd name="connsiteX3-1229" fmla="*/ 1400175 w 6292642"/>
                <a:gd name="connsiteY3-1230" fmla="*/ 466725 h 2590001"/>
                <a:gd name="connsiteX4-1231" fmla="*/ 2038350 w 6292642"/>
                <a:gd name="connsiteY4-1232" fmla="*/ 866775 h 2590001"/>
                <a:gd name="connsiteX5-1233" fmla="*/ 2343150 w 6292642"/>
                <a:gd name="connsiteY5-1234" fmla="*/ 866775 h 2590001"/>
                <a:gd name="connsiteX6-1235" fmla="*/ 2571750 w 6292642"/>
                <a:gd name="connsiteY6-1236" fmla="*/ 1143000 h 2590001"/>
                <a:gd name="connsiteX7-1237" fmla="*/ 2952750 w 6292642"/>
                <a:gd name="connsiteY7-1238" fmla="*/ 1143000 h 2590001"/>
                <a:gd name="connsiteX8-1239" fmla="*/ 3219450 w 6292642"/>
                <a:gd name="connsiteY8-1240" fmla="*/ 0 h 2590001"/>
                <a:gd name="connsiteX9-1241" fmla="*/ 3524250 w 6292642"/>
                <a:gd name="connsiteY9-1242" fmla="*/ 1181100 h 2590001"/>
                <a:gd name="connsiteX10-1243" fmla="*/ 4133850 w 6292642"/>
                <a:gd name="connsiteY10-1244" fmla="*/ 876300 h 2590001"/>
                <a:gd name="connsiteX11-1245" fmla="*/ 4371975 w 6292642"/>
                <a:gd name="connsiteY11-1246" fmla="*/ 866775 h 2590001"/>
                <a:gd name="connsiteX12-1247" fmla="*/ 4838700 w 6292642"/>
                <a:gd name="connsiteY12-1248" fmla="*/ 495300 h 2590001"/>
                <a:gd name="connsiteX13-1249" fmla="*/ 5524500 w 6292642"/>
                <a:gd name="connsiteY13-1250" fmla="*/ 847725 h 2590001"/>
                <a:gd name="connsiteX14-1251" fmla="*/ 6019800 w 6292642"/>
                <a:gd name="connsiteY14-1252" fmla="*/ 1000125 h 2590001"/>
                <a:gd name="connsiteX15-1253" fmla="*/ 5974246 w 6292642"/>
                <a:gd name="connsiteY15-1254" fmla="*/ 2590001 h 2590001"/>
                <a:gd name="connsiteX0-1255" fmla="*/ 0 w 6142523"/>
                <a:gd name="connsiteY0-1256" fmla="*/ 1419225 h 2425598"/>
                <a:gd name="connsiteX1-1257" fmla="*/ 214649 w 6142523"/>
                <a:gd name="connsiteY1-1258" fmla="*/ 970745 h 2425598"/>
                <a:gd name="connsiteX2-1259" fmla="*/ 819150 w 6142523"/>
                <a:gd name="connsiteY2-1260" fmla="*/ 876300 h 2425598"/>
                <a:gd name="connsiteX3-1261" fmla="*/ 1400175 w 6142523"/>
                <a:gd name="connsiteY3-1262" fmla="*/ 466725 h 2425598"/>
                <a:gd name="connsiteX4-1263" fmla="*/ 2038350 w 6142523"/>
                <a:gd name="connsiteY4-1264" fmla="*/ 866775 h 2425598"/>
                <a:gd name="connsiteX5-1265" fmla="*/ 2343150 w 6142523"/>
                <a:gd name="connsiteY5-1266" fmla="*/ 866775 h 2425598"/>
                <a:gd name="connsiteX6-1267" fmla="*/ 2571750 w 6142523"/>
                <a:gd name="connsiteY6-1268" fmla="*/ 1143000 h 2425598"/>
                <a:gd name="connsiteX7-1269" fmla="*/ 2952750 w 6142523"/>
                <a:gd name="connsiteY7-1270" fmla="*/ 1143000 h 2425598"/>
                <a:gd name="connsiteX8-1271" fmla="*/ 3219450 w 6142523"/>
                <a:gd name="connsiteY8-1272" fmla="*/ 0 h 2425598"/>
                <a:gd name="connsiteX9-1273" fmla="*/ 3524250 w 6142523"/>
                <a:gd name="connsiteY9-1274" fmla="*/ 1181100 h 2425598"/>
                <a:gd name="connsiteX10-1275" fmla="*/ 4133850 w 6142523"/>
                <a:gd name="connsiteY10-1276" fmla="*/ 876300 h 2425598"/>
                <a:gd name="connsiteX11-1277" fmla="*/ 4371975 w 6142523"/>
                <a:gd name="connsiteY11-1278" fmla="*/ 866775 h 2425598"/>
                <a:gd name="connsiteX12-1279" fmla="*/ 4838700 w 6142523"/>
                <a:gd name="connsiteY12-1280" fmla="*/ 495300 h 2425598"/>
                <a:gd name="connsiteX13-1281" fmla="*/ 5524500 w 6142523"/>
                <a:gd name="connsiteY13-1282" fmla="*/ 847725 h 2425598"/>
                <a:gd name="connsiteX14-1283" fmla="*/ 6019800 w 6142523"/>
                <a:gd name="connsiteY14-1284" fmla="*/ 1000125 h 2425598"/>
                <a:gd name="connsiteX15-1285" fmla="*/ 5656193 w 6142523"/>
                <a:gd name="connsiteY15-1286" fmla="*/ 2425598 h 2425598"/>
                <a:gd name="connsiteX0-1287" fmla="*/ 0 w 6244832"/>
                <a:gd name="connsiteY0-1288" fmla="*/ 1419225 h 2425598"/>
                <a:gd name="connsiteX1-1289" fmla="*/ 214649 w 6244832"/>
                <a:gd name="connsiteY1-1290" fmla="*/ 970745 h 2425598"/>
                <a:gd name="connsiteX2-1291" fmla="*/ 819150 w 6244832"/>
                <a:gd name="connsiteY2-1292" fmla="*/ 876300 h 2425598"/>
                <a:gd name="connsiteX3-1293" fmla="*/ 1400175 w 6244832"/>
                <a:gd name="connsiteY3-1294" fmla="*/ 466725 h 2425598"/>
                <a:gd name="connsiteX4-1295" fmla="*/ 2038350 w 6244832"/>
                <a:gd name="connsiteY4-1296" fmla="*/ 866775 h 2425598"/>
                <a:gd name="connsiteX5-1297" fmla="*/ 2343150 w 6244832"/>
                <a:gd name="connsiteY5-1298" fmla="*/ 866775 h 2425598"/>
                <a:gd name="connsiteX6-1299" fmla="*/ 2571750 w 6244832"/>
                <a:gd name="connsiteY6-1300" fmla="*/ 1143000 h 2425598"/>
                <a:gd name="connsiteX7-1301" fmla="*/ 2952750 w 6244832"/>
                <a:gd name="connsiteY7-1302" fmla="*/ 1143000 h 2425598"/>
                <a:gd name="connsiteX8-1303" fmla="*/ 3219450 w 6244832"/>
                <a:gd name="connsiteY8-1304" fmla="*/ 0 h 2425598"/>
                <a:gd name="connsiteX9-1305" fmla="*/ 3524250 w 6244832"/>
                <a:gd name="connsiteY9-1306" fmla="*/ 1181100 h 2425598"/>
                <a:gd name="connsiteX10-1307" fmla="*/ 4133850 w 6244832"/>
                <a:gd name="connsiteY10-1308" fmla="*/ 876300 h 2425598"/>
                <a:gd name="connsiteX11-1309" fmla="*/ 4371975 w 6244832"/>
                <a:gd name="connsiteY11-1310" fmla="*/ 866775 h 2425598"/>
                <a:gd name="connsiteX12-1311" fmla="*/ 4838700 w 6244832"/>
                <a:gd name="connsiteY12-1312" fmla="*/ 495300 h 2425598"/>
                <a:gd name="connsiteX13-1313" fmla="*/ 5524500 w 6244832"/>
                <a:gd name="connsiteY13-1314" fmla="*/ 847725 h 2425598"/>
                <a:gd name="connsiteX14-1315" fmla="*/ 6019800 w 6244832"/>
                <a:gd name="connsiteY14-1316" fmla="*/ 1000125 h 2425598"/>
                <a:gd name="connsiteX15-1317" fmla="*/ 5656193 w 6244832"/>
                <a:gd name="connsiteY15-1318" fmla="*/ 2425598 h 2425598"/>
                <a:gd name="connsiteX0-1319" fmla="*/ 0 w 5656193"/>
                <a:gd name="connsiteY0-1320" fmla="*/ 1419225 h 2425598"/>
                <a:gd name="connsiteX1-1321" fmla="*/ 214649 w 5656193"/>
                <a:gd name="connsiteY1-1322" fmla="*/ 970745 h 2425598"/>
                <a:gd name="connsiteX2-1323" fmla="*/ 819150 w 5656193"/>
                <a:gd name="connsiteY2-1324" fmla="*/ 876300 h 2425598"/>
                <a:gd name="connsiteX3-1325" fmla="*/ 1400175 w 5656193"/>
                <a:gd name="connsiteY3-1326" fmla="*/ 466725 h 2425598"/>
                <a:gd name="connsiteX4-1327" fmla="*/ 2038350 w 5656193"/>
                <a:gd name="connsiteY4-1328" fmla="*/ 866775 h 2425598"/>
                <a:gd name="connsiteX5-1329" fmla="*/ 2343150 w 5656193"/>
                <a:gd name="connsiteY5-1330" fmla="*/ 866775 h 2425598"/>
                <a:gd name="connsiteX6-1331" fmla="*/ 2571750 w 5656193"/>
                <a:gd name="connsiteY6-1332" fmla="*/ 1143000 h 2425598"/>
                <a:gd name="connsiteX7-1333" fmla="*/ 2952750 w 5656193"/>
                <a:gd name="connsiteY7-1334" fmla="*/ 1143000 h 2425598"/>
                <a:gd name="connsiteX8-1335" fmla="*/ 3219450 w 5656193"/>
                <a:gd name="connsiteY8-1336" fmla="*/ 0 h 2425598"/>
                <a:gd name="connsiteX9-1337" fmla="*/ 3524250 w 5656193"/>
                <a:gd name="connsiteY9-1338" fmla="*/ 1181100 h 2425598"/>
                <a:gd name="connsiteX10-1339" fmla="*/ 4133850 w 5656193"/>
                <a:gd name="connsiteY10-1340" fmla="*/ 876300 h 2425598"/>
                <a:gd name="connsiteX11-1341" fmla="*/ 4371975 w 5656193"/>
                <a:gd name="connsiteY11-1342" fmla="*/ 866775 h 2425598"/>
                <a:gd name="connsiteX12-1343" fmla="*/ 4838700 w 5656193"/>
                <a:gd name="connsiteY12-1344" fmla="*/ 495300 h 2425598"/>
                <a:gd name="connsiteX13-1345" fmla="*/ 5524500 w 5656193"/>
                <a:gd name="connsiteY13-1346" fmla="*/ 847725 h 2425598"/>
                <a:gd name="connsiteX14-1347" fmla="*/ 5656193 w 5656193"/>
                <a:gd name="connsiteY14-1348" fmla="*/ 2425598 h 2425598"/>
                <a:gd name="connsiteX0-1349" fmla="*/ 0 w 5601638"/>
                <a:gd name="connsiteY0-1350" fmla="*/ 1419225 h 2425598"/>
                <a:gd name="connsiteX1-1351" fmla="*/ 214649 w 5601638"/>
                <a:gd name="connsiteY1-1352" fmla="*/ 970745 h 2425598"/>
                <a:gd name="connsiteX2-1353" fmla="*/ 819150 w 5601638"/>
                <a:gd name="connsiteY2-1354" fmla="*/ 876300 h 2425598"/>
                <a:gd name="connsiteX3-1355" fmla="*/ 1400175 w 5601638"/>
                <a:gd name="connsiteY3-1356" fmla="*/ 466725 h 2425598"/>
                <a:gd name="connsiteX4-1357" fmla="*/ 2038350 w 5601638"/>
                <a:gd name="connsiteY4-1358" fmla="*/ 866775 h 2425598"/>
                <a:gd name="connsiteX5-1359" fmla="*/ 2343150 w 5601638"/>
                <a:gd name="connsiteY5-1360" fmla="*/ 866775 h 2425598"/>
                <a:gd name="connsiteX6-1361" fmla="*/ 2571750 w 5601638"/>
                <a:gd name="connsiteY6-1362" fmla="*/ 1143000 h 2425598"/>
                <a:gd name="connsiteX7-1363" fmla="*/ 2952750 w 5601638"/>
                <a:gd name="connsiteY7-1364" fmla="*/ 1143000 h 2425598"/>
                <a:gd name="connsiteX8-1365" fmla="*/ 3219450 w 5601638"/>
                <a:gd name="connsiteY8-1366" fmla="*/ 0 h 2425598"/>
                <a:gd name="connsiteX9-1367" fmla="*/ 3524250 w 5601638"/>
                <a:gd name="connsiteY9-1368" fmla="*/ 1181100 h 2425598"/>
                <a:gd name="connsiteX10-1369" fmla="*/ 4133850 w 5601638"/>
                <a:gd name="connsiteY10-1370" fmla="*/ 876300 h 2425598"/>
                <a:gd name="connsiteX11-1371" fmla="*/ 4371975 w 5601638"/>
                <a:gd name="connsiteY11-1372" fmla="*/ 866775 h 2425598"/>
                <a:gd name="connsiteX12-1373" fmla="*/ 4838700 w 5601638"/>
                <a:gd name="connsiteY12-1374" fmla="*/ 495300 h 2425598"/>
                <a:gd name="connsiteX13-1375" fmla="*/ 5524500 w 5601638"/>
                <a:gd name="connsiteY13-1376" fmla="*/ 847725 h 2425598"/>
                <a:gd name="connsiteX14-1377" fmla="*/ 5596559 w 5601638"/>
                <a:gd name="connsiteY14-1378" fmla="*/ 2425598 h 2425598"/>
                <a:gd name="connsiteX0-1379" fmla="*/ 0 w 5976015"/>
                <a:gd name="connsiteY0-1380" fmla="*/ 1419225 h 2425598"/>
                <a:gd name="connsiteX1-1381" fmla="*/ 214649 w 5976015"/>
                <a:gd name="connsiteY1-1382" fmla="*/ 970745 h 2425598"/>
                <a:gd name="connsiteX2-1383" fmla="*/ 819150 w 5976015"/>
                <a:gd name="connsiteY2-1384" fmla="*/ 876300 h 2425598"/>
                <a:gd name="connsiteX3-1385" fmla="*/ 1400175 w 5976015"/>
                <a:gd name="connsiteY3-1386" fmla="*/ 466725 h 2425598"/>
                <a:gd name="connsiteX4-1387" fmla="*/ 2038350 w 5976015"/>
                <a:gd name="connsiteY4-1388" fmla="*/ 866775 h 2425598"/>
                <a:gd name="connsiteX5-1389" fmla="*/ 2343150 w 5976015"/>
                <a:gd name="connsiteY5-1390" fmla="*/ 866775 h 2425598"/>
                <a:gd name="connsiteX6-1391" fmla="*/ 2571750 w 5976015"/>
                <a:gd name="connsiteY6-1392" fmla="*/ 1143000 h 2425598"/>
                <a:gd name="connsiteX7-1393" fmla="*/ 2952750 w 5976015"/>
                <a:gd name="connsiteY7-1394" fmla="*/ 1143000 h 2425598"/>
                <a:gd name="connsiteX8-1395" fmla="*/ 3219450 w 5976015"/>
                <a:gd name="connsiteY8-1396" fmla="*/ 0 h 2425598"/>
                <a:gd name="connsiteX9-1397" fmla="*/ 3524250 w 5976015"/>
                <a:gd name="connsiteY9-1398" fmla="*/ 1181100 h 2425598"/>
                <a:gd name="connsiteX10-1399" fmla="*/ 4133850 w 5976015"/>
                <a:gd name="connsiteY10-1400" fmla="*/ 876300 h 2425598"/>
                <a:gd name="connsiteX11-1401" fmla="*/ 4371975 w 5976015"/>
                <a:gd name="connsiteY11-1402" fmla="*/ 866775 h 2425598"/>
                <a:gd name="connsiteX12-1403" fmla="*/ 4838700 w 5976015"/>
                <a:gd name="connsiteY12-1404" fmla="*/ 495300 h 2425598"/>
                <a:gd name="connsiteX13-1405" fmla="*/ 5524500 w 5976015"/>
                <a:gd name="connsiteY13-1406" fmla="*/ 847725 h 2425598"/>
                <a:gd name="connsiteX14-1407" fmla="*/ 5596559 w 5976015"/>
                <a:gd name="connsiteY14-1408" fmla="*/ 2425598 h 2425598"/>
                <a:gd name="connsiteX0-1409" fmla="*/ 0 w 5976015"/>
                <a:gd name="connsiteY0-1410" fmla="*/ 1419225 h 2425598"/>
                <a:gd name="connsiteX1-1411" fmla="*/ 214649 w 5976015"/>
                <a:gd name="connsiteY1-1412" fmla="*/ 970745 h 2425598"/>
                <a:gd name="connsiteX2-1413" fmla="*/ 819150 w 5976015"/>
                <a:gd name="connsiteY2-1414" fmla="*/ 876300 h 2425598"/>
                <a:gd name="connsiteX3-1415" fmla="*/ 1400175 w 5976015"/>
                <a:gd name="connsiteY3-1416" fmla="*/ 466725 h 2425598"/>
                <a:gd name="connsiteX4-1417" fmla="*/ 2038350 w 5976015"/>
                <a:gd name="connsiteY4-1418" fmla="*/ 866775 h 2425598"/>
                <a:gd name="connsiteX5-1419" fmla="*/ 2343150 w 5976015"/>
                <a:gd name="connsiteY5-1420" fmla="*/ 866775 h 2425598"/>
                <a:gd name="connsiteX6-1421" fmla="*/ 2571750 w 5976015"/>
                <a:gd name="connsiteY6-1422" fmla="*/ 1143000 h 2425598"/>
                <a:gd name="connsiteX7-1423" fmla="*/ 2952750 w 5976015"/>
                <a:gd name="connsiteY7-1424" fmla="*/ 1143000 h 2425598"/>
                <a:gd name="connsiteX8-1425" fmla="*/ 3219450 w 5976015"/>
                <a:gd name="connsiteY8-1426" fmla="*/ 0 h 2425598"/>
                <a:gd name="connsiteX9-1427" fmla="*/ 3524250 w 5976015"/>
                <a:gd name="connsiteY9-1428" fmla="*/ 1181100 h 2425598"/>
                <a:gd name="connsiteX10-1429" fmla="*/ 4133850 w 5976015"/>
                <a:gd name="connsiteY10-1430" fmla="*/ 876300 h 2425598"/>
                <a:gd name="connsiteX11-1431" fmla="*/ 4371975 w 5976015"/>
                <a:gd name="connsiteY11-1432" fmla="*/ 866775 h 2425598"/>
                <a:gd name="connsiteX12-1433" fmla="*/ 4838700 w 5976015"/>
                <a:gd name="connsiteY12-1434" fmla="*/ 495300 h 2425598"/>
                <a:gd name="connsiteX13-1435" fmla="*/ 5524500 w 5976015"/>
                <a:gd name="connsiteY13-1436" fmla="*/ 847725 h 2425598"/>
                <a:gd name="connsiteX14-1437" fmla="*/ 5596559 w 5976015"/>
                <a:gd name="connsiteY14-1438" fmla="*/ 2425598 h 2425598"/>
                <a:gd name="connsiteX0-1439" fmla="*/ 0 w 6017422"/>
                <a:gd name="connsiteY0-1440" fmla="*/ 1419225 h 2425598"/>
                <a:gd name="connsiteX1-1441" fmla="*/ 214649 w 6017422"/>
                <a:gd name="connsiteY1-1442" fmla="*/ 970745 h 2425598"/>
                <a:gd name="connsiteX2-1443" fmla="*/ 819150 w 6017422"/>
                <a:gd name="connsiteY2-1444" fmla="*/ 876300 h 2425598"/>
                <a:gd name="connsiteX3-1445" fmla="*/ 1400175 w 6017422"/>
                <a:gd name="connsiteY3-1446" fmla="*/ 466725 h 2425598"/>
                <a:gd name="connsiteX4-1447" fmla="*/ 2038350 w 6017422"/>
                <a:gd name="connsiteY4-1448" fmla="*/ 866775 h 2425598"/>
                <a:gd name="connsiteX5-1449" fmla="*/ 2343150 w 6017422"/>
                <a:gd name="connsiteY5-1450" fmla="*/ 866775 h 2425598"/>
                <a:gd name="connsiteX6-1451" fmla="*/ 2571750 w 6017422"/>
                <a:gd name="connsiteY6-1452" fmla="*/ 1143000 h 2425598"/>
                <a:gd name="connsiteX7-1453" fmla="*/ 2952750 w 6017422"/>
                <a:gd name="connsiteY7-1454" fmla="*/ 1143000 h 2425598"/>
                <a:gd name="connsiteX8-1455" fmla="*/ 3219450 w 6017422"/>
                <a:gd name="connsiteY8-1456" fmla="*/ 0 h 2425598"/>
                <a:gd name="connsiteX9-1457" fmla="*/ 3524250 w 6017422"/>
                <a:gd name="connsiteY9-1458" fmla="*/ 1181100 h 2425598"/>
                <a:gd name="connsiteX10-1459" fmla="*/ 4133850 w 6017422"/>
                <a:gd name="connsiteY10-1460" fmla="*/ 876300 h 2425598"/>
                <a:gd name="connsiteX11-1461" fmla="*/ 4371975 w 6017422"/>
                <a:gd name="connsiteY11-1462" fmla="*/ 866775 h 2425598"/>
                <a:gd name="connsiteX12-1463" fmla="*/ 4838700 w 6017422"/>
                <a:gd name="connsiteY12-1464" fmla="*/ 495300 h 2425598"/>
                <a:gd name="connsiteX13-1465" fmla="*/ 5663648 w 6017422"/>
                <a:gd name="connsiteY13-1466" fmla="*/ 814845 h 2425598"/>
                <a:gd name="connsiteX14-1467" fmla="*/ 5596559 w 6017422"/>
                <a:gd name="connsiteY14-1468" fmla="*/ 2425598 h 2425598"/>
                <a:gd name="connsiteX0-1469" fmla="*/ 0 w 6057372"/>
                <a:gd name="connsiteY0-1470" fmla="*/ 1419225 h 2425598"/>
                <a:gd name="connsiteX1-1471" fmla="*/ 214649 w 6057372"/>
                <a:gd name="connsiteY1-1472" fmla="*/ 970745 h 2425598"/>
                <a:gd name="connsiteX2-1473" fmla="*/ 819150 w 6057372"/>
                <a:gd name="connsiteY2-1474" fmla="*/ 876300 h 2425598"/>
                <a:gd name="connsiteX3-1475" fmla="*/ 1400175 w 6057372"/>
                <a:gd name="connsiteY3-1476" fmla="*/ 466725 h 2425598"/>
                <a:gd name="connsiteX4-1477" fmla="*/ 2038350 w 6057372"/>
                <a:gd name="connsiteY4-1478" fmla="*/ 866775 h 2425598"/>
                <a:gd name="connsiteX5-1479" fmla="*/ 2343150 w 6057372"/>
                <a:gd name="connsiteY5-1480" fmla="*/ 866775 h 2425598"/>
                <a:gd name="connsiteX6-1481" fmla="*/ 2571750 w 6057372"/>
                <a:gd name="connsiteY6-1482" fmla="*/ 1143000 h 2425598"/>
                <a:gd name="connsiteX7-1483" fmla="*/ 2952750 w 6057372"/>
                <a:gd name="connsiteY7-1484" fmla="*/ 1143000 h 2425598"/>
                <a:gd name="connsiteX8-1485" fmla="*/ 3219450 w 6057372"/>
                <a:gd name="connsiteY8-1486" fmla="*/ 0 h 2425598"/>
                <a:gd name="connsiteX9-1487" fmla="*/ 3524250 w 6057372"/>
                <a:gd name="connsiteY9-1488" fmla="*/ 1181100 h 2425598"/>
                <a:gd name="connsiteX10-1489" fmla="*/ 4133850 w 6057372"/>
                <a:gd name="connsiteY10-1490" fmla="*/ 876300 h 2425598"/>
                <a:gd name="connsiteX11-1491" fmla="*/ 4371975 w 6057372"/>
                <a:gd name="connsiteY11-1492" fmla="*/ 866775 h 2425598"/>
                <a:gd name="connsiteX12-1493" fmla="*/ 4838700 w 6057372"/>
                <a:gd name="connsiteY12-1494" fmla="*/ 495300 h 2425598"/>
                <a:gd name="connsiteX13-1495" fmla="*/ 5663648 w 6057372"/>
                <a:gd name="connsiteY13-1496" fmla="*/ 814845 h 2425598"/>
                <a:gd name="connsiteX14-1497" fmla="*/ 5596559 w 6057372"/>
                <a:gd name="connsiteY14-1498" fmla="*/ 2425598 h 2425598"/>
                <a:gd name="connsiteX0-1499" fmla="*/ 0 w 6064911"/>
                <a:gd name="connsiteY0-1500" fmla="*/ 1419225 h 2425598"/>
                <a:gd name="connsiteX1-1501" fmla="*/ 214649 w 6064911"/>
                <a:gd name="connsiteY1-1502" fmla="*/ 970745 h 2425598"/>
                <a:gd name="connsiteX2-1503" fmla="*/ 819150 w 6064911"/>
                <a:gd name="connsiteY2-1504" fmla="*/ 876300 h 2425598"/>
                <a:gd name="connsiteX3-1505" fmla="*/ 1400175 w 6064911"/>
                <a:gd name="connsiteY3-1506" fmla="*/ 466725 h 2425598"/>
                <a:gd name="connsiteX4-1507" fmla="*/ 2038350 w 6064911"/>
                <a:gd name="connsiteY4-1508" fmla="*/ 866775 h 2425598"/>
                <a:gd name="connsiteX5-1509" fmla="*/ 2343150 w 6064911"/>
                <a:gd name="connsiteY5-1510" fmla="*/ 866775 h 2425598"/>
                <a:gd name="connsiteX6-1511" fmla="*/ 2571750 w 6064911"/>
                <a:gd name="connsiteY6-1512" fmla="*/ 1143000 h 2425598"/>
                <a:gd name="connsiteX7-1513" fmla="*/ 2952750 w 6064911"/>
                <a:gd name="connsiteY7-1514" fmla="*/ 1143000 h 2425598"/>
                <a:gd name="connsiteX8-1515" fmla="*/ 3219450 w 6064911"/>
                <a:gd name="connsiteY8-1516" fmla="*/ 0 h 2425598"/>
                <a:gd name="connsiteX9-1517" fmla="*/ 3524250 w 6064911"/>
                <a:gd name="connsiteY9-1518" fmla="*/ 1181100 h 2425598"/>
                <a:gd name="connsiteX10-1519" fmla="*/ 4133850 w 6064911"/>
                <a:gd name="connsiteY10-1520" fmla="*/ 876300 h 2425598"/>
                <a:gd name="connsiteX11-1521" fmla="*/ 4371975 w 6064911"/>
                <a:gd name="connsiteY11-1522" fmla="*/ 866775 h 2425598"/>
                <a:gd name="connsiteX12-1523" fmla="*/ 4838700 w 6064911"/>
                <a:gd name="connsiteY12-1524" fmla="*/ 495300 h 2425598"/>
                <a:gd name="connsiteX13-1525" fmla="*/ 5683526 w 6064911"/>
                <a:gd name="connsiteY13-1526" fmla="*/ 913486 h 2425598"/>
                <a:gd name="connsiteX14-1527" fmla="*/ 5596559 w 6064911"/>
                <a:gd name="connsiteY14-1528" fmla="*/ 2425598 h 2425598"/>
                <a:gd name="connsiteX0-1529" fmla="*/ 0 w 5982251"/>
                <a:gd name="connsiteY0-1530" fmla="*/ 1419225 h 2425598"/>
                <a:gd name="connsiteX1-1531" fmla="*/ 214649 w 5982251"/>
                <a:gd name="connsiteY1-1532" fmla="*/ 970745 h 2425598"/>
                <a:gd name="connsiteX2-1533" fmla="*/ 819150 w 5982251"/>
                <a:gd name="connsiteY2-1534" fmla="*/ 876300 h 2425598"/>
                <a:gd name="connsiteX3-1535" fmla="*/ 1400175 w 5982251"/>
                <a:gd name="connsiteY3-1536" fmla="*/ 466725 h 2425598"/>
                <a:gd name="connsiteX4-1537" fmla="*/ 2038350 w 5982251"/>
                <a:gd name="connsiteY4-1538" fmla="*/ 866775 h 2425598"/>
                <a:gd name="connsiteX5-1539" fmla="*/ 2343150 w 5982251"/>
                <a:gd name="connsiteY5-1540" fmla="*/ 866775 h 2425598"/>
                <a:gd name="connsiteX6-1541" fmla="*/ 2571750 w 5982251"/>
                <a:gd name="connsiteY6-1542" fmla="*/ 1143000 h 2425598"/>
                <a:gd name="connsiteX7-1543" fmla="*/ 2952750 w 5982251"/>
                <a:gd name="connsiteY7-1544" fmla="*/ 1143000 h 2425598"/>
                <a:gd name="connsiteX8-1545" fmla="*/ 3219450 w 5982251"/>
                <a:gd name="connsiteY8-1546" fmla="*/ 0 h 2425598"/>
                <a:gd name="connsiteX9-1547" fmla="*/ 3524250 w 5982251"/>
                <a:gd name="connsiteY9-1548" fmla="*/ 1181100 h 2425598"/>
                <a:gd name="connsiteX10-1549" fmla="*/ 4133850 w 5982251"/>
                <a:gd name="connsiteY10-1550" fmla="*/ 876300 h 2425598"/>
                <a:gd name="connsiteX11-1551" fmla="*/ 4371975 w 5982251"/>
                <a:gd name="connsiteY11-1552" fmla="*/ 866775 h 2425598"/>
                <a:gd name="connsiteX12-1553" fmla="*/ 4838700 w 5982251"/>
                <a:gd name="connsiteY12-1554" fmla="*/ 495300 h 2425598"/>
                <a:gd name="connsiteX13-1555" fmla="*/ 5683526 w 5982251"/>
                <a:gd name="connsiteY13-1556" fmla="*/ 913486 h 2425598"/>
                <a:gd name="connsiteX14-1557" fmla="*/ 5596559 w 5982251"/>
                <a:gd name="connsiteY14-1558" fmla="*/ 2425598 h 2425598"/>
                <a:gd name="connsiteX0-1559" fmla="*/ 403399 w 5769423"/>
                <a:gd name="connsiteY0-1560" fmla="*/ 2504276 h 2504276"/>
                <a:gd name="connsiteX1-1561" fmla="*/ 1821 w 5769423"/>
                <a:gd name="connsiteY1-1562" fmla="*/ 970745 h 2504276"/>
                <a:gd name="connsiteX2-1563" fmla="*/ 606322 w 5769423"/>
                <a:gd name="connsiteY2-1564" fmla="*/ 876300 h 2504276"/>
                <a:gd name="connsiteX3-1565" fmla="*/ 1187347 w 5769423"/>
                <a:gd name="connsiteY3-1566" fmla="*/ 466725 h 2504276"/>
                <a:gd name="connsiteX4-1567" fmla="*/ 1825522 w 5769423"/>
                <a:gd name="connsiteY4-1568" fmla="*/ 866775 h 2504276"/>
                <a:gd name="connsiteX5-1569" fmla="*/ 2130322 w 5769423"/>
                <a:gd name="connsiteY5-1570" fmla="*/ 866775 h 2504276"/>
                <a:gd name="connsiteX6-1571" fmla="*/ 2358922 w 5769423"/>
                <a:gd name="connsiteY6-1572" fmla="*/ 1143000 h 2504276"/>
                <a:gd name="connsiteX7-1573" fmla="*/ 2739922 w 5769423"/>
                <a:gd name="connsiteY7-1574" fmla="*/ 1143000 h 2504276"/>
                <a:gd name="connsiteX8-1575" fmla="*/ 3006622 w 5769423"/>
                <a:gd name="connsiteY8-1576" fmla="*/ 0 h 2504276"/>
                <a:gd name="connsiteX9-1577" fmla="*/ 3311422 w 5769423"/>
                <a:gd name="connsiteY9-1578" fmla="*/ 1181100 h 2504276"/>
                <a:gd name="connsiteX10-1579" fmla="*/ 3921022 w 5769423"/>
                <a:gd name="connsiteY10-1580" fmla="*/ 876300 h 2504276"/>
                <a:gd name="connsiteX11-1581" fmla="*/ 4159147 w 5769423"/>
                <a:gd name="connsiteY11-1582" fmla="*/ 866775 h 2504276"/>
                <a:gd name="connsiteX12-1583" fmla="*/ 4625872 w 5769423"/>
                <a:gd name="connsiteY12-1584" fmla="*/ 495300 h 2504276"/>
                <a:gd name="connsiteX13-1585" fmla="*/ 5470698 w 5769423"/>
                <a:gd name="connsiteY13-1586" fmla="*/ 913486 h 2504276"/>
                <a:gd name="connsiteX14-1587" fmla="*/ 5383731 w 5769423"/>
                <a:gd name="connsiteY14-1588" fmla="*/ 2425598 h 2504276"/>
                <a:gd name="connsiteX0-1589" fmla="*/ 433257 w 5799281"/>
                <a:gd name="connsiteY0-1590" fmla="*/ 2504276 h 2504276"/>
                <a:gd name="connsiteX1-1591" fmla="*/ 31679 w 5799281"/>
                <a:gd name="connsiteY1-1592" fmla="*/ 970745 h 2504276"/>
                <a:gd name="connsiteX2-1593" fmla="*/ 636180 w 5799281"/>
                <a:gd name="connsiteY2-1594" fmla="*/ 876300 h 2504276"/>
                <a:gd name="connsiteX3-1595" fmla="*/ 1217205 w 5799281"/>
                <a:gd name="connsiteY3-1596" fmla="*/ 466725 h 2504276"/>
                <a:gd name="connsiteX4-1597" fmla="*/ 1855380 w 5799281"/>
                <a:gd name="connsiteY4-1598" fmla="*/ 866775 h 2504276"/>
                <a:gd name="connsiteX5-1599" fmla="*/ 2160180 w 5799281"/>
                <a:gd name="connsiteY5-1600" fmla="*/ 866775 h 2504276"/>
                <a:gd name="connsiteX6-1601" fmla="*/ 2388780 w 5799281"/>
                <a:gd name="connsiteY6-1602" fmla="*/ 1143000 h 2504276"/>
                <a:gd name="connsiteX7-1603" fmla="*/ 2769780 w 5799281"/>
                <a:gd name="connsiteY7-1604" fmla="*/ 1143000 h 2504276"/>
                <a:gd name="connsiteX8-1605" fmla="*/ 3036480 w 5799281"/>
                <a:gd name="connsiteY8-1606" fmla="*/ 0 h 2504276"/>
                <a:gd name="connsiteX9-1607" fmla="*/ 3341280 w 5799281"/>
                <a:gd name="connsiteY9-1608" fmla="*/ 1181100 h 2504276"/>
                <a:gd name="connsiteX10-1609" fmla="*/ 3950880 w 5799281"/>
                <a:gd name="connsiteY10-1610" fmla="*/ 876300 h 2504276"/>
                <a:gd name="connsiteX11-1611" fmla="*/ 4189005 w 5799281"/>
                <a:gd name="connsiteY11-1612" fmla="*/ 866775 h 2504276"/>
                <a:gd name="connsiteX12-1613" fmla="*/ 4655730 w 5799281"/>
                <a:gd name="connsiteY12-1614" fmla="*/ 495300 h 2504276"/>
                <a:gd name="connsiteX13-1615" fmla="*/ 5500556 w 5799281"/>
                <a:gd name="connsiteY13-1616" fmla="*/ 913486 h 2504276"/>
                <a:gd name="connsiteX14-1617" fmla="*/ 5413589 w 5799281"/>
                <a:gd name="connsiteY14-1618" fmla="*/ 2425598 h 2504276"/>
                <a:gd name="connsiteX0-1619" fmla="*/ 0 w 5366024"/>
                <a:gd name="connsiteY0-1620" fmla="*/ 2504276 h 2504276"/>
                <a:gd name="connsiteX1-1621" fmla="*/ 202923 w 5366024"/>
                <a:gd name="connsiteY1-1622" fmla="*/ 876300 h 2504276"/>
                <a:gd name="connsiteX2-1623" fmla="*/ 783948 w 5366024"/>
                <a:gd name="connsiteY2-1624" fmla="*/ 466725 h 2504276"/>
                <a:gd name="connsiteX3-1625" fmla="*/ 1422123 w 5366024"/>
                <a:gd name="connsiteY3-1626" fmla="*/ 866775 h 2504276"/>
                <a:gd name="connsiteX4-1627" fmla="*/ 1726923 w 5366024"/>
                <a:gd name="connsiteY4-1628" fmla="*/ 866775 h 2504276"/>
                <a:gd name="connsiteX5-1629" fmla="*/ 1955523 w 5366024"/>
                <a:gd name="connsiteY5-1630" fmla="*/ 1143000 h 2504276"/>
                <a:gd name="connsiteX6-1631" fmla="*/ 2336523 w 5366024"/>
                <a:gd name="connsiteY6-1632" fmla="*/ 1143000 h 2504276"/>
                <a:gd name="connsiteX7-1633" fmla="*/ 2603223 w 5366024"/>
                <a:gd name="connsiteY7-1634" fmla="*/ 0 h 2504276"/>
                <a:gd name="connsiteX8-1635" fmla="*/ 2908023 w 5366024"/>
                <a:gd name="connsiteY8-1636" fmla="*/ 1181100 h 2504276"/>
                <a:gd name="connsiteX9-1637" fmla="*/ 3517623 w 5366024"/>
                <a:gd name="connsiteY9-1638" fmla="*/ 876300 h 2504276"/>
                <a:gd name="connsiteX10-1639" fmla="*/ 3755748 w 5366024"/>
                <a:gd name="connsiteY10-1640" fmla="*/ 866775 h 2504276"/>
                <a:gd name="connsiteX11-1641" fmla="*/ 4222473 w 5366024"/>
                <a:gd name="connsiteY11-1642" fmla="*/ 495300 h 2504276"/>
                <a:gd name="connsiteX12-1643" fmla="*/ 5067299 w 5366024"/>
                <a:gd name="connsiteY12-1644" fmla="*/ 913486 h 2504276"/>
                <a:gd name="connsiteX13-1645" fmla="*/ 4980332 w 5366024"/>
                <a:gd name="connsiteY13-1646" fmla="*/ 2425598 h 2504276"/>
                <a:gd name="connsiteX0-1647" fmla="*/ 295393 w 5661417"/>
                <a:gd name="connsiteY0-1648" fmla="*/ 2504276 h 2504276"/>
                <a:gd name="connsiteX1-1649" fmla="*/ 498316 w 5661417"/>
                <a:gd name="connsiteY1-1650" fmla="*/ 876300 h 2504276"/>
                <a:gd name="connsiteX2-1651" fmla="*/ 1079341 w 5661417"/>
                <a:gd name="connsiteY2-1652" fmla="*/ 466725 h 2504276"/>
                <a:gd name="connsiteX3-1653" fmla="*/ 1717516 w 5661417"/>
                <a:gd name="connsiteY3-1654" fmla="*/ 866775 h 2504276"/>
                <a:gd name="connsiteX4-1655" fmla="*/ 2022316 w 5661417"/>
                <a:gd name="connsiteY4-1656" fmla="*/ 866775 h 2504276"/>
                <a:gd name="connsiteX5-1657" fmla="*/ 2250916 w 5661417"/>
                <a:gd name="connsiteY5-1658" fmla="*/ 1143000 h 2504276"/>
                <a:gd name="connsiteX6-1659" fmla="*/ 2631916 w 5661417"/>
                <a:gd name="connsiteY6-1660" fmla="*/ 1143000 h 2504276"/>
                <a:gd name="connsiteX7-1661" fmla="*/ 2898616 w 5661417"/>
                <a:gd name="connsiteY7-1662" fmla="*/ 0 h 2504276"/>
                <a:gd name="connsiteX8-1663" fmla="*/ 3203416 w 5661417"/>
                <a:gd name="connsiteY8-1664" fmla="*/ 1181100 h 2504276"/>
                <a:gd name="connsiteX9-1665" fmla="*/ 3813016 w 5661417"/>
                <a:gd name="connsiteY9-1666" fmla="*/ 876300 h 2504276"/>
                <a:gd name="connsiteX10-1667" fmla="*/ 4051141 w 5661417"/>
                <a:gd name="connsiteY10-1668" fmla="*/ 866775 h 2504276"/>
                <a:gd name="connsiteX11-1669" fmla="*/ 4517866 w 5661417"/>
                <a:gd name="connsiteY11-1670" fmla="*/ 495300 h 2504276"/>
                <a:gd name="connsiteX12-1671" fmla="*/ 5362692 w 5661417"/>
                <a:gd name="connsiteY12-1672" fmla="*/ 913486 h 2504276"/>
                <a:gd name="connsiteX13-1673" fmla="*/ 5275725 w 5661417"/>
                <a:gd name="connsiteY13-1674" fmla="*/ 2425598 h 2504276"/>
                <a:gd name="connsiteX0-1675" fmla="*/ 324279 w 5690303"/>
                <a:gd name="connsiteY0-1676" fmla="*/ 2504276 h 2504276"/>
                <a:gd name="connsiteX1-1677" fmla="*/ 527202 w 5690303"/>
                <a:gd name="connsiteY1-1678" fmla="*/ 876300 h 2504276"/>
                <a:gd name="connsiteX2-1679" fmla="*/ 1108227 w 5690303"/>
                <a:gd name="connsiteY2-1680" fmla="*/ 466725 h 2504276"/>
                <a:gd name="connsiteX3-1681" fmla="*/ 1746402 w 5690303"/>
                <a:gd name="connsiteY3-1682" fmla="*/ 866775 h 2504276"/>
                <a:gd name="connsiteX4-1683" fmla="*/ 2051202 w 5690303"/>
                <a:gd name="connsiteY4-1684" fmla="*/ 866775 h 2504276"/>
                <a:gd name="connsiteX5-1685" fmla="*/ 2279802 w 5690303"/>
                <a:gd name="connsiteY5-1686" fmla="*/ 1143000 h 2504276"/>
                <a:gd name="connsiteX6-1687" fmla="*/ 2660802 w 5690303"/>
                <a:gd name="connsiteY6-1688" fmla="*/ 1143000 h 2504276"/>
                <a:gd name="connsiteX7-1689" fmla="*/ 2927502 w 5690303"/>
                <a:gd name="connsiteY7-1690" fmla="*/ 0 h 2504276"/>
                <a:gd name="connsiteX8-1691" fmla="*/ 3232302 w 5690303"/>
                <a:gd name="connsiteY8-1692" fmla="*/ 1181100 h 2504276"/>
                <a:gd name="connsiteX9-1693" fmla="*/ 3841902 w 5690303"/>
                <a:gd name="connsiteY9-1694" fmla="*/ 876300 h 2504276"/>
                <a:gd name="connsiteX10-1695" fmla="*/ 4080027 w 5690303"/>
                <a:gd name="connsiteY10-1696" fmla="*/ 866775 h 2504276"/>
                <a:gd name="connsiteX11-1697" fmla="*/ 4546752 w 5690303"/>
                <a:gd name="connsiteY11-1698" fmla="*/ 495300 h 2504276"/>
                <a:gd name="connsiteX12-1699" fmla="*/ 5391578 w 5690303"/>
                <a:gd name="connsiteY12-1700" fmla="*/ 913486 h 2504276"/>
                <a:gd name="connsiteX13-1701" fmla="*/ 5304611 w 5690303"/>
                <a:gd name="connsiteY13-1702" fmla="*/ 2425598 h 2504276"/>
                <a:gd name="connsiteX0-1703" fmla="*/ 324279 w 5690303"/>
                <a:gd name="connsiteY0-1704" fmla="*/ 2504276 h 2504276"/>
                <a:gd name="connsiteX1-1705" fmla="*/ 527202 w 5690303"/>
                <a:gd name="connsiteY1-1706" fmla="*/ 876300 h 2504276"/>
                <a:gd name="connsiteX2-1707" fmla="*/ 1108227 w 5690303"/>
                <a:gd name="connsiteY2-1708" fmla="*/ 466725 h 2504276"/>
                <a:gd name="connsiteX3-1709" fmla="*/ 1746402 w 5690303"/>
                <a:gd name="connsiteY3-1710" fmla="*/ 866775 h 2504276"/>
                <a:gd name="connsiteX4-1711" fmla="*/ 2051202 w 5690303"/>
                <a:gd name="connsiteY4-1712" fmla="*/ 866775 h 2504276"/>
                <a:gd name="connsiteX5-1713" fmla="*/ 2279802 w 5690303"/>
                <a:gd name="connsiteY5-1714" fmla="*/ 1143000 h 2504276"/>
                <a:gd name="connsiteX6-1715" fmla="*/ 2660802 w 5690303"/>
                <a:gd name="connsiteY6-1716" fmla="*/ 1143000 h 2504276"/>
                <a:gd name="connsiteX7-1717" fmla="*/ 2927502 w 5690303"/>
                <a:gd name="connsiteY7-1718" fmla="*/ 0 h 2504276"/>
                <a:gd name="connsiteX8-1719" fmla="*/ 3232302 w 5690303"/>
                <a:gd name="connsiteY8-1720" fmla="*/ 1181100 h 2504276"/>
                <a:gd name="connsiteX9-1721" fmla="*/ 3841902 w 5690303"/>
                <a:gd name="connsiteY9-1722" fmla="*/ 876300 h 2504276"/>
                <a:gd name="connsiteX10-1723" fmla="*/ 4080027 w 5690303"/>
                <a:gd name="connsiteY10-1724" fmla="*/ 866775 h 2504276"/>
                <a:gd name="connsiteX11-1725" fmla="*/ 4546752 w 5690303"/>
                <a:gd name="connsiteY11-1726" fmla="*/ 495300 h 2504276"/>
                <a:gd name="connsiteX12-1727" fmla="*/ 5391578 w 5690303"/>
                <a:gd name="connsiteY12-1728" fmla="*/ 913486 h 2504276"/>
                <a:gd name="connsiteX13-1729" fmla="*/ 5304611 w 5690303"/>
                <a:gd name="connsiteY13-1730" fmla="*/ 2425598 h 2504276"/>
                <a:gd name="connsiteX0-1731" fmla="*/ 324279 w 5690303"/>
                <a:gd name="connsiteY0-1732" fmla="*/ 2504276 h 2504276"/>
                <a:gd name="connsiteX1-1733" fmla="*/ 527202 w 5690303"/>
                <a:gd name="connsiteY1-1734" fmla="*/ 1270864 h 2504276"/>
                <a:gd name="connsiteX2-1735" fmla="*/ 1108227 w 5690303"/>
                <a:gd name="connsiteY2-1736" fmla="*/ 466725 h 2504276"/>
                <a:gd name="connsiteX3-1737" fmla="*/ 1746402 w 5690303"/>
                <a:gd name="connsiteY3-1738" fmla="*/ 866775 h 2504276"/>
                <a:gd name="connsiteX4-1739" fmla="*/ 2051202 w 5690303"/>
                <a:gd name="connsiteY4-1740" fmla="*/ 866775 h 2504276"/>
                <a:gd name="connsiteX5-1741" fmla="*/ 2279802 w 5690303"/>
                <a:gd name="connsiteY5-1742" fmla="*/ 1143000 h 2504276"/>
                <a:gd name="connsiteX6-1743" fmla="*/ 2660802 w 5690303"/>
                <a:gd name="connsiteY6-1744" fmla="*/ 1143000 h 2504276"/>
                <a:gd name="connsiteX7-1745" fmla="*/ 2927502 w 5690303"/>
                <a:gd name="connsiteY7-1746" fmla="*/ 0 h 2504276"/>
                <a:gd name="connsiteX8-1747" fmla="*/ 3232302 w 5690303"/>
                <a:gd name="connsiteY8-1748" fmla="*/ 1181100 h 2504276"/>
                <a:gd name="connsiteX9-1749" fmla="*/ 3841902 w 5690303"/>
                <a:gd name="connsiteY9-1750" fmla="*/ 876300 h 2504276"/>
                <a:gd name="connsiteX10-1751" fmla="*/ 4080027 w 5690303"/>
                <a:gd name="connsiteY10-1752" fmla="*/ 866775 h 2504276"/>
                <a:gd name="connsiteX11-1753" fmla="*/ 4546752 w 5690303"/>
                <a:gd name="connsiteY11-1754" fmla="*/ 495300 h 2504276"/>
                <a:gd name="connsiteX12-1755" fmla="*/ 5391578 w 5690303"/>
                <a:gd name="connsiteY12-1756" fmla="*/ 913486 h 2504276"/>
                <a:gd name="connsiteX13-1757" fmla="*/ 5304611 w 5690303"/>
                <a:gd name="connsiteY13-1758" fmla="*/ 2425598 h 2504276"/>
                <a:gd name="connsiteX0-1759" fmla="*/ 324279 w 5690303"/>
                <a:gd name="connsiteY0-1760" fmla="*/ 2504276 h 2504276"/>
                <a:gd name="connsiteX1-1761" fmla="*/ 527202 w 5690303"/>
                <a:gd name="connsiteY1-1762" fmla="*/ 1270864 h 2504276"/>
                <a:gd name="connsiteX2-1763" fmla="*/ 1108227 w 5690303"/>
                <a:gd name="connsiteY2-1764" fmla="*/ 466725 h 2504276"/>
                <a:gd name="connsiteX3-1765" fmla="*/ 1746402 w 5690303"/>
                <a:gd name="connsiteY3-1766" fmla="*/ 866775 h 2504276"/>
                <a:gd name="connsiteX4-1767" fmla="*/ 2051202 w 5690303"/>
                <a:gd name="connsiteY4-1768" fmla="*/ 866775 h 2504276"/>
                <a:gd name="connsiteX5-1769" fmla="*/ 2279802 w 5690303"/>
                <a:gd name="connsiteY5-1770" fmla="*/ 1143000 h 2504276"/>
                <a:gd name="connsiteX6-1771" fmla="*/ 2660802 w 5690303"/>
                <a:gd name="connsiteY6-1772" fmla="*/ 1143000 h 2504276"/>
                <a:gd name="connsiteX7-1773" fmla="*/ 2927502 w 5690303"/>
                <a:gd name="connsiteY7-1774" fmla="*/ 0 h 2504276"/>
                <a:gd name="connsiteX8-1775" fmla="*/ 3232302 w 5690303"/>
                <a:gd name="connsiteY8-1776" fmla="*/ 1181100 h 2504276"/>
                <a:gd name="connsiteX9-1777" fmla="*/ 3841902 w 5690303"/>
                <a:gd name="connsiteY9-1778" fmla="*/ 876300 h 2504276"/>
                <a:gd name="connsiteX10-1779" fmla="*/ 4080027 w 5690303"/>
                <a:gd name="connsiteY10-1780" fmla="*/ 866775 h 2504276"/>
                <a:gd name="connsiteX11-1781" fmla="*/ 4546752 w 5690303"/>
                <a:gd name="connsiteY11-1782" fmla="*/ 495300 h 2504276"/>
                <a:gd name="connsiteX12-1783" fmla="*/ 5391578 w 5690303"/>
                <a:gd name="connsiteY12-1784" fmla="*/ 913486 h 2504276"/>
                <a:gd name="connsiteX13-1785" fmla="*/ 5304611 w 5690303"/>
                <a:gd name="connsiteY13-1786" fmla="*/ 2425598 h 2504276"/>
                <a:gd name="connsiteX0-1787" fmla="*/ 328736 w 5694760"/>
                <a:gd name="connsiteY0-1788" fmla="*/ 2504276 h 2504276"/>
                <a:gd name="connsiteX1-1789" fmla="*/ 531659 w 5694760"/>
                <a:gd name="connsiteY1-1790" fmla="*/ 1270864 h 2504276"/>
                <a:gd name="connsiteX2-1791" fmla="*/ 1112684 w 5694760"/>
                <a:gd name="connsiteY2-1792" fmla="*/ 466725 h 2504276"/>
                <a:gd name="connsiteX3-1793" fmla="*/ 1750859 w 5694760"/>
                <a:gd name="connsiteY3-1794" fmla="*/ 866775 h 2504276"/>
                <a:gd name="connsiteX4-1795" fmla="*/ 2055659 w 5694760"/>
                <a:gd name="connsiteY4-1796" fmla="*/ 866775 h 2504276"/>
                <a:gd name="connsiteX5-1797" fmla="*/ 2284259 w 5694760"/>
                <a:gd name="connsiteY5-1798" fmla="*/ 1143000 h 2504276"/>
                <a:gd name="connsiteX6-1799" fmla="*/ 2665259 w 5694760"/>
                <a:gd name="connsiteY6-1800" fmla="*/ 1143000 h 2504276"/>
                <a:gd name="connsiteX7-1801" fmla="*/ 2931959 w 5694760"/>
                <a:gd name="connsiteY7-1802" fmla="*/ 0 h 2504276"/>
                <a:gd name="connsiteX8-1803" fmla="*/ 3236759 w 5694760"/>
                <a:gd name="connsiteY8-1804" fmla="*/ 1181100 h 2504276"/>
                <a:gd name="connsiteX9-1805" fmla="*/ 3846359 w 5694760"/>
                <a:gd name="connsiteY9-1806" fmla="*/ 876300 h 2504276"/>
                <a:gd name="connsiteX10-1807" fmla="*/ 4084484 w 5694760"/>
                <a:gd name="connsiteY10-1808" fmla="*/ 866775 h 2504276"/>
                <a:gd name="connsiteX11-1809" fmla="*/ 4551209 w 5694760"/>
                <a:gd name="connsiteY11-1810" fmla="*/ 495300 h 2504276"/>
                <a:gd name="connsiteX12-1811" fmla="*/ 5396035 w 5694760"/>
                <a:gd name="connsiteY12-1812" fmla="*/ 913486 h 2504276"/>
                <a:gd name="connsiteX13-1813" fmla="*/ 5309068 w 5694760"/>
                <a:gd name="connsiteY13-1814" fmla="*/ 2425598 h 2504276"/>
                <a:gd name="connsiteX0-1815" fmla="*/ 328736 w 5694760"/>
                <a:gd name="connsiteY0-1816" fmla="*/ 2504276 h 2504276"/>
                <a:gd name="connsiteX1-1817" fmla="*/ 531659 w 5694760"/>
                <a:gd name="connsiteY1-1818" fmla="*/ 1270864 h 2504276"/>
                <a:gd name="connsiteX2-1819" fmla="*/ 1112684 w 5694760"/>
                <a:gd name="connsiteY2-1820" fmla="*/ 466725 h 2504276"/>
                <a:gd name="connsiteX3-1821" fmla="*/ 1730981 w 5694760"/>
                <a:gd name="connsiteY3-1822" fmla="*/ 965416 h 2504276"/>
                <a:gd name="connsiteX4-1823" fmla="*/ 2055659 w 5694760"/>
                <a:gd name="connsiteY4-1824" fmla="*/ 866775 h 2504276"/>
                <a:gd name="connsiteX5-1825" fmla="*/ 2284259 w 5694760"/>
                <a:gd name="connsiteY5-1826" fmla="*/ 1143000 h 2504276"/>
                <a:gd name="connsiteX6-1827" fmla="*/ 2665259 w 5694760"/>
                <a:gd name="connsiteY6-1828" fmla="*/ 1143000 h 2504276"/>
                <a:gd name="connsiteX7-1829" fmla="*/ 2931959 w 5694760"/>
                <a:gd name="connsiteY7-1830" fmla="*/ 0 h 2504276"/>
                <a:gd name="connsiteX8-1831" fmla="*/ 3236759 w 5694760"/>
                <a:gd name="connsiteY8-1832" fmla="*/ 1181100 h 2504276"/>
                <a:gd name="connsiteX9-1833" fmla="*/ 3846359 w 5694760"/>
                <a:gd name="connsiteY9-1834" fmla="*/ 876300 h 2504276"/>
                <a:gd name="connsiteX10-1835" fmla="*/ 4084484 w 5694760"/>
                <a:gd name="connsiteY10-1836" fmla="*/ 866775 h 2504276"/>
                <a:gd name="connsiteX11-1837" fmla="*/ 4551209 w 5694760"/>
                <a:gd name="connsiteY11-1838" fmla="*/ 495300 h 2504276"/>
                <a:gd name="connsiteX12-1839" fmla="*/ 5396035 w 5694760"/>
                <a:gd name="connsiteY12-1840" fmla="*/ 913486 h 2504276"/>
                <a:gd name="connsiteX13-1841" fmla="*/ 5309068 w 5694760"/>
                <a:gd name="connsiteY13-1842" fmla="*/ 2425598 h 2504276"/>
                <a:gd name="connsiteX0-1843" fmla="*/ 328736 w 5694760"/>
                <a:gd name="connsiteY0-1844" fmla="*/ 2504276 h 2504276"/>
                <a:gd name="connsiteX1-1845" fmla="*/ 531659 w 5694760"/>
                <a:gd name="connsiteY1-1846" fmla="*/ 1270864 h 2504276"/>
                <a:gd name="connsiteX2-1847" fmla="*/ 1112684 w 5694760"/>
                <a:gd name="connsiteY2-1848" fmla="*/ 466725 h 2504276"/>
                <a:gd name="connsiteX3-1849" fmla="*/ 1730981 w 5694760"/>
                <a:gd name="connsiteY3-1850" fmla="*/ 965416 h 2504276"/>
                <a:gd name="connsiteX4-1851" fmla="*/ 2055659 w 5694760"/>
                <a:gd name="connsiteY4-1852" fmla="*/ 866775 h 2504276"/>
                <a:gd name="connsiteX5-1853" fmla="*/ 2284259 w 5694760"/>
                <a:gd name="connsiteY5-1854" fmla="*/ 1143000 h 2504276"/>
                <a:gd name="connsiteX6-1855" fmla="*/ 2665259 w 5694760"/>
                <a:gd name="connsiteY6-1856" fmla="*/ 1143000 h 2504276"/>
                <a:gd name="connsiteX7-1857" fmla="*/ 2931959 w 5694760"/>
                <a:gd name="connsiteY7-1858" fmla="*/ 0 h 2504276"/>
                <a:gd name="connsiteX8-1859" fmla="*/ 3236759 w 5694760"/>
                <a:gd name="connsiteY8-1860" fmla="*/ 1181100 h 2504276"/>
                <a:gd name="connsiteX9-1861" fmla="*/ 3846359 w 5694760"/>
                <a:gd name="connsiteY9-1862" fmla="*/ 876300 h 2504276"/>
                <a:gd name="connsiteX10-1863" fmla="*/ 4084484 w 5694760"/>
                <a:gd name="connsiteY10-1864" fmla="*/ 866775 h 2504276"/>
                <a:gd name="connsiteX11-1865" fmla="*/ 4551209 w 5694760"/>
                <a:gd name="connsiteY11-1866" fmla="*/ 495300 h 2504276"/>
                <a:gd name="connsiteX12-1867" fmla="*/ 5396035 w 5694760"/>
                <a:gd name="connsiteY12-1868" fmla="*/ 913486 h 2504276"/>
                <a:gd name="connsiteX13-1869" fmla="*/ 5309068 w 5694760"/>
                <a:gd name="connsiteY13-1870" fmla="*/ 2425598 h 2504276"/>
                <a:gd name="connsiteX0-1871" fmla="*/ 328736 w 5694760"/>
                <a:gd name="connsiteY0-1872" fmla="*/ 2504276 h 2504276"/>
                <a:gd name="connsiteX1-1873" fmla="*/ 531659 w 5694760"/>
                <a:gd name="connsiteY1-1874" fmla="*/ 1270864 h 2504276"/>
                <a:gd name="connsiteX2-1875" fmla="*/ 1112684 w 5694760"/>
                <a:gd name="connsiteY2-1876" fmla="*/ 466725 h 2504276"/>
                <a:gd name="connsiteX3-1877" fmla="*/ 1730981 w 5694760"/>
                <a:gd name="connsiteY3-1878" fmla="*/ 965416 h 2504276"/>
                <a:gd name="connsiteX4-1879" fmla="*/ 2055659 w 5694760"/>
                <a:gd name="connsiteY4-1880" fmla="*/ 866775 h 2504276"/>
                <a:gd name="connsiteX5-1881" fmla="*/ 2284259 w 5694760"/>
                <a:gd name="connsiteY5-1882" fmla="*/ 1143000 h 2504276"/>
                <a:gd name="connsiteX6-1883" fmla="*/ 2665259 w 5694760"/>
                <a:gd name="connsiteY6-1884" fmla="*/ 1143000 h 2504276"/>
                <a:gd name="connsiteX7-1885" fmla="*/ 2931959 w 5694760"/>
                <a:gd name="connsiteY7-1886" fmla="*/ 0 h 2504276"/>
                <a:gd name="connsiteX8-1887" fmla="*/ 3236759 w 5694760"/>
                <a:gd name="connsiteY8-1888" fmla="*/ 1181100 h 2504276"/>
                <a:gd name="connsiteX9-1889" fmla="*/ 3846359 w 5694760"/>
                <a:gd name="connsiteY9-1890" fmla="*/ 876300 h 2504276"/>
                <a:gd name="connsiteX10-1891" fmla="*/ 4084484 w 5694760"/>
                <a:gd name="connsiteY10-1892" fmla="*/ 866775 h 2504276"/>
                <a:gd name="connsiteX11-1893" fmla="*/ 4551209 w 5694760"/>
                <a:gd name="connsiteY11-1894" fmla="*/ 495300 h 2504276"/>
                <a:gd name="connsiteX12-1895" fmla="*/ 5396035 w 5694760"/>
                <a:gd name="connsiteY12-1896" fmla="*/ 913486 h 2504276"/>
                <a:gd name="connsiteX13-1897" fmla="*/ 5309068 w 5694760"/>
                <a:gd name="connsiteY13-1898" fmla="*/ 2425598 h 2504276"/>
                <a:gd name="connsiteX0-1899" fmla="*/ 328736 w 5694760"/>
                <a:gd name="connsiteY0-1900" fmla="*/ 2504276 h 2504276"/>
                <a:gd name="connsiteX1-1901" fmla="*/ 531659 w 5694760"/>
                <a:gd name="connsiteY1-1902" fmla="*/ 1270864 h 2504276"/>
                <a:gd name="connsiteX2-1903" fmla="*/ 1112684 w 5694760"/>
                <a:gd name="connsiteY2-1904" fmla="*/ 466725 h 2504276"/>
                <a:gd name="connsiteX3-1905" fmla="*/ 1730981 w 5694760"/>
                <a:gd name="connsiteY3-1906" fmla="*/ 965416 h 2504276"/>
                <a:gd name="connsiteX4-1907" fmla="*/ 2055659 w 5694760"/>
                <a:gd name="connsiteY4-1908" fmla="*/ 866775 h 2504276"/>
                <a:gd name="connsiteX5-1909" fmla="*/ 2284259 w 5694760"/>
                <a:gd name="connsiteY5-1910" fmla="*/ 1143000 h 2504276"/>
                <a:gd name="connsiteX6-1911" fmla="*/ 2665259 w 5694760"/>
                <a:gd name="connsiteY6-1912" fmla="*/ 1143000 h 2504276"/>
                <a:gd name="connsiteX7-1913" fmla="*/ 2931959 w 5694760"/>
                <a:gd name="connsiteY7-1914" fmla="*/ 0 h 2504276"/>
                <a:gd name="connsiteX8-1915" fmla="*/ 3236759 w 5694760"/>
                <a:gd name="connsiteY8-1916" fmla="*/ 1181100 h 2504276"/>
                <a:gd name="connsiteX9-1917" fmla="*/ 3846359 w 5694760"/>
                <a:gd name="connsiteY9-1918" fmla="*/ 876300 h 2504276"/>
                <a:gd name="connsiteX10-1919" fmla="*/ 4084484 w 5694760"/>
                <a:gd name="connsiteY10-1920" fmla="*/ 866775 h 2504276"/>
                <a:gd name="connsiteX11-1921" fmla="*/ 4551209 w 5694760"/>
                <a:gd name="connsiteY11-1922" fmla="*/ 495300 h 2504276"/>
                <a:gd name="connsiteX12-1923" fmla="*/ 5396035 w 5694760"/>
                <a:gd name="connsiteY12-1924" fmla="*/ 913486 h 2504276"/>
                <a:gd name="connsiteX13-1925" fmla="*/ 5309068 w 5694760"/>
                <a:gd name="connsiteY13-1926" fmla="*/ 2425598 h 2504276"/>
                <a:gd name="connsiteX0-1927" fmla="*/ 328736 w 5694760"/>
                <a:gd name="connsiteY0-1928" fmla="*/ 2504276 h 2504276"/>
                <a:gd name="connsiteX1-1929" fmla="*/ 531659 w 5694760"/>
                <a:gd name="connsiteY1-1930" fmla="*/ 1270864 h 2504276"/>
                <a:gd name="connsiteX2-1931" fmla="*/ 1112684 w 5694760"/>
                <a:gd name="connsiteY2-1932" fmla="*/ 466725 h 2504276"/>
                <a:gd name="connsiteX3-1933" fmla="*/ 1730981 w 5694760"/>
                <a:gd name="connsiteY3-1934" fmla="*/ 965416 h 2504276"/>
                <a:gd name="connsiteX4-1935" fmla="*/ 2055659 w 5694760"/>
                <a:gd name="connsiteY4-1936" fmla="*/ 866775 h 2504276"/>
                <a:gd name="connsiteX5-1937" fmla="*/ 2284259 w 5694760"/>
                <a:gd name="connsiteY5-1938" fmla="*/ 1143000 h 2504276"/>
                <a:gd name="connsiteX6-1939" fmla="*/ 2665259 w 5694760"/>
                <a:gd name="connsiteY6-1940" fmla="*/ 1143000 h 2504276"/>
                <a:gd name="connsiteX7-1941" fmla="*/ 2931959 w 5694760"/>
                <a:gd name="connsiteY7-1942" fmla="*/ 0 h 2504276"/>
                <a:gd name="connsiteX8-1943" fmla="*/ 3236759 w 5694760"/>
                <a:gd name="connsiteY8-1944" fmla="*/ 1181100 h 2504276"/>
                <a:gd name="connsiteX9-1945" fmla="*/ 3846359 w 5694760"/>
                <a:gd name="connsiteY9-1946" fmla="*/ 876300 h 2504276"/>
                <a:gd name="connsiteX10-1947" fmla="*/ 4084484 w 5694760"/>
                <a:gd name="connsiteY10-1948" fmla="*/ 866775 h 2504276"/>
                <a:gd name="connsiteX11-1949" fmla="*/ 4551209 w 5694760"/>
                <a:gd name="connsiteY11-1950" fmla="*/ 495300 h 2504276"/>
                <a:gd name="connsiteX12-1951" fmla="*/ 5396035 w 5694760"/>
                <a:gd name="connsiteY12-1952" fmla="*/ 913486 h 2504276"/>
                <a:gd name="connsiteX13-1953" fmla="*/ 5309068 w 5694760"/>
                <a:gd name="connsiteY13-1954" fmla="*/ 2425598 h 2504276"/>
                <a:gd name="connsiteX0-1955" fmla="*/ 328736 w 5694760"/>
                <a:gd name="connsiteY0-1956" fmla="*/ 2504276 h 2504276"/>
                <a:gd name="connsiteX1-1957" fmla="*/ 531659 w 5694760"/>
                <a:gd name="connsiteY1-1958" fmla="*/ 1270864 h 2504276"/>
                <a:gd name="connsiteX2-1959" fmla="*/ 1112684 w 5694760"/>
                <a:gd name="connsiteY2-1960" fmla="*/ 466725 h 2504276"/>
                <a:gd name="connsiteX3-1961" fmla="*/ 1730981 w 5694760"/>
                <a:gd name="connsiteY3-1962" fmla="*/ 965416 h 2504276"/>
                <a:gd name="connsiteX4-1963" fmla="*/ 2055659 w 5694760"/>
                <a:gd name="connsiteY4-1964" fmla="*/ 866775 h 2504276"/>
                <a:gd name="connsiteX5-1965" fmla="*/ 2284259 w 5694760"/>
                <a:gd name="connsiteY5-1966" fmla="*/ 1143000 h 2504276"/>
                <a:gd name="connsiteX6-1967" fmla="*/ 2665259 w 5694760"/>
                <a:gd name="connsiteY6-1968" fmla="*/ 1143000 h 2504276"/>
                <a:gd name="connsiteX7-1969" fmla="*/ 2931959 w 5694760"/>
                <a:gd name="connsiteY7-1970" fmla="*/ 0 h 2504276"/>
                <a:gd name="connsiteX8-1971" fmla="*/ 3236759 w 5694760"/>
                <a:gd name="connsiteY8-1972" fmla="*/ 1181100 h 2504276"/>
                <a:gd name="connsiteX9-1973" fmla="*/ 3846359 w 5694760"/>
                <a:gd name="connsiteY9-1974" fmla="*/ 876300 h 2504276"/>
                <a:gd name="connsiteX10-1975" fmla="*/ 4084484 w 5694760"/>
                <a:gd name="connsiteY10-1976" fmla="*/ 866775 h 2504276"/>
                <a:gd name="connsiteX11-1977" fmla="*/ 4551209 w 5694760"/>
                <a:gd name="connsiteY11-1978" fmla="*/ 495300 h 2504276"/>
                <a:gd name="connsiteX12-1979" fmla="*/ 5396035 w 5694760"/>
                <a:gd name="connsiteY12-1980" fmla="*/ 913486 h 2504276"/>
                <a:gd name="connsiteX13-1981" fmla="*/ 5309068 w 5694760"/>
                <a:gd name="connsiteY13-1982" fmla="*/ 2425598 h 2504276"/>
                <a:gd name="connsiteX0-1983" fmla="*/ 328736 w 5694760"/>
                <a:gd name="connsiteY0-1984" fmla="*/ 2504276 h 2504276"/>
                <a:gd name="connsiteX1-1985" fmla="*/ 531659 w 5694760"/>
                <a:gd name="connsiteY1-1986" fmla="*/ 1270864 h 2504276"/>
                <a:gd name="connsiteX2-1987" fmla="*/ 1112684 w 5694760"/>
                <a:gd name="connsiteY2-1988" fmla="*/ 466725 h 2504276"/>
                <a:gd name="connsiteX3-1989" fmla="*/ 1730981 w 5694760"/>
                <a:gd name="connsiteY3-1990" fmla="*/ 965416 h 2504276"/>
                <a:gd name="connsiteX4-1991" fmla="*/ 2055659 w 5694760"/>
                <a:gd name="connsiteY4-1992" fmla="*/ 866775 h 2504276"/>
                <a:gd name="connsiteX5-1993" fmla="*/ 2284259 w 5694760"/>
                <a:gd name="connsiteY5-1994" fmla="*/ 1143000 h 2504276"/>
                <a:gd name="connsiteX6-1995" fmla="*/ 2665259 w 5694760"/>
                <a:gd name="connsiteY6-1996" fmla="*/ 1143000 h 2504276"/>
                <a:gd name="connsiteX7-1997" fmla="*/ 2931959 w 5694760"/>
                <a:gd name="connsiteY7-1998" fmla="*/ 0 h 2504276"/>
                <a:gd name="connsiteX8-1999" fmla="*/ 3236759 w 5694760"/>
                <a:gd name="connsiteY8-2000" fmla="*/ 1181100 h 2504276"/>
                <a:gd name="connsiteX9-2001" fmla="*/ 3846359 w 5694760"/>
                <a:gd name="connsiteY9-2002" fmla="*/ 876300 h 2504276"/>
                <a:gd name="connsiteX10-2003" fmla="*/ 4084484 w 5694760"/>
                <a:gd name="connsiteY10-2004" fmla="*/ 866775 h 2504276"/>
                <a:gd name="connsiteX11-2005" fmla="*/ 4551209 w 5694760"/>
                <a:gd name="connsiteY11-2006" fmla="*/ 495300 h 2504276"/>
                <a:gd name="connsiteX12-2007" fmla="*/ 5396035 w 5694760"/>
                <a:gd name="connsiteY12-2008" fmla="*/ 913486 h 2504276"/>
                <a:gd name="connsiteX13-2009" fmla="*/ 5309068 w 5694760"/>
                <a:gd name="connsiteY13-2010" fmla="*/ 2425598 h 2504276"/>
                <a:gd name="connsiteX0-2011" fmla="*/ 328736 w 5644470"/>
                <a:gd name="connsiteY0-2012" fmla="*/ 2504276 h 2504276"/>
                <a:gd name="connsiteX1-2013" fmla="*/ 531659 w 5644470"/>
                <a:gd name="connsiteY1-2014" fmla="*/ 1270864 h 2504276"/>
                <a:gd name="connsiteX2-2015" fmla="*/ 1112684 w 5644470"/>
                <a:gd name="connsiteY2-2016" fmla="*/ 466725 h 2504276"/>
                <a:gd name="connsiteX3-2017" fmla="*/ 1730981 w 5644470"/>
                <a:gd name="connsiteY3-2018" fmla="*/ 965416 h 2504276"/>
                <a:gd name="connsiteX4-2019" fmla="*/ 2055659 w 5644470"/>
                <a:gd name="connsiteY4-2020" fmla="*/ 866775 h 2504276"/>
                <a:gd name="connsiteX5-2021" fmla="*/ 2284259 w 5644470"/>
                <a:gd name="connsiteY5-2022" fmla="*/ 1143000 h 2504276"/>
                <a:gd name="connsiteX6-2023" fmla="*/ 2665259 w 5644470"/>
                <a:gd name="connsiteY6-2024" fmla="*/ 1143000 h 2504276"/>
                <a:gd name="connsiteX7-2025" fmla="*/ 2931959 w 5644470"/>
                <a:gd name="connsiteY7-2026" fmla="*/ 0 h 2504276"/>
                <a:gd name="connsiteX8-2027" fmla="*/ 3236759 w 5644470"/>
                <a:gd name="connsiteY8-2028" fmla="*/ 1181100 h 2504276"/>
                <a:gd name="connsiteX9-2029" fmla="*/ 3846359 w 5644470"/>
                <a:gd name="connsiteY9-2030" fmla="*/ 876300 h 2504276"/>
                <a:gd name="connsiteX10-2031" fmla="*/ 4084484 w 5644470"/>
                <a:gd name="connsiteY10-2032" fmla="*/ 866775 h 2504276"/>
                <a:gd name="connsiteX11-2033" fmla="*/ 4616524 w 5644470"/>
                <a:gd name="connsiteY11-2034" fmla="*/ 473693 h 2504276"/>
                <a:gd name="connsiteX12-2035" fmla="*/ 5396035 w 5644470"/>
                <a:gd name="connsiteY12-2036" fmla="*/ 913486 h 2504276"/>
                <a:gd name="connsiteX13-2037" fmla="*/ 5309068 w 5644470"/>
                <a:gd name="connsiteY13-2038" fmla="*/ 2425598 h 2504276"/>
                <a:gd name="connsiteX0-2039" fmla="*/ 328736 w 5672328"/>
                <a:gd name="connsiteY0-2040" fmla="*/ 2504276 h 2504276"/>
                <a:gd name="connsiteX1-2041" fmla="*/ 531659 w 5672328"/>
                <a:gd name="connsiteY1-2042" fmla="*/ 1270864 h 2504276"/>
                <a:gd name="connsiteX2-2043" fmla="*/ 1112684 w 5672328"/>
                <a:gd name="connsiteY2-2044" fmla="*/ 466725 h 2504276"/>
                <a:gd name="connsiteX3-2045" fmla="*/ 1730981 w 5672328"/>
                <a:gd name="connsiteY3-2046" fmla="*/ 965416 h 2504276"/>
                <a:gd name="connsiteX4-2047" fmla="*/ 2055659 w 5672328"/>
                <a:gd name="connsiteY4-2048" fmla="*/ 866775 h 2504276"/>
                <a:gd name="connsiteX5-2049" fmla="*/ 2284259 w 5672328"/>
                <a:gd name="connsiteY5-2050" fmla="*/ 1143000 h 2504276"/>
                <a:gd name="connsiteX6-2051" fmla="*/ 2665259 w 5672328"/>
                <a:gd name="connsiteY6-2052" fmla="*/ 1143000 h 2504276"/>
                <a:gd name="connsiteX7-2053" fmla="*/ 2931959 w 5672328"/>
                <a:gd name="connsiteY7-2054" fmla="*/ 0 h 2504276"/>
                <a:gd name="connsiteX8-2055" fmla="*/ 3236759 w 5672328"/>
                <a:gd name="connsiteY8-2056" fmla="*/ 1181100 h 2504276"/>
                <a:gd name="connsiteX9-2057" fmla="*/ 3846359 w 5672328"/>
                <a:gd name="connsiteY9-2058" fmla="*/ 876300 h 2504276"/>
                <a:gd name="connsiteX10-2059" fmla="*/ 4084484 w 5672328"/>
                <a:gd name="connsiteY10-2060" fmla="*/ 866775 h 2504276"/>
                <a:gd name="connsiteX11-2061" fmla="*/ 4616524 w 5672328"/>
                <a:gd name="connsiteY11-2062" fmla="*/ 473693 h 2504276"/>
                <a:gd name="connsiteX12-2063" fmla="*/ 5396035 w 5672328"/>
                <a:gd name="connsiteY12-2064" fmla="*/ 913486 h 2504276"/>
                <a:gd name="connsiteX13-2065" fmla="*/ 5309068 w 5672328"/>
                <a:gd name="connsiteY13-2066" fmla="*/ 2425598 h 2504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5672328" h="2504276">
                  <a:moveTo>
                    <a:pt x="328736" y="2504276"/>
                  </a:moveTo>
                  <a:cubicBezTo>
                    <a:pt x="-384362" y="2000712"/>
                    <a:pt x="241975" y="1183012"/>
                    <a:pt x="531659" y="1270864"/>
                  </a:cubicBezTo>
                  <a:cubicBezTo>
                    <a:pt x="423777" y="668230"/>
                    <a:pt x="847483" y="452811"/>
                    <a:pt x="1112684" y="466725"/>
                  </a:cubicBezTo>
                  <a:cubicBezTo>
                    <a:pt x="1377885" y="480639"/>
                    <a:pt x="1690332" y="715911"/>
                    <a:pt x="1730981" y="965416"/>
                  </a:cubicBezTo>
                  <a:cubicBezTo>
                    <a:pt x="1812662" y="844769"/>
                    <a:pt x="1963446" y="837178"/>
                    <a:pt x="2055659" y="866775"/>
                  </a:cubicBezTo>
                  <a:cubicBezTo>
                    <a:pt x="2147872" y="896372"/>
                    <a:pt x="2230284" y="1058863"/>
                    <a:pt x="2284259" y="1143000"/>
                  </a:cubicBezTo>
                  <a:cubicBezTo>
                    <a:pt x="2381072" y="1163234"/>
                    <a:pt x="2518672" y="1219737"/>
                    <a:pt x="2665259" y="1143000"/>
                  </a:cubicBezTo>
                  <a:cubicBezTo>
                    <a:pt x="2811846" y="1066263"/>
                    <a:pt x="2890684" y="514350"/>
                    <a:pt x="2931959" y="0"/>
                  </a:cubicBezTo>
                  <a:cubicBezTo>
                    <a:pt x="3011334" y="406400"/>
                    <a:pt x="3041832" y="1104543"/>
                    <a:pt x="3236759" y="1181100"/>
                  </a:cubicBezTo>
                  <a:cubicBezTo>
                    <a:pt x="3431686" y="1257657"/>
                    <a:pt x="3705072" y="928687"/>
                    <a:pt x="3846359" y="876300"/>
                  </a:cubicBezTo>
                  <a:cubicBezTo>
                    <a:pt x="3987646" y="823913"/>
                    <a:pt x="4038447" y="877887"/>
                    <a:pt x="4084484" y="866775"/>
                  </a:cubicBezTo>
                  <a:cubicBezTo>
                    <a:pt x="4144809" y="714375"/>
                    <a:pt x="4345681" y="487516"/>
                    <a:pt x="4616524" y="473693"/>
                  </a:cubicBezTo>
                  <a:cubicBezTo>
                    <a:pt x="4887367" y="459870"/>
                    <a:pt x="5189171" y="501740"/>
                    <a:pt x="5396035" y="913486"/>
                  </a:cubicBezTo>
                  <a:cubicBezTo>
                    <a:pt x="5602899" y="1325232"/>
                    <a:pt x="5937615" y="2294158"/>
                    <a:pt x="5309068" y="2425598"/>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89">
              <a:extLst>
                <a:ext uri="{FF2B5EF4-FFF2-40B4-BE49-F238E27FC236}">
                  <a16:creationId xmlns:a16="http://schemas.microsoft.com/office/drawing/2014/main" id="{0716EE28-AC92-496A-84A1-C3AF18DB1ED0}"/>
                </a:ext>
              </a:extLst>
            </p:cNvPr>
            <p:cNvSpPr/>
            <p:nvPr/>
          </p:nvSpPr>
          <p:spPr>
            <a:xfrm rot="827105">
              <a:off x="3557895" y="4886045"/>
              <a:ext cx="95614" cy="45719"/>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90">
              <a:extLst>
                <a:ext uri="{FF2B5EF4-FFF2-40B4-BE49-F238E27FC236}">
                  <a16:creationId xmlns:a16="http://schemas.microsoft.com/office/drawing/2014/main" id="{84F1AA50-1163-AAAD-6F82-8AC7E43559A1}"/>
                </a:ext>
              </a:extLst>
            </p:cNvPr>
            <p:cNvSpPr/>
            <p:nvPr/>
          </p:nvSpPr>
          <p:spPr>
            <a:xfrm rot="206462">
              <a:off x="7102173" y="4642094"/>
              <a:ext cx="127099" cy="62121"/>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91">
              <a:extLst>
                <a:ext uri="{FF2B5EF4-FFF2-40B4-BE49-F238E27FC236}">
                  <a16:creationId xmlns:a16="http://schemas.microsoft.com/office/drawing/2014/main" id="{03AEC9CC-427F-373F-3469-19414E297E9B}"/>
                </a:ext>
              </a:extLst>
            </p:cNvPr>
            <p:cNvSpPr/>
            <p:nvPr/>
          </p:nvSpPr>
          <p:spPr>
            <a:xfrm rot="1476587">
              <a:off x="5300246" y="4811417"/>
              <a:ext cx="77807" cy="38030"/>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92">
              <a:extLst>
                <a:ext uri="{FF2B5EF4-FFF2-40B4-BE49-F238E27FC236}">
                  <a16:creationId xmlns:a16="http://schemas.microsoft.com/office/drawing/2014/main" id="{8088F708-5CEE-A51F-434F-8E454E4952F2}"/>
                </a:ext>
              </a:extLst>
            </p:cNvPr>
            <p:cNvSpPr/>
            <p:nvPr/>
          </p:nvSpPr>
          <p:spPr>
            <a:xfrm rot="206462">
              <a:off x="4755744" y="4674156"/>
              <a:ext cx="36000" cy="87226"/>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44">
            <a:extLst>
              <a:ext uri="{FF2B5EF4-FFF2-40B4-BE49-F238E27FC236}">
                <a16:creationId xmlns:a16="http://schemas.microsoft.com/office/drawing/2014/main" id="{C719C532-9660-B1E6-4141-A8E1979CA7C6}"/>
              </a:ext>
            </a:extLst>
          </p:cNvPr>
          <p:cNvGrpSpPr/>
          <p:nvPr/>
        </p:nvGrpSpPr>
        <p:grpSpPr>
          <a:xfrm flipH="1">
            <a:off x="4873770" y="3066526"/>
            <a:ext cx="1847950" cy="1169037"/>
            <a:chOff x="1711856" y="2120999"/>
            <a:chExt cx="1196804" cy="757114"/>
          </a:xfrm>
        </p:grpSpPr>
        <p:sp>
          <p:nvSpPr>
            <p:cNvPr id="28" name="任意多边形 45">
              <a:extLst>
                <a:ext uri="{FF2B5EF4-FFF2-40B4-BE49-F238E27FC236}">
                  <a16:creationId xmlns:a16="http://schemas.microsoft.com/office/drawing/2014/main" id="{C6FB66DF-1B6B-E6B0-24B3-AEF345D8E32C}"/>
                </a:ext>
              </a:extLst>
            </p:cNvPr>
            <p:cNvSpPr/>
            <p:nvPr/>
          </p:nvSpPr>
          <p:spPr>
            <a:xfrm>
              <a:off x="1906707" y="2120999"/>
              <a:ext cx="713347" cy="757114"/>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pattFill prst="pct10">
              <a:fgClr>
                <a:srgbClr val="34322F"/>
              </a:fgClr>
              <a:bgClr>
                <a:schemeClr val="bg1"/>
              </a:bgClr>
            </a:pattFill>
            <a:ln w="349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rgbClr val="C00000"/>
                </a:solidFill>
                <a:ea typeface="方正静蕾简体" panose="02000000000000000000" pitchFamily="2" charset="-122"/>
              </a:endParaRPr>
            </a:p>
          </p:txBody>
        </p:sp>
        <p:sp>
          <p:nvSpPr>
            <p:cNvPr id="29" name="任意多边形 46">
              <a:extLst>
                <a:ext uri="{FF2B5EF4-FFF2-40B4-BE49-F238E27FC236}">
                  <a16:creationId xmlns:a16="http://schemas.microsoft.com/office/drawing/2014/main" id="{1077450F-7443-99FB-E9A7-F5B6821A737C}"/>
                </a:ext>
              </a:extLst>
            </p:cNvPr>
            <p:cNvSpPr/>
            <p:nvPr/>
          </p:nvSpPr>
          <p:spPr>
            <a:xfrm>
              <a:off x="1711856" y="2301388"/>
              <a:ext cx="1196804" cy="338300"/>
            </a:xfrm>
            <a:custGeom>
              <a:avLst/>
              <a:gdLst>
                <a:gd name="connsiteX0" fmla="*/ 202641 w 1204484"/>
                <a:gd name="connsiteY0" fmla="*/ 156229 h 260223"/>
                <a:gd name="connsiteX1" fmla="*/ 18842 w 1204484"/>
                <a:gd name="connsiteY1" fmla="*/ 257318 h 260223"/>
                <a:gd name="connsiteX2" fmla="*/ 606998 w 1204484"/>
                <a:gd name="connsiteY2" fmla="*/ 215963 h 260223"/>
                <a:gd name="connsiteX3" fmla="*/ 1199750 w 1204484"/>
                <a:gd name="connsiteY3" fmla="*/ 45949 h 260223"/>
                <a:gd name="connsiteX4" fmla="*/ 901077 w 1204484"/>
                <a:gd name="connsiteY4" fmla="*/ 0 h 260223"/>
                <a:gd name="connsiteX5" fmla="*/ 901077 w 1204484"/>
                <a:gd name="connsiteY5" fmla="*/ 0 h 260223"/>
                <a:gd name="connsiteX0-1" fmla="*/ 202641 w 1204484"/>
                <a:gd name="connsiteY0-2" fmla="*/ 156229 h 262942"/>
                <a:gd name="connsiteX1-3" fmla="*/ 18842 w 1204484"/>
                <a:gd name="connsiteY1-4" fmla="*/ 257318 h 262942"/>
                <a:gd name="connsiteX2-5" fmla="*/ 606998 w 1204484"/>
                <a:gd name="connsiteY2-6" fmla="*/ 215963 h 262942"/>
                <a:gd name="connsiteX3-7" fmla="*/ 1199750 w 1204484"/>
                <a:gd name="connsiteY3-8" fmla="*/ 45949 h 262942"/>
                <a:gd name="connsiteX4-9" fmla="*/ 901077 w 1204484"/>
                <a:gd name="connsiteY4-10" fmla="*/ 0 h 262942"/>
                <a:gd name="connsiteX5-11" fmla="*/ 901077 w 1204484"/>
                <a:gd name="connsiteY5-12" fmla="*/ 0 h 262942"/>
                <a:gd name="connsiteX0-13" fmla="*/ 203801 w 1205128"/>
                <a:gd name="connsiteY0-14" fmla="*/ 156229 h 299211"/>
                <a:gd name="connsiteX1-15" fmla="*/ 20002 w 1205128"/>
                <a:gd name="connsiteY1-16" fmla="*/ 257318 h 299211"/>
                <a:gd name="connsiteX2-17" fmla="*/ 626538 w 1205128"/>
                <a:gd name="connsiteY2-18" fmla="*/ 275697 h 299211"/>
                <a:gd name="connsiteX3-19" fmla="*/ 1200910 w 1205128"/>
                <a:gd name="connsiteY3-20" fmla="*/ 45949 h 299211"/>
                <a:gd name="connsiteX4-21" fmla="*/ 902237 w 1205128"/>
                <a:gd name="connsiteY4-22" fmla="*/ 0 h 299211"/>
                <a:gd name="connsiteX5-23" fmla="*/ 902237 w 1205128"/>
                <a:gd name="connsiteY5-24" fmla="*/ 0 h 299211"/>
                <a:gd name="connsiteX0-25" fmla="*/ 203801 w 1205128"/>
                <a:gd name="connsiteY0-26" fmla="*/ 156229 h 293093"/>
                <a:gd name="connsiteX1-27" fmla="*/ 20002 w 1205128"/>
                <a:gd name="connsiteY1-28" fmla="*/ 257318 h 293093"/>
                <a:gd name="connsiteX2-29" fmla="*/ 626538 w 1205128"/>
                <a:gd name="connsiteY2-30" fmla="*/ 275697 h 293093"/>
                <a:gd name="connsiteX3-31" fmla="*/ 1200910 w 1205128"/>
                <a:gd name="connsiteY3-32" fmla="*/ 45949 h 293093"/>
                <a:gd name="connsiteX4-33" fmla="*/ 902237 w 1205128"/>
                <a:gd name="connsiteY4-34" fmla="*/ 0 h 293093"/>
                <a:gd name="connsiteX5-35" fmla="*/ 902237 w 1205128"/>
                <a:gd name="connsiteY5-36" fmla="*/ 0 h 293093"/>
                <a:gd name="connsiteX0-37" fmla="*/ 189419 w 1190746"/>
                <a:gd name="connsiteY0-38" fmla="*/ 156229 h 303079"/>
                <a:gd name="connsiteX1-39" fmla="*/ 5620 w 1190746"/>
                <a:gd name="connsiteY1-40" fmla="*/ 257318 h 303079"/>
                <a:gd name="connsiteX2-41" fmla="*/ 612156 w 1190746"/>
                <a:gd name="connsiteY2-42" fmla="*/ 275697 h 303079"/>
                <a:gd name="connsiteX3-43" fmla="*/ 1186528 w 1190746"/>
                <a:gd name="connsiteY3-44" fmla="*/ 45949 h 303079"/>
                <a:gd name="connsiteX4-45" fmla="*/ 887855 w 1190746"/>
                <a:gd name="connsiteY4-46" fmla="*/ 0 h 303079"/>
                <a:gd name="connsiteX5-47" fmla="*/ 887855 w 1190746"/>
                <a:gd name="connsiteY5-48" fmla="*/ 0 h 303079"/>
                <a:gd name="connsiteX0-49" fmla="*/ 189419 w 1186528"/>
                <a:gd name="connsiteY0-50" fmla="*/ 166016 h 312866"/>
                <a:gd name="connsiteX1-51" fmla="*/ 5620 w 1186528"/>
                <a:gd name="connsiteY1-52" fmla="*/ 267105 h 312866"/>
                <a:gd name="connsiteX2-53" fmla="*/ 612156 w 1186528"/>
                <a:gd name="connsiteY2-54" fmla="*/ 285484 h 312866"/>
                <a:gd name="connsiteX3-55" fmla="*/ 1186528 w 1186528"/>
                <a:gd name="connsiteY3-56" fmla="*/ 55736 h 312866"/>
                <a:gd name="connsiteX4-57" fmla="*/ 887855 w 1186528"/>
                <a:gd name="connsiteY4-58" fmla="*/ 9787 h 312866"/>
                <a:gd name="connsiteX5-59" fmla="*/ 887855 w 1186528"/>
                <a:gd name="connsiteY5-60" fmla="*/ 9787 h 312866"/>
                <a:gd name="connsiteX0-61" fmla="*/ 189419 w 1186971"/>
                <a:gd name="connsiteY0-62" fmla="*/ 162790 h 309640"/>
                <a:gd name="connsiteX1-63" fmla="*/ 5620 w 1186971"/>
                <a:gd name="connsiteY1-64" fmla="*/ 263879 h 309640"/>
                <a:gd name="connsiteX2-65" fmla="*/ 612156 w 1186971"/>
                <a:gd name="connsiteY2-66" fmla="*/ 282258 h 309640"/>
                <a:gd name="connsiteX3-67" fmla="*/ 1186528 w 1186971"/>
                <a:gd name="connsiteY3-68" fmla="*/ 52510 h 309640"/>
                <a:gd name="connsiteX4-69" fmla="*/ 887855 w 1186971"/>
                <a:gd name="connsiteY4-70" fmla="*/ 6561 h 309640"/>
                <a:gd name="connsiteX5-71" fmla="*/ 887855 w 1186971"/>
                <a:gd name="connsiteY5-72" fmla="*/ 6561 h 309640"/>
                <a:gd name="connsiteX0-73" fmla="*/ 189419 w 1186971"/>
                <a:gd name="connsiteY0-74" fmla="*/ 162790 h 309640"/>
                <a:gd name="connsiteX1-75" fmla="*/ 5620 w 1186971"/>
                <a:gd name="connsiteY1-76" fmla="*/ 263879 h 309640"/>
                <a:gd name="connsiteX2-77" fmla="*/ 612156 w 1186971"/>
                <a:gd name="connsiteY2-78" fmla="*/ 282258 h 309640"/>
                <a:gd name="connsiteX3-79" fmla="*/ 1186528 w 1186971"/>
                <a:gd name="connsiteY3-80" fmla="*/ 52510 h 309640"/>
                <a:gd name="connsiteX4-81" fmla="*/ 887855 w 1186971"/>
                <a:gd name="connsiteY4-82" fmla="*/ 6561 h 309640"/>
                <a:gd name="connsiteX5-83" fmla="*/ 887855 w 1186971"/>
                <a:gd name="connsiteY5-84" fmla="*/ 6561 h 309640"/>
                <a:gd name="connsiteX0-85" fmla="*/ 203801 w 1201353"/>
                <a:gd name="connsiteY0-86" fmla="*/ 139815 h 300469"/>
                <a:gd name="connsiteX1-87" fmla="*/ 20002 w 1201353"/>
                <a:gd name="connsiteY1-88" fmla="*/ 263879 h 300469"/>
                <a:gd name="connsiteX2-89" fmla="*/ 626538 w 1201353"/>
                <a:gd name="connsiteY2-90" fmla="*/ 282258 h 300469"/>
                <a:gd name="connsiteX3-91" fmla="*/ 1200910 w 1201353"/>
                <a:gd name="connsiteY3-92" fmla="*/ 52510 h 300469"/>
                <a:gd name="connsiteX4-93" fmla="*/ 902237 w 1201353"/>
                <a:gd name="connsiteY4-94" fmla="*/ 6561 h 300469"/>
                <a:gd name="connsiteX5-95" fmla="*/ 902237 w 1201353"/>
                <a:gd name="connsiteY5-96" fmla="*/ 6561 h 300469"/>
                <a:gd name="connsiteX0-97" fmla="*/ 195393 w 1192945"/>
                <a:gd name="connsiteY0-98" fmla="*/ 139815 h 307899"/>
                <a:gd name="connsiteX1-99" fmla="*/ 11594 w 1192945"/>
                <a:gd name="connsiteY1-100" fmla="*/ 263879 h 307899"/>
                <a:gd name="connsiteX2-101" fmla="*/ 618130 w 1192945"/>
                <a:gd name="connsiteY2-102" fmla="*/ 282258 h 307899"/>
                <a:gd name="connsiteX3-103" fmla="*/ 1192502 w 1192945"/>
                <a:gd name="connsiteY3-104" fmla="*/ 52510 h 307899"/>
                <a:gd name="connsiteX4-105" fmla="*/ 893829 w 1192945"/>
                <a:gd name="connsiteY4-106" fmla="*/ 6561 h 307899"/>
                <a:gd name="connsiteX5-107" fmla="*/ 893829 w 1192945"/>
                <a:gd name="connsiteY5-108" fmla="*/ 6561 h 307899"/>
                <a:gd name="connsiteX0-109" fmla="*/ 199654 w 1197206"/>
                <a:gd name="connsiteY0-110" fmla="*/ 139815 h 331631"/>
                <a:gd name="connsiteX1-111" fmla="*/ 11260 w 1197206"/>
                <a:gd name="connsiteY1-112" fmla="*/ 305234 h 331631"/>
                <a:gd name="connsiteX2-113" fmla="*/ 622391 w 1197206"/>
                <a:gd name="connsiteY2-114" fmla="*/ 282258 h 331631"/>
                <a:gd name="connsiteX3-115" fmla="*/ 1196763 w 1197206"/>
                <a:gd name="connsiteY3-116" fmla="*/ 52510 h 331631"/>
                <a:gd name="connsiteX4-117" fmla="*/ 898090 w 1197206"/>
                <a:gd name="connsiteY4-118" fmla="*/ 6561 h 331631"/>
                <a:gd name="connsiteX5-119" fmla="*/ 898090 w 1197206"/>
                <a:gd name="connsiteY5-120" fmla="*/ 6561 h 331631"/>
                <a:gd name="connsiteX0-121" fmla="*/ 199654 w 1196804"/>
                <a:gd name="connsiteY0-122" fmla="*/ 135685 h 327501"/>
                <a:gd name="connsiteX1-123" fmla="*/ 11260 w 1196804"/>
                <a:gd name="connsiteY1-124" fmla="*/ 301104 h 327501"/>
                <a:gd name="connsiteX2-125" fmla="*/ 622391 w 1196804"/>
                <a:gd name="connsiteY2-126" fmla="*/ 278128 h 327501"/>
                <a:gd name="connsiteX3-127" fmla="*/ 1196763 w 1196804"/>
                <a:gd name="connsiteY3-128" fmla="*/ 48380 h 327501"/>
                <a:gd name="connsiteX4-129" fmla="*/ 898090 w 1196804"/>
                <a:gd name="connsiteY4-130" fmla="*/ 2431 h 327501"/>
                <a:gd name="connsiteX5-131" fmla="*/ 898090 w 1196804"/>
                <a:gd name="connsiteY5-132" fmla="*/ 2431 h 327501"/>
                <a:gd name="connsiteX0-133" fmla="*/ 199654 w 1196804"/>
                <a:gd name="connsiteY0-134" fmla="*/ 146484 h 338300"/>
                <a:gd name="connsiteX1-135" fmla="*/ 11260 w 1196804"/>
                <a:gd name="connsiteY1-136" fmla="*/ 311903 h 338300"/>
                <a:gd name="connsiteX2-137" fmla="*/ 622391 w 1196804"/>
                <a:gd name="connsiteY2-138" fmla="*/ 288927 h 338300"/>
                <a:gd name="connsiteX3-139" fmla="*/ 1196763 w 1196804"/>
                <a:gd name="connsiteY3-140" fmla="*/ 59179 h 338300"/>
                <a:gd name="connsiteX4-141" fmla="*/ 898090 w 1196804"/>
                <a:gd name="connsiteY4-142" fmla="*/ 13230 h 338300"/>
                <a:gd name="connsiteX5-143" fmla="*/ 898090 w 1196804"/>
                <a:gd name="connsiteY5-144" fmla="*/ 13230 h 3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96804" h="338300">
                  <a:moveTo>
                    <a:pt x="199654" y="146484"/>
                  </a:moveTo>
                  <a:cubicBezTo>
                    <a:pt x="74058" y="159885"/>
                    <a:pt x="-36221" y="260592"/>
                    <a:pt x="11260" y="311903"/>
                  </a:cubicBezTo>
                  <a:cubicBezTo>
                    <a:pt x="58741" y="363214"/>
                    <a:pt x="424807" y="331048"/>
                    <a:pt x="622391" y="288927"/>
                  </a:cubicBezTo>
                  <a:cubicBezTo>
                    <a:pt x="819975" y="246806"/>
                    <a:pt x="1201358" y="155673"/>
                    <a:pt x="1196763" y="59179"/>
                  </a:cubicBezTo>
                  <a:cubicBezTo>
                    <a:pt x="1192168" y="-37315"/>
                    <a:pt x="898090" y="13230"/>
                    <a:pt x="898090" y="13230"/>
                  </a:cubicBezTo>
                  <a:lnTo>
                    <a:pt x="898090" y="13230"/>
                  </a:lnTo>
                </a:path>
              </a:pathLst>
            </a:custGeom>
            <a:noFill/>
            <a:ln w="476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a:extLst>
              <a:ext uri="{FF2B5EF4-FFF2-40B4-BE49-F238E27FC236}">
                <a16:creationId xmlns:a16="http://schemas.microsoft.com/office/drawing/2014/main" id="{AE74CA61-39C7-BF5B-F7C6-9E3355032C29}"/>
              </a:ext>
            </a:extLst>
          </p:cNvPr>
          <p:cNvSpPr txBox="1"/>
          <p:nvPr/>
        </p:nvSpPr>
        <p:spPr>
          <a:xfrm>
            <a:off x="5376508" y="3366668"/>
            <a:ext cx="986319" cy="800219"/>
          </a:xfrm>
          <a:prstGeom prst="rect">
            <a:avLst/>
          </a:prstGeom>
          <a:noFill/>
        </p:spPr>
        <p:txBody>
          <a:bodyPr wrap="square" rtlCol="0">
            <a:spAutoFit/>
          </a:bodyPr>
          <a:lstStyle/>
          <a:p>
            <a:pPr lvl="0" algn="ctr"/>
            <a:r>
              <a:rPr lang="en-US" altLang="zh-CN" sz="2800" b="1" dirty="0">
                <a:solidFill>
                  <a:srgbClr val="C00000"/>
                </a:solidFill>
                <a:ea typeface="方正静蕾简体" panose="02000000000000000000" pitchFamily="2" charset="-122"/>
              </a:rPr>
              <a:t>LDA</a:t>
            </a:r>
          </a:p>
          <a:p>
            <a:endParaRPr lang="en-CN" dirty="0"/>
          </a:p>
        </p:txBody>
      </p:sp>
      <p:sp>
        <p:nvSpPr>
          <p:cNvPr id="31" name="Rectangle 30">
            <a:extLst>
              <a:ext uri="{FF2B5EF4-FFF2-40B4-BE49-F238E27FC236}">
                <a16:creationId xmlns:a16="http://schemas.microsoft.com/office/drawing/2014/main" id="{8C285E96-2F1D-B56A-1095-C91927F84E7A}"/>
              </a:ext>
            </a:extLst>
          </p:cNvPr>
          <p:cNvSpPr/>
          <p:nvPr/>
        </p:nvSpPr>
        <p:spPr>
          <a:xfrm>
            <a:off x="671672" y="1797708"/>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Input</a:t>
            </a:r>
            <a:r>
              <a:rPr lang="zh-CN" altLang="en-US" sz="1600" b="1" dirty="0">
                <a:solidFill>
                  <a:schemeClr val="tx1"/>
                </a:solidFill>
              </a:rPr>
              <a:t> </a:t>
            </a:r>
            <a:r>
              <a:rPr lang="en-US" altLang="zh-CN" sz="1600" b="1" dirty="0">
                <a:solidFill>
                  <a:schemeClr val="tx1"/>
                </a:solidFill>
              </a:rPr>
              <a:t>of</a:t>
            </a:r>
            <a:r>
              <a:rPr lang="zh-CN" altLang="en-US" sz="1600" b="1" dirty="0">
                <a:solidFill>
                  <a:schemeClr val="tx1"/>
                </a:solidFill>
              </a:rPr>
              <a:t> </a:t>
            </a:r>
            <a:r>
              <a:rPr lang="en-US" altLang="zh-CN" sz="1600" b="1" dirty="0">
                <a:solidFill>
                  <a:schemeClr val="tx1"/>
                </a:solidFill>
              </a:rPr>
              <a:t>the</a:t>
            </a:r>
            <a:r>
              <a:rPr lang="zh-CN" altLang="en-US" sz="1600" b="1" dirty="0">
                <a:solidFill>
                  <a:schemeClr val="tx1"/>
                </a:solidFill>
              </a:rPr>
              <a:t> </a:t>
            </a:r>
            <a:r>
              <a:rPr lang="en-US" altLang="zh-CN" sz="1600" b="1" dirty="0">
                <a:solidFill>
                  <a:schemeClr val="tx1"/>
                </a:solidFill>
              </a:rPr>
              <a:t>Models</a:t>
            </a:r>
            <a:endParaRPr lang="en-CN" sz="1600" b="1" dirty="0">
              <a:solidFill>
                <a:schemeClr val="tx1"/>
              </a:solidFill>
            </a:endParaRPr>
          </a:p>
        </p:txBody>
      </p:sp>
      <p:sp>
        <p:nvSpPr>
          <p:cNvPr id="32" name="任意多边形 55">
            <a:extLst>
              <a:ext uri="{FF2B5EF4-FFF2-40B4-BE49-F238E27FC236}">
                <a16:creationId xmlns:a16="http://schemas.microsoft.com/office/drawing/2014/main" id="{1A6ACD42-428B-0CB0-C484-E4883CFF130D}"/>
              </a:ext>
            </a:extLst>
          </p:cNvPr>
          <p:cNvSpPr/>
          <p:nvPr/>
        </p:nvSpPr>
        <p:spPr>
          <a:xfrm rot="8851013" flipV="1">
            <a:off x="6517085" y="2607574"/>
            <a:ext cx="1576904" cy="180181"/>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55">
            <a:extLst>
              <a:ext uri="{FF2B5EF4-FFF2-40B4-BE49-F238E27FC236}">
                <a16:creationId xmlns:a16="http://schemas.microsoft.com/office/drawing/2014/main" id="{AF0C6CF7-D55D-AC75-1825-9455EFC15C35}"/>
              </a:ext>
            </a:extLst>
          </p:cNvPr>
          <p:cNvSpPr/>
          <p:nvPr/>
        </p:nvSpPr>
        <p:spPr>
          <a:xfrm rot="12158354">
            <a:off x="6573033" y="4602911"/>
            <a:ext cx="1706082" cy="2426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Rectangle 33">
            <a:extLst>
              <a:ext uri="{FF2B5EF4-FFF2-40B4-BE49-F238E27FC236}">
                <a16:creationId xmlns:a16="http://schemas.microsoft.com/office/drawing/2014/main" id="{71399721-38A4-3BBD-BFC3-98DDF387EF71}"/>
              </a:ext>
            </a:extLst>
          </p:cNvPr>
          <p:cNvSpPr/>
          <p:nvPr/>
        </p:nvSpPr>
        <p:spPr>
          <a:xfrm>
            <a:off x="8768698" y="1797707"/>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Expected</a:t>
            </a:r>
            <a:r>
              <a:rPr lang="zh-CN" altLang="en-US" sz="1600" b="1" dirty="0">
                <a:solidFill>
                  <a:schemeClr val="tx1"/>
                </a:solidFill>
              </a:rPr>
              <a:t> </a:t>
            </a:r>
            <a:r>
              <a:rPr lang="en-US" altLang="zh-CN" sz="1600" b="1" dirty="0">
                <a:solidFill>
                  <a:schemeClr val="tx1"/>
                </a:solidFill>
              </a:rPr>
              <a:t>Output</a:t>
            </a:r>
            <a:endParaRPr lang="en-CN" sz="1600" b="1" dirty="0">
              <a:solidFill>
                <a:schemeClr val="tx1"/>
              </a:solidFill>
            </a:endParaRPr>
          </a:p>
        </p:txBody>
      </p:sp>
      <p:sp>
        <p:nvSpPr>
          <p:cNvPr id="35" name="TextBox 34">
            <a:extLst>
              <a:ext uri="{FF2B5EF4-FFF2-40B4-BE49-F238E27FC236}">
                <a16:creationId xmlns:a16="http://schemas.microsoft.com/office/drawing/2014/main" id="{0FCC7560-7E91-C839-EE65-73BED54E037C}"/>
              </a:ext>
            </a:extLst>
          </p:cNvPr>
          <p:cNvSpPr txBox="1"/>
          <p:nvPr/>
        </p:nvSpPr>
        <p:spPr>
          <a:xfrm>
            <a:off x="1131650" y="2154958"/>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36" name="任意多边形 62">
            <a:extLst>
              <a:ext uri="{FF2B5EF4-FFF2-40B4-BE49-F238E27FC236}">
                <a16:creationId xmlns:a16="http://schemas.microsoft.com/office/drawing/2014/main" id="{8D28F0F8-1CC1-956D-1AE8-A98AEE12AAE4}"/>
              </a:ext>
            </a:extLst>
          </p:cNvPr>
          <p:cNvSpPr/>
          <p:nvPr/>
        </p:nvSpPr>
        <p:spPr>
          <a:xfrm>
            <a:off x="1137353" y="29362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a:extLst>
              <a:ext uri="{FF2B5EF4-FFF2-40B4-BE49-F238E27FC236}">
                <a16:creationId xmlns:a16="http://schemas.microsoft.com/office/drawing/2014/main" id="{266E910D-092B-0988-DB90-36DBB815ADC9}"/>
              </a:ext>
            </a:extLst>
          </p:cNvPr>
          <p:cNvSpPr txBox="1"/>
          <p:nvPr/>
        </p:nvSpPr>
        <p:spPr>
          <a:xfrm>
            <a:off x="1019667" y="2596739"/>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39" name="任意多边形 55">
            <a:extLst>
              <a:ext uri="{FF2B5EF4-FFF2-40B4-BE49-F238E27FC236}">
                <a16:creationId xmlns:a16="http://schemas.microsoft.com/office/drawing/2014/main" id="{196A51A0-B05E-B9C0-07B0-AE22F8F85EA8}"/>
              </a:ext>
            </a:extLst>
          </p:cNvPr>
          <p:cNvSpPr/>
          <p:nvPr/>
        </p:nvSpPr>
        <p:spPr>
          <a:xfrm rot="16200000">
            <a:off x="1797543" y="3199136"/>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TextBox 39">
            <a:extLst>
              <a:ext uri="{FF2B5EF4-FFF2-40B4-BE49-F238E27FC236}">
                <a16:creationId xmlns:a16="http://schemas.microsoft.com/office/drawing/2014/main" id="{56C2D5AD-A454-8E53-7006-E114F9F2669D}"/>
              </a:ext>
            </a:extLst>
          </p:cNvPr>
          <p:cNvSpPr txBox="1"/>
          <p:nvPr/>
        </p:nvSpPr>
        <p:spPr>
          <a:xfrm>
            <a:off x="305641" y="3413182"/>
            <a:ext cx="3968407" cy="307777"/>
          </a:xfrm>
          <a:prstGeom prst="rect">
            <a:avLst/>
          </a:prstGeom>
          <a:noFill/>
        </p:spPr>
        <p:txBody>
          <a:bodyPr wrap="square" rtlCol="0">
            <a:spAutoFit/>
          </a:bodyPr>
          <a:lstStyle/>
          <a:p>
            <a:r>
              <a:rPr lang="en-US" altLang="zh-CN" sz="1400" b="1" dirty="0"/>
              <a:t>Tokenize</a:t>
            </a:r>
            <a:r>
              <a:rPr lang="zh-CN" altLang="en-US" sz="1400" b="1" dirty="0"/>
              <a:t> </a:t>
            </a:r>
            <a:r>
              <a:rPr lang="en-US" altLang="zh-CN" sz="1400" b="1" dirty="0"/>
              <a:t>the</a:t>
            </a:r>
            <a:r>
              <a:rPr lang="zh-CN" altLang="en-US" sz="1400" b="1" dirty="0"/>
              <a:t> </a:t>
            </a:r>
            <a:r>
              <a:rPr lang="en-US" altLang="zh-CN" sz="1400" b="1" dirty="0"/>
              <a:t>JD</a:t>
            </a:r>
            <a:r>
              <a:rPr lang="zh-CN" altLang="en-US" sz="1400" b="1" dirty="0"/>
              <a:t> </a:t>
            </a:r>
            <a:r>
              <a:rPr lang="en-US" altLang="zh-CN" sz="1400" b="1" dirty="0"/>
              <a:t>&amp;</a:t>
            </a:r>
            <a:r>
              <a:rPr lang="zh-CN" altLang="en-US" sz="1400" b="1" dirty="0"/>
              <a:t> </a:t>
            </a:r>
            <a:r>
              <a:rPr lang="en-US" altLang="zh-CN" sz="1400" b="1" dirty="0"/>
              <a:t>Count</a:t>
            </a:r>
            <a:r>
              <a:rPr lang="zh-CN" altLang="en-US" sz="1400" b="1" dirty="0"/>
              <a:t> </a:t>
            </a:r>
            <a:r>
              <a:rPr lang="en-US" altLang="zh-CN" sz="1400" b="1" dirty="0"/>
              <a:t>Each</a:t>
            </a:r>
            <a:r>
              <a:rPr lang="zh-CN" altLang="en-US" sz="1400" b="1" dirty="0"/>
              <a:t> </a:t>
            </a:r>
            <a:r>
              <a:rPr lang="en-US" altLang="zh-CN" sz="1400" b="1" dirty="0"/>
              <a:t>Word’s</a:t>
            </a:r>
            <a:r>
              <a:rPr lang="zh-CN" altLang="en-US" sz="1400" b="1" dirty="0"/>
              <a:t> </a:t>
            </a:r>
            <a:r>
              <a:rPr lang="en-US" altLang="zh-CN" sz="1400" b="1" dirty="0"/>
              <a:t>Frequency</a:t>
            </a:r>
            <a:r>
              <a:rPr lang="zh-CN" altLang="en-US" sz="1400" b="1" dirty="0"/>
              <a:t> </a:t>
            </a:r>
            <a:endParaRPr lang="en-CN" sz="1400" b="1" dirty="0"/>
          </a:p>
        </p:txBody>
      </p:sp>
      <p:sp>
        <p:nvSpPr>
          <p:cNvPr id="41" name="任意多边形 55">
            <a:extLst>
              <a:ext uri="{FF2B5EF4-FFF2-40B4-BE49-F238E27FC236}">
                <a16:creationId xmlns:a16="http://schemas.microsoft.com/office/drawing/2014/main" id="{1761B8C7-ECDF-CB17-E95A-5C9D80EC3F82}"/>
              </a:ext>
            </a:extLst>
          </p:cNvPr>
          <p:cNvSpPr/>
          <p:nvPr/>
        </p:nvSpPr>
        <p:spPr>
          <a:xfrm rot="16200000">
            <a:off x="1794983" y="3884368"/>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TextBox 41">
            <a:extLst>
              <a:ext uri="{FF2B5EF4-FFF2-40B4-BE49-F238E27FC236}">
                <a16:creationId xmlns:a16="http://schemas.microsoft.com/office/drawing/2014/main" id="{163F5351-1DA0-D36B-AC14-574B527EB0F2}"/>
              </a:ext>
            </a:extLst>
          </p:cNvPr>
          <p:cNvSpPr txBox="1"/>
          <p:nvPr/>
        </p:nvSpPr>
        <p:spPr>
          <a:xfrm>
            <a:off x="303081" y="4098414"/>
            <a:ext cx="3968407"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Top</a:t>
            </a:r>
            <a:r>
              <a:rPr lang="zh-CN" altLang="en-US" sz="1400" b="1" dirty="0"/>
              <a:t> </a:t>
            </a:r>
            <a:r>
              <a:rPr lang="en-US" altLang="zh-CN" sz="1400" b="1" dirty="0"/>
              <a:t>500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3" name="任意多边形 55">
            <a:extLst>
              <a:ext uri="{FF2B5EF4-FFF2-40B4-BE49-F238E27FC236}">
                <a16:creationId xmlns:a16="http://schemas.microsoft.com/office/drawing/2014/main" id="{C3A0662F-5F3F-4CDE-AD95-5A62D29B236D}"/>
              </a:ext>
            </a:extLst>
          </p:cNvPr>
          <p:cNvSpPr/>
          <p:nvPr/>
        </p:nvSpPr>
        <p:spPr>
          <a:xfrm rot="16200000">
            <a:off x="1804873" y="4533982"/>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Box 43">
            <a:extLst>
              <a:ext uri="{FF2B5EF4-FFF2-40B4-BE49-F238E27FC236}">
                <a16:creationId xmlns:a16="http://schemas.microsoft.com/office/drawing/2014/main" id="{AB0BD623-B670-B175-B3B9-F50DBAE82E3E}"/>
              </a:ext>
            </a:extLst>
          </p:cNvPr>
          <p:cNvSpPr txBox="1"/>
          <p:nvPr/>
        </p:nvSpPr>
        <p:spPr>
          <a:xfrm>
            <a:off x="303081" y="4748028"/>
            <a:ext cx="4132228"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Bottom</a:t>
            </a:r>
            <a:r>
              <a:rPr lang="zh-CN" altLang="en-US" sz="1400" b="1" dirty="0"/>
              <a:t> </a:t>
            </a:r>
            <a:r>
              <a:rPr lang="en-US" altLang="zh-CN" sz="1400" b="1" dirty="0"/>
              <a:t>100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5" name="TextBox 44">
            <a:extLst>
              <a:ext uri="{FF2B5EF4-FFF2-40B4-BE49-F238E27FC236}">
                <a16:creationId xmlns:a16="http://schemas.microsoft.com/office/drawing/2014/main" id="{B40E0BD2-7E39-9E27-C806-A805257AF9C8}"/>
              </a:ext>
            </a:extLst>
          </p:cNvPr>
          <p:cNvSpPr txBox="1"/>
          <p:nvPr/>
        </p:nvSpPr>
        <p:spPr>
          <a:xfrm>
            <a:off x="9228676" y="2138514"/>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46" name="Left Bracket 45">
            <a:extLst>
              <a:ext uri="{FF2B5EF4-FFF2-40B4-BE49-F238E27FC236}">
                <a16:creationId xmlns:a16="http://schemas.microsoft.com/office/drawing/2014/main" id="{C7ADCC70-1338-96EE-D6D9-585653AC607D}"/>
              </a:ext>
            </a:extLst>
          </p:cNvPr>
          <p:cNvSpPr/>
          <p:nvPr/>
        </p:nvSpPr>
        <p:spPr>
          <a:xfrm>
            <a:off x="8198776" y="2440411"/>
            <a:ext cx="45719" cy="344942"/>
          </a:xfrm>
          <a:prstGeom prst="lef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7" name="Right Bracket 46">
            <a:extLst>
              <a:ext uri="{FF2B5EF4-FFF2-40B4-BE49-F238E27FC236}">
                <a16:creationId xmlns:a16="http://schemas.microsoft.com/office/drawing/2014/main" id="{3A854D7F-6708-DF45-232E-783E5603C22B}"/>
              </a:ext>
            </a:extLst>
          </p:cNvPr>
          <p:cNvSpPr/>
          <p:nvPr/>
        </p:nvSpPr>
        <p:spPr>
          <a:xfrm>
            <a:off x="11845802" y="5033977"/>
            <a:ext cx="45719" cy="346210"/>
          </a:xfrm>
          <a:prstGeom prst="righ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8" name="TextBox 47">
            <a:extLst>
              <a:ext uri="{FF2B5EF4-FFF2-40B4-BE49-F238E27FC236}">
                <a16:creationId xmlns:a16="http://schemas.microsoft.com/office/drawing/2014/main" id="{CC200A23-51A4-28CE-BC3F-13045469830E}"/>
              </a:ext>
            </a:extLst>
          </p:cNvPr>
          <p:cNvSpPr txBox="1"/>
          <p:nvPr/>
        </p:nvSpPr>
        <p:spPr>
          <a:xfrm>
            <a:off x="8431307" y="2446799"/>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1:</a:t>
            </a:r>
            <a:endParaRPr lang="en-CN" sz="1600" b="1" dirty="0"/>
          </a:p>
        </p:txBody>
      </p:sp>
      <p:sp>
        <p:nvSpPr>
          <p:cNvPr id="49" name="TextBox 48">
            <a:extLst>
              <a:ext uri="{FF2B5EF4-FFF2-40B4-BE49-F238E27FC236}">
                <a16:creationId xmlns:a16="http://schemas.microsoft.com/office/drawing/2014/main" id="{5BDEA706-4A79-A226-F16F-6B7B2A17BD66}"/>
              </a:ext>
            </a:extLst>
          </p:cNvPr>
          <p:cNvSpPr txBox="1"/>
          <p:nvPr/>
        </p:nvSpPr>
        <p:spPr>
          <a:xfrm>
            <a:off x="8426378" y="3370277"/>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2:</a:t>
            </a:r>
            <a:endParaRPr lang="en-CN" sz="1600" b="1" dirty="0"/>
          </a:p>
        </p:txBody>
      </p:sp>
      <p:sp>
        <p:nvSpPr>
          <p:cNvPr id="50" name="TextBox 49">
            <a:extLst>
              <a:ext uri="{FF2B5EF4-FFF2-40B4-BE49-F238E27FC236}">
                <a16:creationId xmlns:a16="http://schemas.microsoft.com/office/drawing/2014/main" id="{23201BCB-59F8-6148-275E-ABCF78E52F84}"/>
              </a:ext>
            </a:extLst>
          </p:cNvPr>
          <p:cNvSpPr txBox="1"/>
          <p:nvPr/>
        </p:nvSpPr>
        <p:spPr>
          <a:xfrm>
            <a:off x="8433867" y="4385700"/>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3:</a:t>
            </a:r>
            <a:endParaRPr lang="en-CN" sz="1600" b="1" dirty="0"/>
          </a:p>
        </p:txBody>
      </p:sp>
      <p:sp>
        <p:nvSpPr>
          <p:cNvPr id="51" name="TextBox 50">
            <a:extLst>
              <a:ext uri="{FF2B5EF4-FFF2-40B4-BE49-F238E27FC236}">
                <a16:creationId xmlns:a16="http://schemas.microsoft.com/office/drawing/2014/main" id="{03D6DDF1-415E-0616-1234-0384B131F421}"/>
              </a:ext>
            </a:extLst>
          </p:cNvPr>
          <p:cNvSpPr txBox="1"/>
          <p:nvPr/>
        </p:nvSpPr>
        <p:spPr>
          <a:xfrm>
            <a:off x="9042748" y="2889323"/>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2" name="TextBox 51">
            <a:extLst>
              <a:ext uri="{FF2B5EF4-FFF2-40B4-BE49-F238E27FC236}">
                <a16:creationId xmlns:a16="http://schemas.microsoft.com/office/drawing/2014/main" id="{F3440382-7A75-6B74-5407-6EB26D2F8BF6}"/>
              </a:ext>
            </a:extLst>
          </p:cNvPr>
          <p:cNvSpPr txBox="1"/>
          <p:nvPr/>
        </p:nvSpPr>
        <p:spPr>
          <a:xfrm>
            <a:off x="9042748" y="3815232"/>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3" name="TextBox 52">
            <a:extLst>
              <a:ext uri="{FF2B5EF4-FFF2-40B4-BE49-F238E27FC236}">
                <a16:creationId xmlns:a16="http://schemas.microsoft.com/office/drawing/2014/main" id="{784E72BE-8E59-3C8A-7ECA-9D8C163341B3}"/>
              </a:ext>
            </a:extLst>
          </p:cNvPr>
          <p:cNvSpPr txBox="1"/>
          <p:nvPr/>
        </p:nvSpPr>
        <p:spPr>
          <a:xfrm>
            <a:off x="9042747" y="4833056"/>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Tree>
    <p:extLst>
      <p:ext uri="{BB962C8B-B14F-4D97-AF65-F5344CB8AC3E}">
        <p14:creationId xmlns:p14="http://schemas.microsoft.com/office/powerpoint/2010/main" val="289485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1A386699-A41A-BB3B-2873-CDE6EAD5E346}"/>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B88E8F1B-E527-C1AC-70DB-E0EB5DAA869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96762A04-0C6A-BE89-DC3B-6760DD887B42}"/>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1CE05F35-E6B2-9551-58E7-6165525030E4}"/>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B16831E0-91E2-F521-4534-0641E6733B7E}"/>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5E15624E-FCD1-7C4A-5476-64151BF293E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0D8C9C6-DAF5-C79D-0A97-BBD0CC205BCB}"/>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C556227D-4357-F1C0-4149-1ACE5F47F64B}"/>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469F4823-0153-0553-E42E-3F5A088100F5}"/>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425FE4BE-4FA4-54C7-01A5-7B0AF006E5AD}"/>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D75449BD-869A-957A-C914-ED1537B9D70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EC129FE5-EC05-FAFA-99CB-B050B354CDE3}"/>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34D901F-A950-6E78-B9AA-632FE1E400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0FA871F2-F205-9DC8-3ABF-B2D774F56FA8}"/>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C562ECE-0FDD-8195-C029-7DE21BBAF159}"/>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73E3031D-7843-9208-D50D-725EAD1B294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6E67FD4A-4FB1-FD8B-6626-69B95D298F43}"/>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2" name="Freeform 66">
            <a:extLst>
              <a:ext uri="{FF2B5EF4-FFF2-40B4-BE49-F238E27FC236}">
                <a16:creationId xmlns:a16="http://schemas.microsoft.com/office/drawing/2014/main" id="{493195C7-CCE4-92DE-EF8E-1849CB646C18}"/>
              </a:ext>
            </a:extLst>
          </p:cNvPr>
          <p:cNvSpPr>
            <a:spLocks noEditPoints="1"/>
          </p:cNvSpPr>
          <p:nvPr/>
        </p:nvSpPr>
        <p:spPr bwMode="auto">
          <a:xfrm rot="218059">
            <a:off x="568495" y="86394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3" name="Freeform 66">
            <a:extLst>
              <a:ext uri="{FF2B5EF4-FFF2-40B4-BE49-F238E27FC236}">
                <a16:creationId xmlns:a16="http://schemas.microsoft.com/office/drawing/2014/main" id="{93AC79FD-3106-7CE8-DDCE-80D937FCF5C0}"/>
              </a:ext>
            </a:extLst>
          </p:cNvPr>
          <p:cNvSpPr>
            <a:spLocks noEditPoints="1"/>
          </p:cNvSpPr>
          <p:nvPr/>
        </p:nvSpPr>
        <p:spPr bwMode="auto">
          <a:xfrm rot="218059">
            <a:off x="577642" y="2241512"/>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8" name="任意多边形 62">
            <a:extLst>
              <a:ext uri="{FF2B5EF4-FFF2-40B4-BE49-F238E27FC236}">
                <a16:creationId xmlns:a16="http://schemas.microsoft.com/office/drawing/2014/main" id="{2DFC063A-E082-2ACD-86A5-4DC026B72D72}"/>
              </a:ext>
            </a:extLst>
          </p:cNvPr>
          <p:cNvSpPr/>
          <p:nvPr/>
        </p:nvSpPr>
        <p:spPr>
          <a:xfrm>
            <a:off x="1031963" y="252518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extLst>
              <a:ext uri="{FF2B5EF4-FFF2-40B4-BE49-F238E27FC236}">
                <a16:creationId xmlns:a16="http://schemas.microsoft.com/office/drawing/2014/main" id="{1DA0C53D-80F5-0DC4-F829-739B3A5CE17F}"/>
              </a:ext>
            </a:extLst>
          </p:cNvPr>
          <p:cNvSpPr txBox="1"/>
          <p:nvPr/>
        </p:nvSpPr>
        <p:spPr>
          <a:xfrm>
            <a:off x="1008940" y="2194958"/>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Analyst</a:t>
            </a:r>
            <a:endParaRPr lang="en-CN" sz="1600" b="1" dirty="0"/>
          </a:p>
        </p:txBody>
      </p:sp>
      <p:sp>
        <p:nvSpPr>
          <p:cNvPr id="32" name="任意多边形 62">
            <a:extLst>
              <a:ext uri="{FF2B5EF4-FFF2-40B4-BE49-F238E27FC236}">
                <a16:creationId xmlns:a16="http://schemas.microsoft.com/office/drawing/2014/main" id="{9B69F2E9-907F-13CA-22BC-0D74403E85B1}"/>
              </a:ext>
            </a:extLst>
          </p:cNvPr>
          <p:cNvSpPr/>
          <p:nvPr/>
        </p:nvSpPr>
        <p:spPr>
          <a:xfrm>
            <a:off x="1054986" y="122817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a:extLst>
              <a:ext uri="{FF2B5EF4-FFF2-40B4-BE49-F238E27FC236}">
                <a16:creationId xmlns:a16="http://schemas.microsoft.com/office/drawing/2014/main" id="{95FB7CCE-76A1-D45E-4F96-5D91928F305C}"/>
              </a:ext>
            </a:extLst>
          </p:cNvPr>
          <p:cNvSpPr txBox="1"/>
          <p:nvPr/>
        </p:nvSpPr>
        <p:spPr>
          <a:xfrm>
            <a:off x="1031963" y="897953"/>
            <a:ext cx="2011427" cy="338554"/>
          </a:xfrm>
          <a:prstGeom prst="rect">
            <a:avLst/>
          </a:prstGeom>
          <a:noFill/>
        </p:spPr>
        <p:txBody>
          <a:bodyPr wrap="square" rtlCol="0">
            <a:spAutoFit/>
          </a:bodyPr>
          <a:lstStyle/>
          <a:p>
            <a:r>
              <a:rPr lang="en-US" altLang="zh-CN" sz="1600" b="1" dirty="0"/>
              <a:t>Business</a:t>
            </a:r>
            <a:r>
              <a:rPr lang="zh-CN" altLang="en-US" sz="1600" b="1" dirty="0"/>
              <a:t> </a:t>
            </a:r>
            <a:r>
              <a:rPr lang="en-US" altLang="zh-CN" sz="1600" b="1" dirty="0"/>
              <a:t>Analyst</a:t>
            </a:r>
            <a:endParaRPr lang="en-CN" sz="1600" b="1" dirty="0"/>
          </a:p>
        </p:txBody>
      </p:sp>
      <p:sp>
        <p:nvSpPr>
          <p:cNvPr id="35" name="TextBox 34">
            <a:extLst>
              <a:ext uri="{FF2B5EF4-FFF2-40B4-BE49-F238E27FC236}">
                <a16:creationId xmlns:a16="http://schemas.microsoft.com/office/drawing/2014/main" id="{AB3FC3D1-91A1-FF31-CC09-0EFA47D162C0}"/>
              </a:ext>
            </a:extLst>
          </p:cNvPr>
          <p:cNvSpPr txBox="1"/>
          <p:nvPr/>
        </p:nvSpPr>
        <p:spPr>
          <a:xfrm>
            <a:off x="948763" y="1367788"/>
            <a:ext cx="4466374" cy="738664"/>
          </a:xfrm>
          <a:prstGeom prst="rect">
            <a:avLst/>
          </a:prstGeom>
          <a:noFill/>
        </p:spPr>
        <p:txBody>
          <a:bodyPr wrap="square" rtlCol="0">
            <a:spAutoFit/>
          </a:bodyPr>
          <a:lstStyle/>
          <a:p>
            <a:r>
              <a:rPr lang="en-US" sz="1400" dirty="0"/>
              <a:t>'decision', 'medical', 'procurement'</a:t>
            </a:r>
            <a:r>
              <a:rPr lang="en-US" altLang="zh-CN" sz="1400" dirty="0"/>
              <a:t>,</a:t>
            </a:r>
            <a:r>
              <a:rPr lang="zh-CN" altLang="en-US" sz="1400" dirty="0"/>
              <a:t> </a:t>
            </a:r>
            <a:r>
              <a:rPr lang="en-US" sz="1400" dirty="0"/>
              <a:t>'physical', 'collaboration', 'judgment', 'quantitative', 'operating', '</a:t>
            </a:r>
            <a:r>
              <a:rPr lang="en-US" sz="1400" dirty="0" err="1"/>
              <a:t>skillsstrong</a:t>
            </a:r>
            <a:r>
              <a:rPr lang="en-US" sz="1400" dirty="0"/>
              <a:t>', 'party', 'input', 'feedback', 'common'</a:t>
            </a:r>
            <a:r>
              <a:rPr lang="en-US" altLang="zh-CN" sz="1400" dirty="0"/>
              <a:t>…</a:t>
            </a:r>
            <a:endParaRPr lang="en-CN" sz="1400" dirty="0"/>
          </a:p>
        </p:txBody>
      </p:sp>
      <p:sp>
        <p:nvSpPr>
          <p:cNvPr id="36" name="TextBox 35">
            <a:extLst>
              <a:ext uri="{FF2B5EF4-FFF2-40B4-BE49-F238E27FC236}">
                <a16:creationId xmlns:a16="http://schemas.microsoft.com/office/drawing/2014/main" id="{1F269872-4F9D-8E94-A315-A5365564BCBC}"/>
              </a:ext>
            </a:extLst>
          </p:cNvPr>
          <p:cNvSpPr txBox="1"/>
          <p:nvPr/>
        </p:nvSpPr>
        <p:spPr>
          <a:xfrm>
            <a:off x="962606" y="2636421"/>
            <a:ext cx="4466374" cy="738664"/>
          </a:xfrm>
          <a:prstGeom prst="rect">
            <a:avLst/>
          </a:prstGeom>
          <a:noFill/>
        </p:spPr>
        <p:txBody>
          <a:bodyPr wrap="square" rtlCol="0">
            <a:spAutoFit/>
          </a:bodyPr>
          <a:lstStyle/>
          <a:p>
            <a:r>
              <a:rPr lang="en-US" sz="1400" dirty="0"/>
              <a:t>'</a:t>
            </a:r>
            <a:r>
              <a:rPr lang="en-US" sz="1400" dirty="0" err="1"/>
              <a:t>accuracyadept</a:t>
            </a:r>
            <a:r>
              <a:rPr lang="en-US" sz="1400" dirty="0"/>
              <a:t>', '</a:t>
            </a:r>
            <a:r>
              <a:rPr lang="en-US" sz="1400" dirty="0" err="1"/>
              <a:t>reportsdevelop</a:t>
            </a:r>
            <a:r>
              <a:rPr lang="en-US" sz="1400" dirty="0"/>
              <a:t>', '</a:t>
            </a:r>
            <a:r>
              <a:rPr lang="en-US" sz="1400" dirty="0" err="1"/>
              <a:t>setsfilter</a:t>
            </a:r>
            <a:r>
              <a:rPr lang="en-US" sz="1400" dirty="0"/>
              <a:t>', '</a:t>
            </a:r>
            <a:r>
              <a:rPr lang="en-US" sz="1400" dirty="0" err="1"/>
              <a:t>qualityacquire</a:t>
            </a:r>
            <a:r>
              <a:rPr lang="en-US" sz="1400" dirty="0"/>
              <a:t>', '</a:t>
            </a:r>
            <a:r>
              <a:rPr lang="en-US" sz="1400" dirty="0" err="1"/>
              <a:t>problemswork</a:t>
            </a:r>
            <a:r>
              <a:rPr lang="en-US" sz="1400" dirty="0"/>
              <a:t>', 'bull', '</a:t>
            </a:r>
            <a:r>
              <a:rPr lang="en-US" sz="1400" dirty="0" err="1"/>
              <a:t>analyststrong</a:t>
            </a:r>
            <a:r>
              <a:rPr lang="en-US" sz="1400" dirty="0"/>
              <a:t>', '</a:t>
            </a:r>
            <a:r>
              <a:rPr lang="en-US" sz="1400" dirty="0" err="1"/>
              <a:t>needslocate</a:t>
            </a:r>
            <a:r>
              <a:rPr lang="en-US" sz="1400" dirty="0"/>
              <a:t>', 'opportunities', 'flow', 'clearance'</a:t>
            </a:r>
            <a:r>
              <a:rPr lang="en-US" altLang="zh-CN" sz="1400" dirty="0"/>
              <a:t>…</a:t>
            </a:r>
            <a:endParaRPr lang="en-CN" sz="1400" dirty="0"/>
          </a:p>
        </p:txBody>
      </p:sp>
      <p:sp>
        <p:nvSpPr>
          <p:cNvPr id="40" name="TextBox 39">
            <a:extLst>
              <a:ext uri="{FF2B5EF4-FFF2-40B4-BE49-F238E27FC236}">
                <a16:creationId xmlns:a16="http://schemas.microsoft.com/office/drawing/2014/main" id="{077A33A9-4ADC-252E-0982-D7FF83EDD417}"/>
              </a:ext>
            </a:extLst>
          </p:cNvPr>
          <p:cNvSpPr txBox="1"/>
          <p:nvPr/>
        </p:nvSpPr>
        <p:spPr>
          <a:xfrm>
            <a:off x="6906202" y="1385422"/>
            <a:ext cx="2011427" cy="338554"/>
          </a:xfrm>
          <a:prstGeom prst="rect">
            <a:avLst/>
          </a:prstGeom>
          <a:noFill/>
        </p:spPr>
        <p:txBody>
          <a:bodyPr wrap="square" rtlCol="0">
            <a:spAutoFit/>
          </a:bodyPr>
          <a:lstStyle/>
          <a:p>
            <a:r>
              <a:rPr lang="en-US" altLang="zh-CN" sz="1600" b="1" dirty="0"/>
              <a:t>LDA_BA</a:t>
            </a:r>
            <a:r>
              <a:rPr lang="zh-CN" altLang="en-US" sz="1600" b="1" dirty="0"/>
              <a:t>   </a:t>
            </a:r>
            <a:r>
              <a:rPr lang="en-US" altLang="zh-CN" sz="1600" b="1" dirty="0"/>
              <a:t>+</a:t>
            </a:r>
            <a:endParaRPr lang="en-CN" sz="1600" b="1" dirty="0"/>
          </a:p>
        </p:txBody>
      </p:sp>
      <p:sp>
        <p:nvSpPr>
          <p:cNvPr id="41" name="TextBox 40">
            <a:extLst>
              <a:ext uri="{FF2B5EF4-FFF2-40B4-BE49-F238E27FC236}">
                <a16:creationId xmlns:a16="http://schemas.microsoft.com/office/drawing/2014/main" id="{ED4EEF0C-4A0E-E9C3-32FB-44175B36D304}"/>
              </a:ext>
            </a:extLst>
          </p:cNvPr>
          <p:cNvSpPr txBox="1"/>
          <p:nvPr/>
        </p:nvSpPr>
        <p:spPr>
          <a:xfrm>
            <a:off x="7911917" y="1367788"/>
            <a:ext cx="2011427" cy="338554"/>
          </a:xfrm>
          <a:prstGeom prst="rect">
            <a:avLst/>
          </a:prstGeom>
          <a:noFill/>
        </p:spPr>
        <p:txBody>
          <a:bodyPr wrap="square" rtlCol="0">
            <a:spAutoFit/>
          </a:bodyPr>
          <a:lstStyle/>
          <a:p>
            <a:r>
              <a:rPr lang="en-US" altLang="zh-CN" sz="1600" b="1" dirty="0"/>
              <a:t>LDA_DA</a:t>
            </a:r>
            <a:r>
              <a:rPr lang="zh-CN" altLang="en-US" sz="1600" b="1" dirty="0"/>
              <a:t>  </a:t>
            </a:r>
            <a:r>
              <a:rPr lang="en-US" altLang="zh-CN" sz="1600" b="1" dirty="0"/>
              <a:t>+</a:t>
            </a:r>
            <a:endParaRPr lang="en-CN" sz="1600" b="1" dirty="0"/>
          </a:p>
        </p:txBody>
      </p:sp>
      <p:sp>
        <p:nvSpPr>
          <p:cNvPr id="42" name="TextBox 41">
            <a:extLst>
              <a:ext uri="{FF2B5EF4-FFF2-40B4-BE49-F238E27FC236}">
                <a16:creationId xmlns:a16="http://schemas.microsoft.com/office/drawing/2014/main" id="{42E6073F-CF66-2D38-F737-287ED6B1D7CC}"/>
              </a:ext>
            </a:extLst>
          </p:cNvPr>
          <p:cNvSpPr txBox="1"/>
          <p:nvPr/>
        </p:nvSpPr>
        <p:spPr>
          <a:xfrm>
            <a:off x="8917629" y="1371753"/>
            <a:ext cx="2011427" cy="338554"/>
          </a:xfrm>
          <a:prstGeom prst="rect">
            <a:avLst/>
          </a:prstGeom>
          <a:noFill/>
        </p:spPr>
        <p:txBody>
          <a:bodyPr wrap="square" rtlCol="0">
            <a:spAutoFit/>
          </a:bodyPr>
          <a:lstStyle/>
          <a:p>
            <a:r>
              <a:rPr lang="en-US" altLang="zh-CN" sz="1600" b="1" dirty="0"/>
              <a:t>LDA_DS</a:t>
            </a:r>
            <a:r>
              <a:rPr lang="zh-CN" altLang="en-US" sz="1600" b="1" dirty="0"/>
              <a:t> </a:t>
            </a:r>
            <a:r>
              <a:rPr lang="en-US" altLang="zh-CN" sz="1600" b="1" dirty="0"/>
              <a:t>+</a:t>
            </a:r>
            <a:r>
              <a:rPr lang="zh-CN" altLang="en-US" sz="1600" b="1" dirty="0"/>
              <a:t> </a:t>
            </a:r>
            <a:endParaRPr lang="en-CN" sz="1600" b="1" dirty="0"/>
          </a:p>
        </p:txBody>
      </p:sp>
      <p:sp>
        <p:nvSpPr>
          <p:cNvPr id="43" name="TextBox 42">
            <a:extLst>
              <a:ext uri="{FF2B5EF4-FFF2-40B4-BE49-F238E27FC236}">
                <a16:creationId xmlns:a16="http://schemas.microsoft.com/office/drawing/2014/main" id="{961739B2-9661-F997-8AA6-7DD713CD8F12}"/>
              </a:ext>
            </a:extLst>
          </p:cNvPr>
          <p:cNvSpPr txBox="1"/>
          <p:nvPr/>
        </p:nvSpPr>
        <p:spPr>
          <a:xfrm>
            <a:off x="9813227" y="1371115"/>
            <a:ext cx="2011427" cy="338554"/>
          </a:xfrm>
          <a:prstGeom prst="rect">
            <a:avLst/>
          </a:prstGeom>
          <a:noFill/>
        </p:spPr>
        <p:txBody>
          <a:bodyPr wrap="square" rtlCol="0">
            <a:spAutoFit/>
          </a:bodyPr>
          <a:lstStyle/>
          <a:p>
            <a:r>
              <a:rPr lang="en-US" altLang="zh-CN" sz="1600" b="1" dirty="0"/>
              <a:t>LDA_DE</a:t>
            </a:r>
            <a:endParaRPr lang="en-CN" sz="1600" b="1" dirty="0"/>
          </a:p>
        </p:txBody>
      </p:sp>
      <p:sp>
        <p:nvSpPr>
          <p:cNvPr id="45" name="任意多边形 55">
            <a:extLst>
              <a:ext uri="{FF2B5EF4-FFF2-40B4-BE49-F238E27FC236}">
                <a16:creationId xmlns:a16="http://schemas.microsoft.com/office/drawing/2014/main" id="{C14C60B7-CDEB-4A07-F30A-12831F73B682}"/>
              </a:ext>
            </a:extLst>
          </p:cNvPr>
          <p:cNvSpPr/>
          <p:nvPr/>
        </p:nvSpPr>
        <p:spPr>
          <a:xfrm rot="16200000" flipV="1">
            <a:off x="8501994" y="1883923"/>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45">
            <a:extLst>
              <a:ext uri="{FF2B5EF4-FFF2-40B4-BE49-F238E27FC236}">
                <a16:creationId xmlns:a16="http://schemas.microsoft.com/office/drawing/2014/main" id="{83AABDBF-7177-CED5-452E-3CFAD6EFD910}"/>
              </a:ext>
            </a:extLst>
          </p:cNvPr>
          <p:cNvSpPr txBox="1"/>
          <p:nvPr/>
        </p:nvSpPr>
        <p:spPr>
          <a:xfrm>
            <a:off x="8133678" y="2097305"/>
            <a:ext cx="2011427" cy="338554"/>
          </a:xfrm>
          <a:prstGeom prst="rect">
            <a:avLst/>
          </a:prstGeom>
          <a:noFill/>
        </p:spPr>
        <p:txBody>
          <a:bodyPr wrap="square" rtlCol="0">
            <a:spAutoFit/>
          </a:bodyPr>
          <a:lstStyle/>
          <a:p>
            <a:r>
              <a:rPr lang="en-US" altLang="zh-CN" sz="1600" b="1" dirty="0" err="1"/>
              <a:t>LDA_List</a:t>
            </a:r>
            <a:endParaRPr lang="en-CN" sz="1600" b="1" dirty="0"/>
          </a:p>
        </p:txBody>
      </p:sp>
      <p:sp>
        <p:nvSpPr>
          <p:cNvPr id="47" name="任意多边形 55">
            <a:extLst>
              <a:ext uri="{FF2B5EF4-FFF2-40B4-BE49-F238E27FC236}">
                <a16:creationId xmlns:a16="http://schemas.microsoft.com/office/drawing/2014/main" id="{1BE4809C-2E32-85C4-3FC6-61F6B6F27CD7}"/>
              </a:ext>
            </a:extLst>
          </p:cNvPr>
          <p:cNvSpPr/>
          <p:nvPr/>
        </p:nvSpPr>
        <p:spPr>
          <a:xfrm rot="16200000" flipV="1">
            <a:off x="8501994" y="5160404"/>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TextBox 47">
            <a:extLst>
              <a:ext uri="{FF2B5EF4-FFF2-40B4-BE49-F238E27FC236}">
                <a16:creationId xmlns:a16="http://schemas.microsoft.com/office/drawing/2014/main" id="{2A949B01-DA4C-38C8-B8D4-142791014908}"/>
              </a:ext>
            </a:extLst>
          </p:cNvPr>
          <p:cNvSpPr txBox="1"/>
          <p:nvPr/>
        </p:nvSpPr>
        <p:spPr>
          <a:xfrm>
            <a:off x="5697977" y="5419040"/>
            <a:ext cx="6439302" cy="338554"/>
          </a:xfrm>
          <a:prstGeom prst="rect">
            <a:avLst/>
          </a:prstGeom>
          <a:noFill/>
        </p:spPr>
        <p:txBody>
          <a:bodyPr wrap="square" rtlCol="0">
            <a:spAutoFit/>
          </a:bodyPr>
          <a:lstStyle/>
          <a:p>
            <a:r>
              <a:rPr lang="en-US" altLang="zh-CN" sz="1600" b="1" dirty="0"/>
              <a:t>Mapping</a:t>
            </a:r>
            <a:r>
              <a:rPr lang="zh-CN" altLang="en-US" sz="1600" b="1" dirty="0"/>
              <a:t> </a:t>
            </a:r>
            <a:r>
              <a:rPr lang="en-US" altLang="zh-CN" sz="1600" b="1" dirty="0"/>
              <a:t>for</a:t>
            </a:r>
            <a:r>
              <a:rPr lang="zh-CN" altLang="en-US" sz="1600" b="1" dirty="0"/>
              <a:t> </a:t>
            </a:r>
            <a:r>
              <a:rPr lang="en-US" altLang="zh-CN" sz="1600" b="1" dirty="0"/>
              <a:t>each</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Company</a:t>
            </a:r>
            <a:r>
              <a:rPr lang="zh-CN" altLang="en-US" sz="1600" b="1" dirty="0"/>
              <a:t> </a:t>
            </a:r>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to</a:t>
            </a:r>
            <a:r>
              <a:rPr lang="zh-CN" altLang="en-US" sz="1600" b="1" dirty="0"/>
              <a:t> </a:t>
            </a:r>
            <a:r>
              <a:rPr lang="en-US" altLang="zh-CN" sz="1600" b="1" dirty="0"/>
              <a:t>Obtain</a:t>
            </a:r>
            <a:r>
              <a:rPr lang="zh-CN" altLang="en-US" sz="1600" b="1" dirty="0"/>
              <a:t> </a:t>
            </a:r>
            <a:r>
              <a:rPr lang="en-US" altLang="zh-CN" sz="1600" b="1" dirty="0"/>
              <a:t>a</a:t>
            </a:r>
            <a:r>
              <a:rPr lang="zh-CN" altLang="en-US" sz="1600" b="1" dirty="0"/>
              <a:t> </a:t>
            </a:r>
            <a:r>
              <a:rPr lang="en-US" altLang="zh-CN" sz="1600" b="1" dirty="0"/>
              <a:t>New</a:t>
            </a:r>
            <a:r>
              <a:rPr lang="zh-CN" altLang="en-US" sz="1600" b="1" dirty="0"/>
              <a:t> </a:t>
            </a:r>
            <a:r>
              <a:rPr lang="en-US" altLang="zh-CN" sz="1600" b="1" dirty="0"/>
              <a:t>Vector</a:t>
            </a:r>
            <a:endParaRPr lang="en-CN" sz="1600" b="1" dirty="0"/>
          </a:p>
        </p:txBody>
      </p:sp>
      <p:sp>
        <p:nvSpPr>
          <p:cNvPr id="49" name="TextBox 48">
            <a:extLst>
              <a:ext uri="{FF2B5EF4-FFF2-40B4-BE49-F238E27FC236}">
                <a16:creationId xmlns:a16="http://schemas.microsoft.com/office/drawing/2014/main" id="{F8564CCD-05AA-37C3-C6BC-38B02F6708DD}"/>
              </a:ext>
            </a:extLst>
          </p:cNvPr>
          <p:cNvSpPr txBox="1"/>
          <p:nvPr/>
        </p:nvSpPr>
        <p:spPr>
          <a:xfrm>
            <a:off x="8419091" y="2463696"/>
            <a:ext cx="819421" cy="646331"/>
          </a:xfrm>
          <a:prstGeom prst="rect">
            <a:avLst/>
          </a:prstGeom>
          <a:noFill/>
        </p:spPr>
        <p:txBody>
          <a:bodyPr wrap="square" rtlCol="0">
            <a:spAutoFit/>
          </a:bodyPr>
          <a:lstStyle/>
          <a:p>
            <a:r>
              <a:rPr lang="en-US" altLang="zh-CN" sz="3600" b="1" dirty="0">
                <a:solidFill>
                  <a:srgbClr val="C00000"/>
                </a:solidFill>
              </a:rPr>
              <a:t>+</a:t>
            </a:r>
            <a:endParaRPr lang="en-CN" sz="3600" b="1" dirty="0">
              <a:solidFill>
                <a:srgbClr val="C00000"/>
              </a:solidFill>
            </a:endParaRPr>
          </a:p>
        </p:txBody>
      </p:sp>
      <p:sp>
        <p:nvSpPr>
          <p:cNvPr id="50" name="TextBox 49">
            <a:extLst>
              <a:ext uri="{FF2B5EF4-FFF2-40B4-BE49-F238E27FC236}">
                <a16:creationId xmlns:a16="http://schemas.microsoft.com/office/drawing/2014/main" id="{9D7599A7-A2B7-6491-67BE-3DDDB9A7DF6F}"/>
              </a:ext>
            </a:extLst>
          </p:cNvPr>
          <p:cNvSpPr txBox="1"/>
          <p:nvPr/>
        </p:nvSpPr>
        <p:spPr>
          <a:xfrm>
            <a:off x="6931113" y="3168818"/>
            <a:ext cx="3513081" cy="338554"/>
          </a:xfrm>
          <a:prstGeom prst="rect">
            <a:avLst/>
          </a:prstGeom>
          <a:noFill/>
        </p:spPr>
        <p:txBody>
          <a:bodyPr wrap="square" rtlCol="0">
            <a:spAutoFit/>
          </a:bodyPr>
          <a:lstStyle/>
          <a:p>
            <a:r>
              <a:rPr lang="en-US" altLang="zh-CN" sz="1600" b="1" dirty="0"/>
              <a:t>Pervious</a:t>
            </a:r>
            <a:r>
              <a:rPr lang="zh-CN" altLang="en-US" sz="1600" b="1" dirty="0"/>
              <a:t> </a:t>
            </a:r>
            <a:r>
              <a:rPr lang="en-US" altLang="zh-CN" sz="1600" b="1" dirty="0"/>
              <a:t>Vector</a:t>
            </a:r>
            <a:r>
              <a:rPr lang="zh-CN" altLang="en-US" sz="1600" b="1" dirty="0"/>
              <a:t> </a:t>
            </a:r>
            <a:r>
              <a:rPr lang="en-US" altLang="zh-CN" sz="1600" b="1" dirty="0"/>
              <a:t>From</a:t>
            </a:r>
            <a:r>
              <a:rPr lang="zh-CN" altLang="en-US" sz="1600" b="1" dirty="0"/>
              <a:t> </a:t>
            </a:r>
            <a:r>
              <a:rPr lang="en-US" altLang="zh-CN" sz="1600" b="1" dirty="0"/>
              <a:t>the</a:t>
            </a:r>
            <a:r>
              <a:rPr lang="zh-CN" altLang="en-US" sz="1600" b="1" dirty="0"/>
              <a:t> </a:t>
            </a:r>
            <a:r>
              <a:rPr lang="en-US" altLang="zh-CN" sz="1600" b="1" dirty="0"/>
              <a:t>Research</a:t>
            </a:r>
            <a:r>
              <a:rPr lang="zh-CN" altLang="en-US" sz="1600" b="1" dirty="0"/>
              <a:t> </a:t>
            </a:r>
            <a:r>
              <a:rPr lang="en-US" altLang="zh-CN" sz="1600" b="1" dirty="0"/>
              <a:t>List</a:t>
            </a:r>
            <a:endParaRPr lang="en-CN" sz="1600" b="1" dirty="0"/>
          </a:p>
        </p:txBody>
      </p:sp>
      <p:sp>
        <p:nvSpPr>
          <p:cNvPr id="51" name="TextBox 50">
            <a:extLst>
              <a:ext uri="{FF2B5EF4-FFF2-40B4-BE49-F238E27FC236}">
                <a16:creationId xmlns:a16="http://schemas.microsoft.com/office/drawing/2014/main" id="{17CA382B-8F67-67E3-E122-91823C3CCD35}"/>
              </a:ext>
            </a:extLst>
          </p:cNvPr>
          <p:cNvSpPr txBox="1"/>
          <p:nvPr/>
        </p:nvSpPr>
        <p:spPr>
          <a:xfrm>
            <a:off x="7948486" y="4516583"/>
            <a:ext cx="1390249" cy="338554"/>
          </a:xfrm>
          <a:prstGeom prst="rect">
            <a:avLst/>
          </a:prstGeom>
          <a:noFill/>
        </p:spPr>
        <p:txBody>
          <a:bodyPr wrap="square" rtlCol="0">
            <a:spAutoFit/>
          </a:bodyPr>
          <a:lstStyle/>
          <a:p>
            <a:r>
              <a:rPr lang="en-US" altLang="zh-CN" sz="1600" b="1" dirty="0">
                <a:solidFill>
                  <a:srgbClr val="C00000"/>
                </a:solidFill>
              </a:rPr>
              <a:t>Final</a:t>
            </a:r>
            <a:r>
              <a:rPr lang="zh-CN" altLang="en-US" sz="1600" b="1" dirty="0">
                <a:solidFill>
                  <a:srgbClr val="C00000"/>
                </a:solidFill>
              </a:rPr>
              <a:t> </a:t>
            </a:r>
            <a:r>
              <a:rPr lang="en-US" altLang="zh-CN" sz="1600" b="1" dirty="0">
                <a:solidFill>
                  <a:srgbClr val="C00000"/>
                </a:solidFill>
              </a:rPr>
              <a:t>Features</a:t>
            </a:r>
            <a:endParaRPr lang="en-CN" sz="1600" b="1" dirty="0">
              <a:solidFill>
                <a:srgbClr val="C00000"/>
              </a:solidFill>
            </a:endParaRPr>
          </a:p>
        </p:txBody>
      </p:sp>
      <p:sp>
        <p:nvSpPr>
          <p:cNvPr id="52" name="TextBox 51">
            <a:extLst>
              <a:ext uri="{FF2B5EF4-FFF2-40B4-BE49-F238E27FC236}">
                <a16:creationId xmlns:a16="http://schemas.microsoft.com/office/drawing/2014/main" id="{736C5C7C-20C7-799F-DCA8-B38D371C4388}"/>
              </a:ext>
            </a:extLst>
          </p:cNvPr>
          <p:cNvSpPr txBox="1"/>
          <p:nvPr/>
        </p:nvSpPr>
        <p:spPr>
          <a:xfrm>
            <a:off x="8507918" y="3690522"/>
            <a:ext cx="819421" cy="646331"/>
          </a:xfrm>
          <a:prstGeom prst="rect">
            <a:avLst/>
          </a:prstGeom>
          <a:noFill/>
        </p:spPr>
        <p:txBody>
          <a:bodyPr wrap="square" rtlCol="0">
            <a:spAutoFit/>
          </a:bodyPr>
          <a:lstStyle/>
          <a:p>
            <a:r>
              <a:rPr lang="en-US" altLang="zh-CN" sz="3600" b="1" dirty="0"/>
              <a:t>=</a:t>
            </a:r>
            <a:endParaRPr lang="en-CN" sz="3600" b="1" dirty="0"/>
          </a:p>
        </p:txBody>
      </p:sp>
      <p:sp>
        <p:nvSpPr>
          <p:cNvPr id="53" name="Freeform 66">
            <a:extLst>
              <a:ext uri="{FF2B5EF4-FFF2-40B4-BE49-F238E27FC236}">
                <a16:creationId xmlns:a16="http://schemas.microsoft.com/office/drawing/2014/main" id="{70775129-489F-9954-F776-BBE8446A5A22}"/>
              </a:ext>
            </a:extLst>
          </p:cNvPr>
          <p:cNvSpPr>
            <a:spLocks noEditPoints="1"/>
          </p:cNvSpPr>
          <p:nvPr/>
        </p:nvSpPr>
        <p:spPr bwMode="auto">
          <a:xfrm rot="218059">
            <a:off x="568495" y="3506508"/>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4" name="Freeform 66">
            <a:extLst>
              <a:ext uri="{FF2B5EF4-FFF2-40B4-BE49-F238E27FC236}">
                <a16:creationId xmlns:a16="http://schemas.microsoft.com/office/drawing/2014/main" id="{C893AF2C-21A3-D17B-362A-3FF93C8B4896}"/>
              </a:ext>
            </a:extLst>
          </p:cNvPr>
          <p:cNvSpPr>
            <a:spLocks noEditPoints="1"/>
          </p:cNvSpPr>
          <p:nvPr/>
        </p:nvSpPr>
        <p:spPr bwMode="auto">
          <a:xfrm rot="218059">
            <a:off x="577642" y="488407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5" name="TextBox 54">
            <a:extLst>
              <a:ext uri="{FF2B5EF4-FFF2-40B4-BE49-F238E27FC236}">
                <a16:creationId xmlns:a16="http://schemas.microsoft.com/office/drawing/2014/main" id="{FF845FF5-E22B-8256-BCCF-C1580FBADDBA}"/>
              </a:ext>
            </a:extLst>
          </p:cNvPr>
          <p:cNvSpPr txBox="1"/>
          <p:nvPr/>
        </p:nvSpPr>
        <p:spPr>
          <a:xfrm>
            <a:off x="992398" y="4867454"/>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Engineer</a:t>
            </a:r>
            <a:endParaRPr lang="en-CN" sz="1600" b="1" dirty="0"/>
          </a:p>
        </p:txBody>
      </p:sp>
      <p:sp>
        <p:nvSpPr>
          <p:cNvPr id="56" name="任意多边形 62">
            <a:extLst>
              <a:ext uri="{FF2B5EF4-FFF2-40B4-BE49-F238E27FC236}">
                <a16:creationId xmlns:a16="http://schemas.microsoft.com/office/drawing/2014/main" id="{2171D7D6-A9AE-0106-BA23-90CCDF666E67}"/>
              </a:ext>
            </a:extLst>
          </p:cNvPr>
          <p:cNvSpPr/>
          <p:nvPr/>
        </p:nvSpPr>
        <p:spPr>
          <a:xfrm>
            <a:off x="1015422" y="385159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a:extLst>
              <a:ext uri="{FF2B5EF4-FFF2-40B4-BE49-F238E27FC236}">
                <a16:creationId xmlns:a16="http://schemas.microsoft.com/office/drawing/2014/main" id="{7D5E13CB-2830-6E13-B83D-AFBD455B13DA}"/>
              </a:ext>
            </a:extLst>
          </p:cNvPr>
          <p:cNvSpPr txBox="1"/>
          <p:nvPr/>
        </p:nvSpPr>
        <p:spPr>
          <a:xfrm>
            <a:off x="992399" y="3521373"/>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Scientist</a:t>
            </a:r>
            <a:endParaRPr lang="en-CN" sz="1600" b="1" dirty="0"/>
          </a:p>
        </p:txBody>
      </p:sp>
      <p:sp>
        <p:nvSpPr>
          <p:cNvPr id="58" name="任意多边形 62">
            <a:extLst>
              <a:ext uri="{FF2B5EF4-FFF2-40B4-BE49-F238E27FC236}">
                <a16:creationId xmlns:a16="http://schemas.microsoft.com/office/drawing/2014/main" id="{1A1DADAC-F953-23FD-B7C6-89C506D0E0EB}"/>
              </a:ext>
            </a:extLst>
          </p:cNvPr>
          <p:cNvSpPr/>
          <p:nvPr/>
        </p:nvSpPr>
        <p:spPr>
          <a:xfrm>
            <a:off x="1015422" y="51677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a:extLst>
              <a:ext uri="{FF2B5EF4-FFF2-40B4-BE49-F238E27FC236}">
                <a16:creationId xmlns:a16="http://schemas.microsoft.com/office/drawing/2014/main" id="{6E686D8D-65A6-21ED-CD49-C46D97BE8CAC}"/>
              </a:ext>
            </a:extLst>
          </p:cNvPr>
          <p:cNvSpPr txBox="1"/>
          <p:nvPr/>
        </p:nvSpPr>
        <p:spPr>
          <a:xfrm>
            <a:off x="992398" y="4009883"/>
            <a:ext cx="4819364" cy="738664"/>
          </a:xfrm>
          <a:prstGeom prst="rect">
            <a:avLst/>
          </a:prstGeom>
          <a:noFill/>
        </p:spPr>
        <p:txBody>
          <a:bodyPr wrap="square" rtlCol="0">
            <a:spAutoFit/>
          </a:bodyPr>
          <a:lstStyle/>
          <a:p>
            <a:r>
              <a:rPr lang="en-US" sz="1400" dirty="0"/>
              <a:t>'statistical', 'machine', 'learning', 'analytic', 'scientist‘,</a:t>
            </a:r>
            <a:r>
              <a:rPr lang="zh-CN" altLang="en-US" sz="1400" dirty="0"/>
              <a:t> </a:t>
            </a:r>
            <a:r>
              <a:rPr lang="en-US" sz="1400" dirty="0"/>
              <a:t>'predictive', 'techniques', 'algorithms', 'visualization', 'machine', 'statistical', 'quantitative', 'techniques', 'programming'</a:t>
            </a:r>
            <a:r>
              <a:rPr lang="en-US" altLang="zh-CN" sz="1400" dirty="0"/>
              <a:t>…</a:t>
            </a:r>
            <a:endParaRPr lang="en-CN" sz="1400" dirty="0"/>
          </a:p>
        </p:txBody>
      </p:sp>
      <p:sp>
        <p:nvSpPr>
          <p:cNvPr id="60" name="TextBox 59">
            <a:extLst>
              <a:ext uri="{FF2B5EF4-FFF2-40B4-BE49-F238E27FC236}">
                <a16:creationId xmlns:a16="http://schemas.microsoft.com/office/drawing/2014/main" id="{15C222A6-BB15-0FA2-3277-BA6C768FCA19}"/>
              </a:ext>
            </a:extLst>
          </p:cNvPr>
          <p:cNvSpPr txBox="1"/>
          <p:nvPr/>
        </p:nvSpPr>
        <p:spPr>
          <a:xfrm>
            <a:off x="1110305" y="5278984"/>
            <a:ext cx="4819364" cy="738664"/>
          </a:xfrm>
          <a:prstGeom prst="rect">
            <a:avLst/>
          </a:prstGeom>
          <a:noFill/>
        </p:spPr>
        <p:txBody>
          <a:bodyPr wrap="square" rtlCol="0">
            <a:spAutoFit/>
          </a:bodyPr>
          <a:lstStyle/>
          <a:p>
            <a:r>
              <a:rPr lang="en-US" sz="1400" dirty="0"/>
              <a:t>'</a:t>
            </a:r>
            <a:r>
              <a:rPr lang="en-US" sz="1400" dirty="0" err="1"/>
              <a:t>etl</a:t>
            </a:r>
            <a:r>
              <a:rPr lang="en-US" sz="1400" dirty="0"/>
              <a:t>', 'python', 'pipelines', 'big', 'azure', 'engineer', '</a:t>
            </a:r>
            <a:r>
              <a:rPr lang="en-US" sz="1400" dirty="0" err="1"/>
              <a:t>aws</a:t>
            </a:r>
            <a:r>
              <a:rPr lang="en-US" sz="1400" dirty="0"/>
              <a:t>', 'warehouse', 'bi', 'learning', 'big', '</a:t>
            </a:r>
            <a:r>
              <a:rPr lang="en-US" sz="1400" dirty="0" err="1"/>
              <a:t>hadoop</a:t>
            </a:r>
            <a:r>
              <a:rPr lang="en-US" sz="1400" dirty="0"/>
              <a:t>', 'azure', 'spark', 'programming', 'python', 'streaming'</a:t>
            </a:r>
            <a:r>
              <a:rPr lang="en-US" altLang="zh-CN" sz="1400" dirty="0"/>
              <a:t>…</a:t>
            </a:r>
            <a:endParaRPr lang="en-CN" sz="1400" dirty="0"/>
          </a:p>
        </p:txBody>
      </p:sp>
    </p:spTree>
    <p:extLst>
      <p:ext uri="{BB962C8B-B14F-4D97-AF65-F5344CB8AC3E}">
        <p14:creationId xmlns:p14="http://schemas.microsoft.com/office/powerpoint/2010/main" val="427594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7D0D7A47-142B-8072-F6BF-A1A7DDCF1129}"/>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7" name="Chevron 6">
            <a:extLst>
              <a:ext uri="{FF2B5EF4-FFF2-40B4-BE49-F238E27FC236}">
                <a16:creationId xmlns:a16="http://schemas.microsoft.com/office/drawing/2014/main" id="{88B4EEDE-C4C3-085F-AA9C-282A8B31285A}"/>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00468088-BA25-1380-3594-A2C3A8115510}"/>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28B7562E-3756-29D0-1205-BE62DD737DD8}"/>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612C1319-B43A-4AC8-4447-EF0AE62BCBAD}"/>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70DB2FA2-AD8C-A79A-557B-563AC29AB0A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928FCDD6-48F3-8DE6-E332-EBA07DB74360}"/>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9993DAA8-DF6B-EAA5-C819-9A940184D9AF}"/>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3563BF36-586A-43EE-C7FB-C27C21B48A7B}"/>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A59FE4A9-A327-DC15-6BEE-F9E154474690}"/>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BD6735DC-0816-A8EC-BD48-434D7673AA3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5499064-3EF7-A87A-16B0-0AB47D12BA5C}"/>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B298433-D619-B111-E1F4-E1F7CBB32978}"/>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A95A5932-02E9-6B3F-88F4-C4C4AA12369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83E6C8F0-A607-3A80-388A-CC08ED6B6B0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Constructions</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35" name="TextBox 34">
            <a:extLst>
              <a:ext uri="{FF2B5EF4-FFF2-40B4-BE49-F238E27FC236}">
                <a16:creationId xmlns:a16="http://schemas.microsoft.com/office/drawing/2014/main" id="{0FCC7560-7E91-C839-EE65-73BED54E037C}"/>
              </a:ext>
            </a:extLst>
          </p:cNvPr>
          <p:cNvSpPr txBox="1"/>
          <p:nvPr/>
        </p:nvSpPr>
        <p:spPr>
          <a:xfrm>
            <a:off x="3644709" y="808496"/>
            <a:ext cx="5657773" cy="338554"/>
          </a:xfrm>
          <a:prstGeom prst="rect">
            <a:avLst/>
          </a:prstGeom>
          <a:noFill/>
        </p:spPr>
        <p:txBody>
          <a:bodyPr wrap="square" rtlCol="0">
            <a:spAutoFit/>
          </a:bodyPr>
          <a:lstStyle/>
          <a:p>
            <a:r>
              <a:rPr lang="en-US" altLang="zh-CN" sz="1600" b="1" dirty="0"/>
              <a:t>Construct</a:t>
            </a:r>
            <a:r>
              <a:rPr lang="zh-CN" altLang="en-US" sz="1600" b="1" dirty="0"/>
              <a:t> </a:t>
            </a:r>
            <a:r>
              <a:rPr lang="en-US" altLang="zh-CN" sz="1600" b="1" dirty="0"/>
              <a:t>a</a:t>
            </a:r>
            <a:r>
              <a:rPr lang="zh-CN" altLang="en-US" sz="1600" b="1" dirty="0"/>
              <a:t> </a:t>
            </a:r>
            <a:r>
              <a:rPr lang="en-US" altLang="zh-CN" sz="1600" b="1" dirty="0"/>
              <a:t>Random</a:t>
            </a:r>
            <a:r>
              <a:rPr lang="zh-CN" altLang="en-US" sz="1600" b="1" dirty="0"/>
              <a:t> </a:t>
            </a:r>
            <a:r>
              <a:rPr lang="en-US" altLang="zh-CN" sz="1600" b="1" dirty="0"/>
              <a:t>Forest</a:t>
            </a:r>
            <a:r>
              <a:rPr lang="zh-CN" altLang="en-US" sz="1600" b="1" dirty="0"/>
              <a:t> </a:t>
            </a:r>
            <a:r>
              <a:rPr lang="en-US" altLang="zh-CN" sz="1600" b="1" dirty="0"/>
              <a:t>Model</a:t>
            </a:r>
            <a:r>
              <a:rPr lang="zh-CN" altLang="en-US" sz="1600" b="1" dirty="0"/>
              <a:t> </a:t>
            </a:r>
            <a:r>
              <a:rPr lang="en-US" altLang="zh-CN" sz="1600" b="1" dirty="0"/>
              <a:t>for</a:t>
            </a:r>
            <a:r>
              <a:rPr lang="zh-CN" altLang="en-US" sz="1600" b="1" dirty="0"/>
              <a:t> </a:t>
            </a:r>
            <a:r>
              <a:rPr lang="en-US" altLang="zh-CN" sz="1600" b="1" dirty="0"/>
              <a:t>Each</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Job</a:t>
            </a:r>
            <a:r>
              <a:rPr lang="zh-CN" altLang="en-US" sz="1600" b="1" dirty="0"/>
              <a:t> </a:t>
            </a:r>
            <a:r>
              <a:rPr lang="en-US" altLang="zh-CN" sz="1600" b="1" dirty="0"/>
              <a:t>Title</a:t>
            </a:r>
            <a:endParaRPr lang="en-CN" sz="1600" b="1" dirty="0"/>
          </a:p>
        </p:txBody>
      </p:sp>
      <p:sp>
        <p:nvSpPr>
          <p:cNvPr id="37" name="TextBox 36">
            <a:extLst>
              <a:ext uri="{FF2B5EF4-FFF2-40B4-BE49-F238E27FC236}">
                <a16:creationId xmlns:a16="http://schemas.microsoft.com/office/drawing/2014/main" id="{266E910D-092B-0988-DB90-36DBB815ADC9}"/>
              </a:ext>
            </a:extLst>
          </p:cNvPr>
          <p:cNvSpPr txBox="1"/>
          <p:nvPr/>
        </p:nvSpPr>
        <p:spPr>
          <a:xfrm>
            <a:off x="334049" y="2065220"/>
            <a:ext cx="5023945" cy="307777"/>
          </a:xfrm>
          <a:prstGeom prst="rect">
            <a:avLst/>
          </a:prstGeom>
          <a:noFill/>
        </p:spPr>
        <p:txBody>
          <a:bodyPr wrap="square" rtlCol="0">
            <a:spAutoFit/>
          </a:bodyPr>
          <a:lstStyle/>
          <a:p>
            <a:r>
              <a:rPr lang="en-US" altLang="zh-CN" sz="1400" b="1" dirty="0"/>
              <a:t>1000 Job</a:t>
            </a:r>
            <a:r>
              <a:rPr lang="zh-CN" altLang="en-US" sz="1400" b="1" dirty="0"/>
              <a:t> </a:t>
            </a:r>
            <a:r>
              <a:rPr lang="en-US" altLang="zh-CN" sz="1400" b="1" dirty="0"/>
              <a:t>Description</a:t>
            </a:r>
            <a:r>
              <a:rPr lang="zh-CN" altLang="en-US" sz="1400" b="1" dirty="0"/>
              <a:t> </a:t>
            </a:r>
            <a:r>
              <a:rPr lang="en-US" altLang="zh-CN" sz="1400" b="1" dirty="0"/>
              <a:t>(JD) from current category</a:t>
            </a:r>
            <a:r>
              <a:rPr lang="zh-CN" altLang="en-US" sz="1400" b="1" dirty="0"/>
              <a:t> </a:t>
            </a:r>
            <a:r>
              <a:rPr lang="en-US" altLang="zh-CN" sz="1400" b="1" dirty="0"/>
              <a:t>:</a:t>
            </a:r>
            <a:r>
              <a:rPr lang="zh-CN" altLang="en-US" sz="1400" b="1" dirty="0"/>
              <a:t> </a:t>
            </a:r>
            <a:r>
              <a:rPr lang="en-US" altLang="zh-CN" sz="1400" b="1" dirty="0"/>
              <a:t>Labeled</a:t>
            </a:r>
            <a:r>
              <a:rPr lang="zh-CN" altLang="en-US" sz="1400" b="1" dirty="0"/>
              <a:t> </a:t>
            </a:r>
            <a:r>
              <a:rPr lang="en-US" altLang="zh-CN" sz="1400" b="1" dirty="0"/>
              <a:t>as</a:t>
            </a:r>
            <a:r>
              <a:rPr lang="zh-CN" altLang="en-US" sz="1400" b="1" dirty="0"/>
              <a:t> </a:t>
            </a:r>
            <a:r>
              <a:rPr lang="en-US" altLang="zh-CN" sz="1400" b="1" dirty="0">
                <a:solidFill>
                  <a:srgbClr val="C00000"/>
                </a:solidFill>
              </a:rPr>
              <a:t>1</a:t>
            </a:r>
            <a:endParaRPr lang="en-CN" sz="1400" b="1" dirty="0">
              <a:solidFill>
                <a:srgbClr val="C00000"/>
              </a:solidFill>
            </a:endParaRPr>
          </a:p>
        </p:txBody>
      </p:sp>
      <p:sp>
        <p:nvSpPr>
          <p:cNvPr id="42" name="TextBox 41">
            <a:extLst>
              <a:ext uri="{FF2B5EF4-FFF2-40B4-BE49-F238E27FC236}">
                <a16:creationId xmlns:a16="http://schemas.microsoft.com/office/drawing/2014/main" id="{163F5351-1DA0-D36B-AC14-574B527EB0F2}"/>
              </a:ext>
            </a:extLst>
          </p:cNvPr>
          <p:cNvSpPr txBox="1"/>
          <p:nvPr/>
        </p:nvSpPr>
        <p:spPr>
          <a:xfrm>
            <a:off x="1370140" y="3554932"/>
            <a:ext cx="4836089" cy="307777"/>
          </a:xfrm>
          <a:prstGeom prst="rect">
            <a:avLst/>
          </a:prstGeom>
          <a:noFill/>
        </p:spPr>
        <p:txBody>
          <a:bodyPr wrap="square" rtlCol="0">
            <a:spAutoFit/>
          </a:bodyPr>
          <a:lstStyle/>
          <a:p>
            <a:r>
              <a:rPr lang="en-US" sz="1400" b="1" dirty="0">
                <a:solidFill>
                  <a:srgbClr val="C00000"/>
                </a:solidFill>
              </a:rPr>
              <a:t>Independent variables</a:t>
            </a:r>
            <a:r>
              <a:rPr lang="zh-CN" altLang="en-US" sz="1400" b="1" dirty="0">
                <a:solidFill>
                  <a:srgbClr val="C00000"/>
                </a:solidFill>
              </a:rPr>
              <a:t> </a:t>
            </a:r>
            <a:r>
              <a:rPr lang="en-US" altLang="zh-CN" sz="1400" b="1" dirty="0">
                <a:solidFill>
                  <a:srgbClr val="C00000"/>
                </a:solidFill>
              </a:rPr>
              <a:t>(X)</a:t>
            </a:r>
            <a:r>
              <a:rPr lang="en-US" sz="1400" b="1" dirty="0">
                <a:solidFill>
                  <a:srgbClr val="C00000"/>
                </a:solidFill>
              </a:rPr>
              <a:t>: </a:t>
            </a:r>
            <a:r>
              <a:rPr lang="en-US" altLang="zh-CN" sz="1400" b="1" dirty="0"/>
              <a:t>V</a:t>
            </a:r>
            <a:r>
              <a:rPr lang="en-US" sz="1400" b="1" dirty="0"/>
              <a:t>ector</a:t>
            </a:r>
            <a:r>
              <a:rPr lang="en-US" altLang="zh-CN" sz="1400" b="1" dirty="0"/>
              <a:t>s</a:t>
            </a:r>
            <a:r>
              <a:rPr lang="zh-CN" altLang="en-US" sz="1400" b="1" dirty="0"/>
              <a:t> </a:t>
            </a:r>
            <a:r>
              <a:rPr lang="en-US" sz="1400" b="1" dirty="0"/>
              <a:t>from </a:t>
            </a:r>
            <a:r>
              <a:rPr lang="en-US" altLang="zh-CN" sz="1400" b="1" dirty="0"/>
              <a:t>P</a:t>
            </a:r>
            <a:r>
              <a:rPr lang="en-US" sz="1400" b="1" dirty="0"/>
              <a:t>revious </a:t>
            </a:r>
            <a:r>
              <a:rPr lang="en-US" altLang="zh-CN" sz="1400" b="1" dirty="0"/>
              <a:t>S</a:t>
            </a:r>
            <a:r>
              <a:rPr lang="en-US" sz="1400" b="1" dirty="0"/>
              <a:t>teps</a:t>
            </a:r>
            <a:endParaRPr lang="en-CN" sz="1400" b="1" dirty="0"/>
          </a:p>
        </p:txBody>
      </p:sp>
      <p:sp>
        <p:nvSpPr>
          <p:cNvPr id="44" name="TextBox 43">
            <a:extLst>
              <a:ext uri="{FF2B5EF4-FFF2-40B4-BE49-F238E27FC236}">
                <a16:creationId xmlns:a16="http://schemas.microsoft.com/office/drawing/2014/main" id="{AB0BD623-B670-B175-B3B9-F50DBAE82E3E}"/>
              </a:ext>
            </a:extLst>
          </p:cNvPr>
          <p:cNvSpPr txBox="1"/>
          <p:nvPr/>
        </p:nvSpPr>
        <p:spPr>
          <a:xfrm>
            <a:off x="1367641" y="3303185"/>
            <a:ext cx="2777003" cy="307777"/>
          </a:xfrm>
          <a:prstGeom prst="rect">
            <a:avLst/>
          </a:prstGeom>
          <a:noFill/>
        </p:spPr>
        <p:txBody>
          <a:bodyPr wrap="square" rtlCol="0">
            <a:spAutoFit/>
          </a:bodyPr>
          <a:lstStyle/>
          <a:p>
            <a:r>
              <a:rPr lang="en-US" sz="1400" b="1" dirty="0">
                <a:solidFill>
                  <a:srgbClr val="C00000"/>
                </a:solidFill>
              </a:rPr>
              <a:t>Dependent variables</a:t>
            </a:r>
            <a:r>
              <a:rPr lang="zh-CN" altLang="en-US" sz="1400" b="1" dirty="0">
                <a:solidFill>
                  <a:srgbClr val="C00000"/>
                </a:solidFill>
              </a:rPr>
              <a:t> </a:t>
            </a:r>
            <a:r>
              <a:rPr lang="en-US" altLang="zh-CN" sz="1400" b="1" dirty="0">
                <a:solidFill>
                  <a:srgbClr val="C00000"/>
                </a:solidFill>
              </a:rPr>
              <a:t>(Y)</a:t>
            </a:r>
            <a:r>
              <a:rPr lang="en-US" sz="1400" b="1" dirty="0">
                <a:solidFill>
                  <a:srgbClr val="C00000"/>
                </a:solidFill>
              </a:rPr>
              <a:t>: </a:t>
            </a:r>
            <a:r>
              <a:rPr lang="en-US" altLang="zh-CN" sz="1400" b="1" dirty="0"/>
              <a:t>Job</a:t>
            </a:r>
            <a:r>
              <a:rPr lang="zh-CN" altLang="en-US" sz="1400" b="1" dirty="0"/>
              <a:t> </a:t>
            </a:r>
            <a:r>
              <a:rPr lang="en-US" altLang="zh-CN" sz="1400" b="1" dirty="0"/>
              <a:t>Title</a:t>
            </a:r>
            <a:endParaRPr lang="en-CN" sz="1400" b="1" dirty="0"/>
          </a:p>
        </p:txBody>
      </p:sp>
      <p:sp>
        <p:nvSpPr>
          <p:cNvPr id="54" name="Chevron 53">
            <a:extLst>
              <a:ext uri="{FF2B5EF4-FFF2-40B4-BE49-F238E27FC236}">
                <a16:creationId xmlns:a16="http://schemas.microsoft.com/office/drawing/2014/main" id="{44D365FA-491F-737F-9CC2-FED0277E3343}"/>
              </a:ext>
            </a:extLst>
          </p:cNvPr>
          <p:cNvSpPr/>
          <p:nvPr/>
        </p:nvSpPr>
        <p:spPr>
          <a:xfrm>
            <a:off x="2256629" y="636338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57" name="Chevron 56">
            <a:extLst>
              <a:ext uri="{FF2B5EF4-FFF2-40B4-BE49-F238E27FC236}">
                <a16:creationId xmlns:a16="http://schemas.microsoft.com/office/drawing/2014/main" id="{BE546AFF-42B8-B0ED-9676-BF6CDADFAB2C}"/>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59" name="TextBox 58">
            <a:extLst>
              <a:ext uri="{FF2B5EF4-FFF2-40B4-BE49-F238E27FC236}">
                <a16:creationId xmlns:a16="http://schemas.microsoft.com/office/drawing/2014/main" id="{E851FFFB-53D7-6FF4-50AC-4A147E183370}"/>
              </a:ext>
            </a:extLst>
          </p:cNvPr>
          <p:cNvSpPr txBox="1"/>
          <p:nvPr/>
        </p:nvSpPr>
        <p:spPr>
          <a:xfrm>
            <a:off x="6473595" y="2049348"/>
            <a:ext cx="4836089" cy="523220"/>
          </a:xfrm>
          <a:prstGeom prst="rect">
            <a:avLst/>
          </a:prstGeom>
          <a:noFill/>
        </p:spPr>
        <p:txBody>
          <a:bodyPr wrap="square" rtlCol="0">
            <a:spAutoFit/>
          </a:bodyPr>
          <a:lstStyle/>
          <a:p>
            <a:r>
              <a:rPr lang="en-US" sz="1400" b="1" dirty="0"/>
              <a:t>330</a:t>
            </a:r>
            <a:r>
              <a:rPr lang="en-US" altLang="zh-CN" sz="1400" b="1" dirty="0"/>
              <a:t> Job</a:t>
            </a:r>
            <a:r>
              <a:rPr lang="zh-CN" altLang="en-US" sz="1400" b="1" dirty="0"/>
              <a:t> </a:t>
            </a:r>
            <a:r>
              <a:rPr lang="en-US" altLang="zh-CN" sz="1400" b="1" dirty="0"/>
              <a:t>Description</a:t>
            </a:r>
            <a:r>
              <a:rPr lang="zh-CN" altLang="en-US" sz="1400" b="1" dirty="0"/>
              <a:t> </a:t>
            </a:r>
            <a:r>
              <a:rPr lang="en-US" altLang="zh-CN" sz="1400" b="1" dirty="0"/>
              <a:t>(JD) from other categories</a:t>
            </a:r>
            <a:r>
              <a:rPr lang="zh-CN" altLang="en-US" sz="1400" b="1" dirty="0"/>
              <a:t> </a:t>
            </a:r>
            <a:r>
              <a:rPr lang="en-US" altLang="zh-CN" sz="1400" b="1" dirty="0"/>
              <a:t>Labeled</a:t>
            </a:r>
            <a:r>
              <a:rPr lang="zh-CN" altLang="en-US" sz="1400" b="1" dirty="0"/>
              <a:t> </a:t>
            </a:r>
            <a:r>
              <a:rPr lang="en-US" altLang="zh-CN" sz="1400" b="1" dirty="0"/>
              <a:t>as</a:t>
            </a:r>
            <a:r>
              <a:rPr lang="zh-CN" altLang="en-US" sz="1400" b="1" dirty="0"/>
              <a:t> </a:t>
            </a:r>
            <a:r>
              <a:rPr lang="en-US" altLang="zh-CN" sz="1400" b="1" dirty="0">
                <a:solidFill>
                  <a:srgbClr val="C00000"/>
                </a:solidFill>
              </a:rPr>
              <a:t>0</a:t>
            </a:r>
            <a:endParaRPr lang="en-CN" sz="1400" b="1" dirty="0">
              <a:solidFill>
                <a:srgbClr val="C00000"/>
              </a:solidFill>
            </a:endParaRPr>
          </a:p>
          <a:p>
            <a:endParaRPr lang="en-CN" sz="1400" b="1" dirty="0"/>
          </a:p>
        </p:txBody>
      </p:sp>
      <p:sp>
        <p:nvSpPr>
          <p:cNvPr id="55" name="Rectangle 54">
            <a:extLst>
              <a:ext uri="{FF2B5EF4-FFF2-40B4-BE49-F238E27FC236}">
                <a16:creationId xmlns:a16="http://schemas.microsoft.com/office/drawing/2014/main" id="{92EBDEC9-46FB-648D-7585-F0E47156D7FC}"/>
              </a:ext>
            </a:extLst>
          </p:cNvPr>
          <p:cNvSpPr/>
          <p:nvPr/>
        </p:nvSpPr>
        <p:spPr>
          <a:xfrm>
            <a:off x="334049" y="1472353"/>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Business</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56" name="Rectangle 55">
            <a:extLst>
              <a:ext uri="{FF2B5EF4-FFF2-40B4-BE49-F238E27FC236}">
                <a16:creationId xmlns:a16="http://schemas.microsoft.com/office/drawing/2014/main" id="{BE06A36E-BE56-A3DA-6648-041D89E8DBD7}"/>
              </a:ext>
            </a:extLst>
          </p:cNvPr>
          <p:cNvSpPr/>
          <p:nvPr/>
        </p:nvSpPr>
        <p:spPr>
          <a:xfrm>
            <a:off x="3289082" y="1470431"/>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58" name="Rectangle 57">
            <a:extLst>
              <a:ext uri="{FF2B5EF4-FFF2-40B4-BE49-F238E27FC236}">
                <a16:creationId xmlns:a16="http://schemas.microsoft.com/office/drawing/2014/main" id="{812496AD-A9E5-CB10-BE71-E24AC053E327}"/>
              </a:ext>
            </a:extLst>
          </p:cNvPr>
          <p:cNvSpPr/>
          <p:nvPr/>
        </p:nvSpPr>
        <p:spPr>
          <a:xfrm>
            <a:off x="6244115" y="1470729"/>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Scientist</a:t>
            </a:r>
            <a:endParaRPr lang="en-CN" sz="1600" b="1" dirty="0">
              <a:solidFill>
                <a:schemeClr val="bg1"/>
              </a:solidFill>
            </a:endParaRPr>
          </a:p>
        </p:txBody>
      </p:sp>
      <p:sp>
        <p:nvSpPr>
          <p:cNvPr id="60" name="Rectangle 59">
            <a:extLst>
              <a:ext uri="{FF2B5EF4-FFF2-40B4-BE49-F238E27FC236}">
                <a16:creationId xmlns:a16="http://schemas.microsoft.com/office/drawing/2014/main" id="{F0E53E82-8FC2-DAD7-B2B8-63D2CCCD4B16}"/>
              </a:ext>
            </a:extLst>
          </p:cNvPr>
          <p:cNvSpPr/>
          <p:nvPr/>
        </p:nvSpPr>
        <p:spPr>
          <a:xfrm>
            <a:off x="9076311" y="1470431"/>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Engineer</a:t>
            </a:r>
            <a:endParaRPr lang="en-CN" sz="1600" b="1" dirty="0">
              <a:solidFill>
                <a:schemeClr val="bg1"/>
              </a:solidFill>
            </a:endParaRPr>
          </a:p>
        </p:txBody>
      </p:sp>
      <p:sp>
        <p:nvSpPr>
          <p:cNvPr id="31" name="Rectangle 30">
            <a:extLst>
              <a:ext uri="{FF2B5EF4-FFF2-40B4-BE49-F238E27FC236}">
                <a16:creationId xmlns:a16="http://schemas.microsoft.com/office/drawing/2014/main" id="{8C285E96-2F1D-B56A-1095-C91927F84E7A}"/>
              </a:ext>
            </a:extLst>
          </p:cNvPr>
          <p:cNvSpPr/>
          <p:nvPr/>
        </p:nvSpPr>
        <p:spPr>
          <a:xfrm>
            <a:off x="350334" y="1474763"/>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Business</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50" name="Rectangle 49">
            <a:extLst>
              <a:ext uri="{FF2B5EF4-FFF2-40B4-BE49-F238E27FC236}">
                <a16:creationId xmlns:a16="http://schemas.microsoft.com/office/drawing/2014/main" id="{F2CB75C8-B3FD-6661-B299-6618C01423FD}"/>
              </a:ext>
            </a:extLst>
          </p:cNvPr>
          <p:cNvSpPr/>
          <p:nvPr/>
        </p:nvSpPr>
        <p:spPr>
          <a:xfrm>
            <a:off x="3305367" y="1472841"/>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52" name="Rectangle 51">
            <a:extLst>
              <a:ext uri="{FF2B5EF4-FFF2-40B4-BE49-F238E27FC236}">
                <a16:creationId xmlns:a16="http://schemas.microsoft.com/office/drawing/2014/main" id="{FD9E5DA6-F794-7CF8-34C9-C2C3B939B502}"/>
              </a:ext>
            </a:extLst>
          </p:cNvPr>
          <p:cNvSpPr/>
          <p:nvPr/>
        </p:nvSpPr>
        <p:spPr>
          <a:xfrm>
            <a:off x="6260400" y="1473139"/>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Scientist</a:t>
            </a:r>
            <a:endParaRPr lang="en-CN" sz="1600" b="1" dirty="0">
              <a:solidFill>
                <a:schemeClr val="tx1"/>
              </a:solidFill>
            </a:endParaRPr>
          </a:p>
        </p:txBody>
      </p:sp>
      <p:sp>
        <p:nvSpPr>
          <p:cNvPr id="53" name="Rectangle 52">
            <a:extLst>
              <a:ext uri="{FF2B5EF4-FFF2-40B4-BE49-F238E27FC236}">
                <a16:creationId xmlns:a16="http://schemas.microsoft.com/office/drawing/2014/main" id="{7AB3DF80-1508-63D9-C697-A004FB822CCD}"/>
              </a:ext>
            </a:extLst>
          </p:cNvPr>
          <p:cNvSpPr/>
          <p:nvPr/>
        </p:nvSpPr>
        <p:spPr>
          <a:xfrm>
            <a:off x="9092596" y="1472841"/>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Engineer</a:t>
            </a:r>
            <a:endParaRPr lang="en-CN" sz="1600" b="1" dirty="0">
              <a:solidFill>
                <a:schemeClr val="tx1"/>
              </a:solidFill>
            </a:endParaRPr>
          </a:p>
        </p:txBody>
      </p:sp>
      <p:sp>
        <p:nvSpPr>
          <p:cNvPr id="62" name="TextBox 61">
            <a:extLst>
              <a:ext uri="{FF2B5EF4-FFF2-40B4-BE49-F238E27FC236}">
                <a16:creationId xmlns:a16="http://schemas.microsoft.com/office/drawing/2014/main" id="{8C0F0D24-5035-6B50-13AB-07C25F9FFAAF}"/>
              </a:ext>
            </a:extLst>
          </p:cNvPr>
          <p:cNvSpPr txBox="1"/>
          <p:nvPr/>
        </p:nvSpPr>
        <p:spPr>
          <a:xfrm>
            <a:off x="147952" y="3847540"/>
            <a:ext cx="834019" cy="584775"/>
          </a:xfrm>
          <a:prstGeom prst="rect">
            <a:avLst/>
          </a:prstGeom>
          <a:noFill/>
        </p:spPr>
        <p:txBody>
          <a:bodyPr wrap="square" rtlCol="0">
            <a:spAutoFit/>
          </a:bodyPr>
          <a:lstStyle/>
          <a:p>
            <a:pPr algn="ctr"/>
            <a:r>
              <a:rPr lang="en-US" altLang="zh-CN" sz="1600" b="1" dirty="0"/>
              <a:t>Model</a:t>
            </a:r>
            <a:r>
              <a:rPr lang="zh-CN" altLang="en-US" sz="1600" b="1" dirty="0"/>
              <a:t> </a:t>
            </a:r>
            <a:r>
              <a:rPr lang="en-US" altLang="zh-CN" sz="1600" b="1" dirty="0"/>
              <a:t>Input</a:t>
            </a:r>
            <a:endParaRPr lang="en-CN" sz="1600" b="1" dirty="0"/>
          </a:p>
        </p:txBody>
      </p:sp>
      <p:sp>
        <p:nvSpPr>
          <p:cNvPr id="63" name="Freeform 21">
            <a:extLst>
              <a:ext uri="{FF2B5EF4-FFF2-40B4-BE49-F238E27FC236}">
                <a16:creationId xmlns:a16="http://schemas.microsoft.com/office/drawing/2014/main" id="{A99CA619-D81D-2964-78FD-310A88638AC0}"/>
              </a:ext>
            </a:extLst>
          </p:cNvPr>
          <p:cNvSpPr/>
          <p:nvPr/>
        </p:nvSpPr>
        <p:spPr bwMode="auto">
          <a:xfrm>
            <a:off x="3272951" y="1176548"/>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65" name="任意多边形 28">
            <a:extLst>
              <a:ext uri="{FF2B5EF4-FFF2-40B4-BE49-F238E27FC236}">
                <a16:creationId xmlns:a16="http://schemas.microsoft.com/office/drawing/2014/main" id="{EC22D21E-5CA2-FFA4-12FF-7317C33231B2}"/>
              </a:ext>
            </a:extLst>
          </p:cNvPr>
          <p:cNvSpPr/>
          <p:nvPr/>
        </p:nvSpPr>
        <p:spPr>
          <a:xfrm>
            <a:off x="29586" y="3549813"/>
            <a:ext cx="1176986" cy="1094291"/>
          </a:xfrm>
          <a:custGeom>
            <a:avLst/>
            <a:gdLst>
              <a:gd name="connsiteX0" fmla="*/ 73152 w 2036310"/>
              <a:gd name="connsiteY0" fmla="*/ 112982 h 1598944"/>
              <a:gd name="connsiteX1" fmla="*/ 1341120 w 2036310"/>
              <a:gd name="connsiteY1" fmla="*/ 64214 h 1598944"/>
              <a:gd name="connsiteX2" fmla="*/ 2036064 w 2036310"/>
              <a:gd name="connsiteY2" fmla="*/ 881078 h 1598944"/>
              <a:gd name="connsiteX3" fmla="*/ 1402080 w 2036310"/>
              <a:gd name="connsiteY3" fmla="*/ 1539446 h 1598944"/>
              <a:gd name="connsiteX4" fmla="*/ 0 w 2036310"/>
              <a:gd name="connsiteY4" fmla="*/ 1527254 h 1598944"/>
              <a:gd name="connsiteX0-1" fmla="*/ 219456 w 2182635"/>
              <a:gd name="connsiteY0-2" fmla="*/ 112982 h 1631346"/>
              <a:gd name="connsiteX1-3" fmla="*/ 1487424 w 2182635"/>
              <a:gd name="connsiteY1-4" fmla="*/ 64214 h 1631346"/>
              <a:gd name="connsiteX2-5" fmla="*/ 2182368 w 2182635"/>
              <a:gd name="connsiteY2-6" fmla="*/ 881078 h 1631346"/>
              <a:gd name="connsiteX3-7" fmla="*/ 1548384 w 2182635"/>
              <a:gd name="connsiteY3-8" fmla="*/ 1539446 h 1631346"/>
              <a:gd name="connsiteX4-9" fmla="*/ 0 w 2182635"/>
              <a:gd name="connsiteY4-10" fmla="*/ 1588214 h 1631346"/>
              <a:gd name="connsiteX0-11" fmla="*/ 0 w 2207019"/>
              <a:gd name="connsiteY0-12" fmla="*/ 98319 h 1641067"/>
              <a:gd name="connsiteX1-13" fmla="*/ 1511808 w 2207019"/>
              <a:gd name="connsiteY1-14" fmla="*/ 73935 h 1641067"/>
              <a:gd name="connsiteX2-15" fmla="*/ 2206752 w 2207019"/>
              <a:gd name="connsiteY2-16" fmla="*/ 890799 h 1641067"/>
              <a:gd name="connsiteX3-17" fmla="*/ 1572768 w 2207019"/>
              <a:gd name="connsiteY3-18" fmla="*/ 1549167 h 1641067"/>
              <a:gd name="connsiteX4-19" fmla="*/ 24384 w 2207019"/>
              <a:gd name="connsiteY4-20" fmla="*/ 1597935 h 1641067"/>
              <a:gd name="connsiteX0-21" fmla="*/ 0 w 2207019"/>
              <a:gd name="connsiteY0-22" fmla="*/ 88505 h 1631253"/>
              <a:gd name="connsiteX1-23" fmla="*/ 1511808 w 2207019"/>
              <a:gd name="connsiteY1-24" fmla="*/ 64121 h 1631253"/>
              <a:gd name="connsiteX2-25" fmla="*/ 2206752 w 2207019"/>
              <a:gd name="connsiteY2-26" fmla="*/ 880985 h 1631253"/>
              <a:gd name="connsiteX3-27" fmla="*/ 1572768 w 2207019"/>
              <a:gd name="connsiteY3-28" fmla="*/ 1539353 h 1631253"/>
              <a:gd name="connsiteX4-29" fmla="*/ 24384 w 2207019"/>
              <a:gd name="connsiteY4-30" fmla="*/ 1588121 h 1631253"/>
              <a:gd name="connsiteX0-31" fmla="*/ 0 w 2206925"/>
              <a:gd name="connsiteY0-32" fmla="*/ 50699 h 1593447"/>
              <a:gd name="connsiteX1-33" fmla="*/ 1524000 w 2206925"/>
              <a:gd name="connsiteY1-34" fmla="*/ 87275 h 1593447"/>
              <a:gd name="connsiteX2-35" fmla="*/ 2206752 w 2206925"/>
              <a:gd name="connsiteY2-36" fmla="*/ 843179 h 1593447"/>
              <a:gd name="connsiteX3-37" fmla="*/ 1572768 w 2206925"/>
              <a:gd name="connsiteY3-38" fmla="*/ 1501547 h 1593447"/>
              <a:gd name="connsiteX4-39" fmla="*/ 24384 w 2206925"/>
              <a:gd name="connsiteY4-40" fmla="*/ 1550315 h 1593447"/>
              <a:gd name="connsiteX0-41" fmla="*/ 0 w 2206790"/>
              <a:gd name="connsiteY0-42" fmla="*/ 50699 h 1593447"/>
              <a:gd name="connsiteX1-43" fmla="*/ 1524000 w 2206790"/>
              <a:gd name="connsiteY1-44" fmla="*/ 87275 h 1593447"/>
              <a:gd name="connsiteX2-45" fmla="*/ 2206752 w 2206790"/>
              <a:gd name="connsiteY2-46" fmla="*/ 843179 h 1593447"/>
              <a:gd name="connsiteX3-47" fmla="*/ 1572768 w 2206790"/>
              <a:gd name="connsiteY3-48" fmla="*/ 1501547 h 1593447"/>
              <a:gd name="connsiteX4-49" fmla="*/ 24384 w 2206790"/>
              <a:gd name="connsiteY4-50" fmla="*/ 1550315 h 1593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6790" h="1593447">
                <a:moveTo>
                  <a:pt x="0" y="50699"/>
                </a:moveTo>
                <a:cubicBezTo>
                  <a:pt x="580136" y="-1117"/>
                  <a:pt x="1156208" y="-44805"/>
                  <a:pt x="1524000" y="87275"/>
                </a:cubicBezTo>
                <a:cubicBezTo>
                  <a:pt x="1891792" y="219355"/>
                  <a:pt x="2210816" y="534315"/>
                  <a:pt x="2206752" y="843179"/>
                </a:cubicBezTo>
                <a:cubicBezTo>
                  <a:pt x="2202688" y="1152043"/>
                  <a:pt x="1936496" y="1383691"/>
                  <a:pt x="1572768" y="1501547"/>
                </a:cubicBezTo>
                <a:cubicBezTo>
                  <a:pt x="1209040" y="1619403"/>
                  <a:pt x="555752" y="1610259"/>
                  <a:pt x="24384" y="1550315"/>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2">
            <a:extLst>
              <a:ext uri="{FF2B5EF4-FFF2-40B4-BE49-F238E27FC236}">
                <a16:creationId xmlns:a16="http://schemas.microsoft.com/office/drawing/2014/main" id="{316151B2-897E-C496-57BC-17D1588B3446}"/>
              </a:ext>
            </a:extLst>
          </p:cNvPr>
          <p:cNvSpPr/>
          <p:nvPr/>
        </p:nvSpPr>
        <p:spPr>
          <a:xfrm>
            <a:off x="1324938" y="4101662"/>
            <a:ext cx="9744115" cy="441253"/>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val 1">
            <a:extLst>
              <a:ext uri="{FF2B5EF4-FFF2-40B4-BE49-F238E27FC236}">
                <a16:creationId xmlns:a16="http://schemas.microsoft.com/office/drawing/2014/main" id="{55AFE939-3EA5-3AAB-B649-A500E359516D}"/>
              </a:ext>
            </a:extLst>
          </p:cNvPr>
          <p:cNvSpPr/>
          <p:nvPr/>
        </p:nvSpPr>
        <p:spPr>
          <a:xfrm>
            <a:off x="2075412" y="4204216"/>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7" name="TextBox 66">
            <a:extLst>
              <a:ext uri="{FF2B5EF4-FFF2-40B4-BE49-F238E27FC236}">
                <a16:creationId xmlns:a16="http://schemas.microsoft.com/office/drawing/2014/main" id="{AA99C937-6D85-2EFD-8CD6-E67167E5C14C}"/>
              </a:ext>
            </a:extLst>
          </p:cNvPr>
          <p:cNvSpPr txBox="1"/>
          <p:nvPr/>
        </p:nvSpPr>
        <p:spPr>
          <a:xfrm>
            <a:off x="1370502" y="3802413"/>
            <a:ext cx="4836089" cy="307777"/>
          </a:xfrm>
          <a:prstGeom prst="rect">
            <a:avLst/>
          </a:prstGeom>
          <a:noFill/>
        </p:spPr>
        <p:txBody>
          <a:bodyPr wrap="square" rtlCol="0">
            <a:spAutoFit/>
          </a:bodyPr>
          <a:lstStyle/>
          <a:p>
            <a:r>
              <a:rPr lang="en-US" altLang="zh-CN" sz="1400" b="1" dirty="0">
                <a:solidFill>
                  <a:srgbClr val="C00000"/>
                </a:solidFill>
              </a:rPr>
              <a:t>70:30</a:t>
            </a:r>
            <a:r>
              <a:rPr lang="zh-CN" altLang="en-US" sz="1400" b="1" dirty="0">
                <a:solidFill>
                  <a:srgbClr val="C00000"/>
                </a:solidFill>
              </a:rPr>
              <a:t> </a:t>
            </a:r>
            <a:r>
              <a:rPr lang="en-US" altLang="zh-CN" sz="1400" b="1" dirty="0">
                <a:solidFill>
                  <a:srgbClr val="C00000"/>
                </a:solidFill>
              </a:rPr>
              <a:t>Training-Testing</a:t>
            </a:r>
            <a:r>
              <a:rPr lang="zh-CN" altLang="en-US" sz="1400" b="1" dirty="0">
                <a:solidFill>
                  <a:srgbClr val="C00000"/>
                </a:solidFill>
              </a:rPr>
              <a:t> </a:t>
            </a:r>
            <a:r>
              <a:rPr lang="en-US" altLang="zh-CN" sz="1400" b="1" dirty="0">
                <a:solidFill>
                  <a:srgbClr val="C00000"/>
                </a:solidFill>
              </a:rPr>
              <a:t>Splitting</a:t>
            </a:r>
            <a:endParaRPr lang="en-CN" sz="1400" b="1" dirty="0"/>
          </a:p>
        </p:txBody>
      </p:sp>
      <p:sp>
        <p:nvSpPr>
          <p:cNvPr id="69" name="Oval 68">
            <a:extLst>
              <a:ext uri="{FF2B5EF4-FFF2-40B4-BE49-F238E27FC236}">
                <a16:creationId xmlns:a16="http://schemas.microsoft.com/office/drawing/2014/main" id="{46B801C6-09A6-1063-BF76-B8F0BE3D7162}"/>
              </a:ext>
            </a:extLst>
          </p:cNvPr>
          <p:cNvSpPr/>
          <p:nvPr/>
        </p:nvSpPr>
        <p:spPr>
          <a:xfrm>
            <a:off x="5678328" y="4452925"/>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0" name="TextBox 69">
            <a:extLst>
              <a:ext uri="{FF2B5EF4-FFF2-40B4-BE49-F238E27FC236}">
                <a16:creationId xmlns:a16="http://schemas.microsoft.com/office/drawing/2014/main" id="{B8A49577-7153-1D85-4A4D-669E67C1B065}"/>
              </a:ext>
            </a:extLst>
          </p:cNvPr>
          <p:cNvSpPr txBox="1"/>
          <p:nvPr/>
        </p:nvSpPr>
        <p:spPr>
          <a:xfrm>
            <a:off x="3972136" y="4683021"/>
            <a:ext cx="4335989" cy="1169551"/>
          </a:xfrm>
          <a:prstGeom prst="rect">
            <a:avLst/>
          </a:prstGeom>
          <a:noFill/>
        </p:spPr>
        <p:txBody>
          <a:bodyPr wrap="square" rtlCol="0">
            <a:spAutoFit/>
          </a:bodyPr>
          <a:lstStyle/>
          <a:p>
            <a:r>
              <a:rPr lang="en-US" altLang="zh-CN" sz="1400" b="1" dirty="0">
                <a:solidFill>
                  <a:srgbClr val="C00000"/>
                </a:solidFill>
              </a:rPr>
              <a:t>Transforming</a:t>
            </a:r>
            <a:r>
              <a:rPr lang="zh-CN" altLang="en-US" sz="1400" b="1" dirty="0">
                <a:solidFill>
                  <a:srgbClr val="C00000"/>
                </a:solidFill>
              </a:rPr>
              <a:t> </a:t>
            </a:r>
            <a:r>
              <a:rPr lang="en-US" altLang="zh-CN" sz="1400" b="1" dirty="0">
                <a:solidFill>
                  <a:srgbClr val="C00000"/>
                </a:solidFill>
              </a:rPr>
              <a:t>Words</a:t>
            </a:r>
            <a:r>
              <a:rPr lang="zh-CN" altLang="en-US" sz="1400" b="1" dirty="0">
                <a:solidFill>
                  <a:srgbClr val="C00000"/>
                </a:solidFill>
              </a:rPr>
              <a:t> </a:t>
            </a:r>
            <a:r>
              <a:rPr lang="en-US" altLang="zh-CN" sz="1400" b="1" dirty="0">
                <a:solidFill>
                  <a:srgbClr val="C00000"/>
                </a:solidFill>
              </a:rPr>
              <a:t>Vectors</a:t>
            </a:r>
            <a:r>
              <a:rPr lang="zh-CN" altLang="en-US" sz="1400" b="1" dirty="0">
                <a:solidFill>
                  <a:srgbClr val="C00000"/>
                </a:solidFill>
              </a:rPr>
              <a:t> </a:t>
            </a:r>
            <a:r>
              <a:rPr lang="en-US" altLang="zh-CN" sz="1400" b="1" dirty="0">
                <a:solidFill>
                  <a:srgbClr val="C00000"/>
                </a:solidFill>
              </a:rPr>
              <a:t>into</a:t>
            </a:r>
            <a:r>
              <a:rPr lang="zh-CN" altLang="en-US" sz="1400" b="1" dirty="0">
                <a:solidFill>
                  <a:srgbClr val="C00000"/>
                </a:solidFill>
              </a:rPr>
              <a:t> </a:t>
            </a:r>
            <a:r>
              <a:rPr lang="en-US" altLang="zh-CN" sz="1400" b="1" dirty="0">
                <a:solidFill>
                  <a:srgbClr val="C00000"/>
                </a:solidFill>
              </a:rPr>
              <a:t>Numerical</a:t>
            </a:r>
            <a:r>
              <a:rPr lang="zh-CN" altLang="en-US" sz="1400" b="1" dirty="0">
                <a:solidFill>
                  <a:srgbClr val="C00000"/>
                </a:solidFill>
              </a:rPr>
              <a:t> </a:t>
            </a:r>
            <a:r>
              <a:rPr lang="en-US" altLang="zh-CN" sz="1400" b="1" dirty="0">
                <a:solidFill>
                  <a:srgbClr val="C00000"/>
                </a:solidFill>
              </a:rPr>
              <a:t>Vectors:</a:t>
            </a:r>
          </a:p>
          <a:p>
            <a:pPr marL="285750" indent="-285750">
              <a:buFont typeface="Arial" panose="020B0604020202020204" pitchFamily="34" charset="0"/>
              <a:buChar char="•"/>
            </a:pPr>
            <a:r>
              <a:rPr lang="en-US" altLang="zh-CN" sz="1400" b="1" dirty="0"/>
              <a:t>Create</a:t>
            </a:r>
            <a:r>
              <a:rPr lang="zh-CN" altLang="en-US" sz="1400" b="1" dirty="0"/>
              <a:t> </a:t>
            </a:r>
            <a:r>
              <a:rPr lang="en-US" altLang="zh-CN" sz="1400" b="1" dirty="0"/>
              <a:t>Word</a:t>
            </a:r>
            <a:r>
              <a:rPr lang="zh-CN" altLang="en-US" sz="1400" b="1" dirty="0"/>
              <a:t> </a:t>
            </a:r>
            <a:r>
              <a:rPr lang="en-US" altLang="zh-CN" sz="1400" b="1" dirty="0"/>
              <a:t>of</a:t>
            </a:r>
            <a:r>
              <a:rPr lang="zh-CN" altLang="en-US" sz="1400" b="1" dirty="0"/>
              <a:t> </a:t>
            </a:r>
            <a:r>
              <a:rPr lang="en-US" altLang="zh-CN" sz="1400" b="1" dirty="0"/>
              <a:t>Bag</a:t>
            </a:r>
            <a:r>
              <a:rPr lang="zh-CN" altLang="en-US" sz="1400" b="1" dirty="0"/>
              <a:t> </a:t>
            </a:r>
            <a:r>
              <a:rPr lang="en-US" altLang="zh-CN" sz="1400" b="1" dirty="0"/>
              <a:t>for</a:t>
            </a:r>
            <a:r>
              <a:rPr lang="zh-CN" altLang="en-US" sz="1400" b="1" dirty="0"/>
              <a:t> </a:t>
            </a:r>
            <a:r>
              <a:rPr lang="en-US" altLang="zh-CN" sz="1400" b="1" dirty="0"/>
              <a:t>Each</a:t>
            </a:r>
            <a:r>
              <a:rPr lang="zh-CN" altLang="en-US" sz="1400" b="1" dirty="0"/>
              <a:t> </a:t>
            </a:r>
            <a:r>
              <a:rPr lang="en-US" altLang="zh-CN" sz="1400" b="1" dirty="0"/>
              <a:t>of</a:t>
            </a:r>
            <a:r>
              <a:rPr lang="zh-CN" altLang="en-US" sz="1400" b="1" dirty="0"/>
              <a:t> </a:t>
            </a:r>
            <a:r>
              <a:rPr lang="en-US" altLang="zh-CN" sz="1400" b="1" dirty="0"/>
              <a:t>the</a:t>
            </a:r>
            <a:r>
              <a:rPr lang="zh-CN" altLang="en-US" sz="1400" b="1" dirty="0"/>
              <a:t> </a:t>
            </a:r>
            <a:r>
              <a:rPr lang="en-US" altLang="zh-CN" sz="1400" b="1" dirty="0"/>
              <a:t>Model</a:t>
            </a:r>
          </a:p>
          <a:p>
            <a:pPr marL="285750" indent="-285750">
              <a:buFont typeface="Arial" panose="020B0604020202020204" pitchFamily="34" charset="0"/>
              <a:buChar char="•"/>
            </a:pPr>
            <a:r>
              <a:rPr lang="en-US" altLang="zh-CN" sz="1400" b="1" dirty="0"/>
              <a:t>Count</a:t>
            </a:r>
            <a:r>
              <a:rPr lang="zh-CN" altLang="en-US" sz="1400" b="1" dirty="0"/>
              <a:t> </a:t>
            </a:r>
            <a:r>
              <a:rPr lang="en-US" altLang="zh-CN" sz="1400" b="1" dirty="0"/>
              <a:t>the</a:t>
            </a:r>
            <a:r>
              <a:rPr lang="zh-CN" altLang="en-US" sz="1400" b="1" dirty="0"/>
              <a:t> </a:t>
            </a:r>
            <a:r>
              <a:rPr lang="en-US" altLang="zh-CN" sz="1400" b="1" dirty="0"/>
              <a:t>#</a:t>
            </a:r>
            <a:r>
              <a:rPr lang="zh-CN" altLang="en-US" sz="1400" b="1" dirty="0"/>
              <a:t> </a:t>
            </a:r>
            <a:r>
              <a:rPr lang="en-US" altLang="zh-CN" sz="1400" b="1" dirty="0"/>
              <a:t>of</a:t>
            </a:r>
            <a:r>
              <a:rPr lang="zh-CN" altLang="en-US" sz="1400" b="1" dirty="0"/>
              <a:t> </a:t>
            </a:r>
            <a:r>
              <a:rPr lang="en-US" altLang="zh-CN" sz="1400" b="1" dirty="0"/>
              <a:t>Appearance</a:t>
            </a:r>
            <a:r>
              <a:rPr lang="zh-CN" altLang="en-US" sz="1400" b="1" dirty="0"/>
              <a:t> </a:t>
            </a:r>
            <a:r>
              <a:rPr lang="en-US" altLang="zh-CN" sz="1400" b="1" dirty="0"/>
              <a:t>of</a:t>
            </a:r>
            <a:r>
              <a:rPr lang="zh-CN" altLang="en-US" sz="1400" b="1" dirty="0"/>
              <a:t> </a:t>
            </a:r>
            <a:r>
              <a:rPr lang="en-US" altLang="zh-CN" sz="1400" b="1" dirty="0"/>
              <a:t>Each</a:t>
            </a:r>
            <a:r>
              <a:rPr lang="zh-CN" altLang="en-US" sz="1400" b="1" dirty="0"/>
              <a:t> </a:t>
            </a:r>
            <a:r>
              <a:rPr lang="en-US" altLang="zh-CN" sz="1400" b="1" dirty="0"/>
              <a:t>Word</a:t>
            </a:r>
          </a:p>
          <a:p>
            <a:pPr marL="285750" indent="-285750">
              <a:buFont typeface="Arial" panose="020B0604020202020204" pitchFamily="34" charset="0"/>
              <a:buChar char="•"/>
            </a:pPr>
            <a:r>
              <a:rPr lang="en-US" altLang="zh-CN" sz="1400" b="1" dirty="0"/>
              <a:t>Calculate</a:t>
            </a:r>
            <a:r>
              <a:rPr lang="zh-CN" altLang="en-US" sz="1400" b="1" dirty="0"/>
              <a:t> </a:t>
            </a:r>
            <a:r>
              <a:rPr lang="en-US" altLang="zh-CN" sz="1400" b="1" dirty="0"/>
              <a:t>TF-IDF</a:t>
            </a:r>
            <a:r>
              <a:rPr lang="zh-CN" altLang="en-US" sz="1400" b="1" dirty="0"/>
              <a:t> </a:t>
            </a:r>
            <a:r>
              <a:rPr lang="en-US" altLang="zh-CN" sz="1400" b="1" dirty="0"/>
              <a:t>of</a:t>
            </a:r>
            <a:r>
              <a:rPr lang="zh-CN" altLang="en-US" sz="1400" b="1" dirty="0"/>
              <a:t> </a:t>
            </a:r>
            <a:r>
              <a:rPr lang="en-US" altLang="zh-CN" sz="1400" b="1" dirty="0"/>
              <a:t>Each</a:t>
            </a:r>
            <a:r>
              <a:rPr lang="zh-CN" altLang="en-US" sz="1400" b="1" dirty="0"/>
              <a:t> </a:t>
            </a:r>
            <a:r>
              <a:rPr lang="en-US" altLang="zh-CN" sz="1400" b="1" dirty="0"/>
              <a:t>Word</a:t>
            </a:r>
          </a:p>
          <a:p>
            <a:pPr marL="285750" indent="-285750">
              <a:buFont typeface="Arial" panose="020B0604020202020204" pitchFamily="34" charset="0"/>
              <a:buChar char="•"/>
            </a:pPr>
            <a:r>
              <a:rPr lang="en-US" altLang="zh-CN" sz="1400" b="1" dirty="0"/>
              <a:t>Form</a:t>
            </a:r>
            <a:r>
              <a:rPr lang="zh-CN" altLang="en-US" sz="1400" b="1" dirty="0"/>
              <a:t> </a:t>
            </a:r>
            <a:r>
              <a:rPr lang="en-US" altLang="zh-CN" sz="1400" b="1" dirty="0"/>
              <a:t>into</a:t>
            </a:r>
            <a:r>
              <a:rPr lang="zh-CN" altLang="en-US" sz="1400" b="1" dirty="0"/>
              <a:t> </a:t>
            </a:r>
            <a:r>
              <a:rPr lang="en-US" altLang="zh-CN" sz="1400" b="1" dirty="0"/>
              <a:t>a</a:t>
            </a:r>
            <a:r>
              <a:rPr lang="zh-CN" altLang="en-US" sz="1400" b="1" dirty="0"/>
              <a:t> </a:t>
            </a:r>
            <a:r>
              <a:rPr lang="en-US" altLang="zh-CN" sz="1400" b="1" dirty="0"/>
              <a:t>Numerical</a:t>
            </a:r>
            <a:r>
              <a:rPr lang="zh-CN" altLang="en-US" sz="1400" b="1" dirty="0"/>
              <a:t> </a:t>
            </a:r>
            <a:r>
              <a:rPr lang="en-US" altLang="zh-CN" sz="1400" b="1" dirty="0"/>
              <a:t>Vector</a:t>
            </a:r>
            <a:r>
              <a:rPr lang="zh-CN" altLang="en-US" sz="1400" b="1" dirty="0"/>
              <a:t> </a:t>
            </a:r>
            <a:r>
              <a:rPr lang="en-US" altLang="zh-CN" sz="1400" b="1" dirty="0"/>
              <a:t>for</a:t>
            </a:r>
            <a:r>
              <a:rPr lang="zh-CN" altLang="en-US" sz="1400" b="1" dirty="0"/>
              <a:t> </a:t>
            </a:r>
            <a:r>
              <a:rPr lang="en-US" altLang="zh-CN" sz="1400" b="1" dirty="0"/>
              <a:t>each</a:t>
            </a:r>
            <a:r>
              <a:rPr lang="zh-CN" altLang="en-US" sz="1400" b="1" dirty="0"/>
              <a:t> </a:t>
            </a:r>
            <a:r>
              <a:rPr lang="en-US" altLang="zh-CN" sz="1400" b="1" dirty="0"/>
              <a:t>of</a:t>
            </a:r>
            <a:r>
              <a:rPr lang="zh-CN" altLang="en-US" sz="1400" b="1" dirty="0"/>
              <a:t> </a:t>
            </a:r>
            <a:r>
              <a:rPr lang="en-US" altLang="zh-CN" sz="1400" b="1" dirty="0"/>
              <a:t>Job</a:t>
            </a:r>
            <a:r>
              <a:rPr lang="zh-CN" altLang="en-US" sz="1400" b="1" dirty="0"/>
              <a:t> </a:t>
            </a:r>
            <a:r>
              <a:rPr lang="en-US" altLang="zh-CN" sz="1400" b="1" dirty="0"/>
              <a:t>Posting</a:t>
            </a:r>
            <a:endParaRPr lang="en-CN" sz="1400" b="1" dirty="0"/>
          </a:p>
        </p:txBody>
      </p:sp>
      <p:sp>
        <p:nvSpPr>
          <p:cNvPr id="71" name="Oval 70">
            <a:extLst>
              <a:ext uri="{FF2B5EF4-FFF2-40B4-BE49-F238E27FC236}">
                <a16:creationId xmlns:a16="http://schemas.microsoft.com/office/drawing/2014/main" id="{356279DD-D83E-3BBF-BA58-858B256B13CC}"/>
              </a:ext>
            </a:extLst>
          </p:cNvPr>
          <p:cNvSpPr/>
          <p:nvPr/>
        </p:nvSpPr>
        <p:spPr>
          <a:xfrm>
            <a:off x="8983073" y="4301233"/>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3" name="TextBox 72">
            <a:extLst>
              <a:ext uri="{FF2B5EF4-FFF2-40B4-BE49-F238E27FC236}">
                <a16:creationId xmlns:a16="http://schemas.microsoft.com/office/drawing/2014/main" id="{38C53A36-11EF-F7C8-DFEE-ED1DB5CB80C6}"/>
              </a:ext>
            </a:extLst>
          </p:cNvPr>
          <p:cNvSpPr txBox="1"/>
          <p:nvPr/>
        </p:nvSpPr>
        <p:spPr>
          <a:xfrm>
            <a:off x="8308125" y="3339907"/>
            <a:ext cx="4335989" cy="954107"/>
          </a:xfrm>
          <a:prstGeom prst="rect">
            <a:avLst/>
          </a:prstGeom>
          <a:noFill/>
        </p:spPr>
        <p:txBody>
          <a:bodyPr wrap="square" rtlCol="0">
            <a:spAutoFit/>
          </a:bodyPr>
          <a:lstStyle/>
          <a:p>
            <a:r>
              <a:rPr lang="en-US" altLang="zh-CN" sz="1400" b="1" dirty="0">
                <a:solidFill>
                  <a:srgbClr val="C00000"/>
                </a:solidFill>
              </a:rPr>
              <a:t>Sample</a:t>
            </a:r>
            <a:r>
              <a:rPr lang="zh-CN" altLang="en-US" sz="1400" b="1" dirty="0">
                <a:solidFill>
                  <a:srgbClr val="C00000"/>
                </a:solidFill>
              </a:rPr>
              <a:t> </a:t>
            </a:r>
            <a:r>
              <a:rPr lang="en-US" altLang="zh-CN" sz="1400" b="1" dirty="0">
                <a:solidFill>
                  <a:srgbClr val="C00000"/>
                </a:solidFill>
              </a:rPr>
              <a:t>Training</a:t>
            </a:r>
            <a:r>
              <a:rPr lang="zh-CN" altLang="en-US" sz="1400" b="1" dirty="0">
                <a:solidFill>
                  <a:srgbClr val="C00000"/>
                </a:solidFill>
              </a:rPr>
              <a:t> </a:t>
            </a:r>
            <a:r>
              <a:rPr lang="en-US" altLang="zh-CN" sz="1400" b="1" dirty="0">
                <a:solidFill>
                  <a:srgbClr val="C00000"/>
                </a:solidFill>
              </a:rPr>
              <a:t>Data</a:t>
            </a:r>
            <a:r>
              <a:rPr lang="zh-CN" altLang="en-US" sz="1400" b="1" dirty="0">
                <a:solidFill>
                  <a:srgbClr val="C00000"/>
                </a:solidFill>
              </a:rPr>
              <a:t> </a:t>
            </a:r>
            <a:r>
              <a:rPr lang="en-US" altLang="zh-CN" sz="1400" b="1" dirty="0">
                <a:solidFill>
                  <a:srgbClr val="C00000"/>
                </a:solidFill>
              </a:rPr>
              <a:t>for</a:t>
            </a:r>
            <a:r>
              <a:rPr lang="zh-CN" altLang="en-US" sz="1400" b="1" dirty="0">
                <a:solidFill>
                  <a:srgbClr val="C00000"/>
                </a:solidFill>
              </a:rPr>
              <a:t> </a:t>
            </a:r>
            <a:r>
              <a:rPr lang="en-US" altLang="zh-CN" sz="1400" b="1" dirty="0">
                <a:solidFill>
                  <a:srgbClr val="C00000"/>
                </a:solidFill>
              </a:rPr>
              <a:t>the</a:t>
            </a:r>
            <a:r>
              <a:rPr lang="zh-CN" altLang="en-US" sz="1400" b="1" dirty="0">
                <a:solidFill>
                  <a:srgbClr val="C00000"/>
                </a:solidFill>
              </a:rPr>
              <a:t> </a:t>
            </a:r>
            <a:r>
              <a:rPr lang="en-US" altLang="zh-CN" sz="1400" b="1" dirty="0">
                <a:solidFill>
                  <a:srgbClr val="C00000"/>
                </a:solidFill>
              </a:rPr>
              <a:t>Model:</a:t>
            </a:r>
          </a:p>
          <a:p>
            <a:r>
              <a:rPr lang="en-US" altLang="zh-CN" sz="1400" b="1" dirty="0"/>
              <a:t>Y</a:t>
            </a:r>
            <a:r>
              <a:rPr lang="zh-CN" altLang="en-US" sz="1400" b="1" dirty="0"/>
              <a:t> </a:t>
            </a:r>
            <a:r>
              <a:rPr lang="en-US" altLang="zh-CN" sz="1400" b="1" dirty="0"/>
              <a:t>=</a:t>
            </a:r>
            <a:r>
              <a:rPr lang="zh-CN" altLang="en-US" sz="1400" b="1" dirty="0"/>
              <a:t> </a:t>
            </a:r>
            <a:r>
              <a:rPr lang="en-US" altLang="zh-CN" sz="1400" b="1" dirty="0"/>
              <a:t>1</a:t>
            </a:r>
            <a:r>
              <a:rPr lang="zh-CN" altLang="en-US" sz="1400" b="1" dirty="0"/>
              <a:t> </a:t>
            </a:r>
            <a:r>
              <a:rPr lang="en-US" altLang="zh-CN" sz="1400" b="1" dirty="0"/>
              <a:t>/</a:t>
            </a:r>
            <a:r>
              <a:rPr lang="zh-CN" altLang="en-US" sz="1400" b="1" dirty="0"/>
              <a:t> </a:t>
            </a:r>
            <a:r>
              <a:rPr lang="en-US" altLang="zh-CN" sz="1400" b="1" dirty="0"/>
              <a:t>0</a:t>
            </a:r>
          </a:p>
          <a:p>
            <a:r>
              <a:rPr lang="en-US" altLang="zh-CN" sz="1400" b="1" dirty="0"/>
              <a:t>X</a:t>
            </a:r>
            <a:r>
              <a:rPr lang="zh-CN" altLang="en-US" sz="1400" b="1" dirty="0"/>
              <a:t> </a:t>
            </a:r>
            <a:r>
              <a:rPr lang="en-US" altLang="zh-CN" sz="1400" b="1" dirty="0"/>
              <a:t>=</a:t>
            </a:r>
            <a:r>
              <a:rPr lang="zh-CN" altLang="en-US" sz="1400" b="1" dirty="0"/>
              <a:t> </a:t>
            </a:r>
            <a:r>
              <a:rPr lang="en-US" altLang="zh-CN" sz="1400" b="1" dirty="0"/>
              <a:t>[0.345723,</a:t>
            </a:r>
            <a:r>
              <a:rPr lang="zh-CN" altLang="en-US" sz="1400" b="1" dirty="0"/>
              <a:t> </a:t>
            </a:r>
            <a:r>
              <a:rPr lang="en-US" altLang="zh-CN" sz="1400" b="1" dirty="0"/>
              <a:t>0.567823,0.7264,</a:t>
            </a:r>
            <a:r>
              <a:rPr lang="zh-CN" altLang="en-US" sz="1400" b="1" dirty="0"/>
              <a:t> </a:t>
            </a:r>
            <a:r>
              <a:rPr lang="en-US" altLang="zh-CN" sz="1400" b="1" dirty="0"/>
              <a:t>0.13765,</a:t>
            </a:r>
            <a:r>
              <a:rPr lang="zh-CN" altLang="en-US" sz="1400" b="1" dirty="0"/>
              <a:t> </a:t>
            </a:r>
            <a:r>
              <a:rPr lang="en-US" altLang="zh-CN" sz="1400" b="1" dirty="0"/>
              <a:t>…]</a:t>
            </a:r>
          </a:p>
          <a:p>
            <a:endParaRPr lang="en-US" altLang="zh-CN" sz="1400" b="1" dirty="0">
              <a:solidFill>
                <a:srgbClr val="C00000"/>
              </a:solidFill>
            </a:endParaRPr>
          </a:p>
        </p:txBody>
      </p:sp>
    </p:spTree>
    <p:extLst>
      <p:ext uri="{BB962C8B-B14F-4D97-AF65-F5344CB8AC3E}">
        <p14:creationId xmlns:p14="http://schemas.microsoft.com/office/powerpoint/2010/main" val="332870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6" grpId="1" animBg="1"/>
      <p:bldP spid="58" grpId="0" animBg="1"/>
      <p:bldP spid="58" grpId="1" animBg="1"/>
      <p:bldP spid="60" grpId="0" animBg="1"/>
      <p:bldP spid="31" grpId="0" animBg="1"/>
      <p:bldP spid="31" grpId="1" animBg="1"/>
      <p:bldP spid="50" grpId="0" animBg="1"/>
      <p:bldP spid="50" grpId="1" animBg="1"/>
      <p:bldP spid="52" grpId="0" animBg="1"/>
      <p:bldP spid="52" grpId="1"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9950AA5C-ECC1-B81C-F1D9-66CEFCB2E562}"/>
              </a:ext>
            </a:extLst>
          </p:cNvPr>
          <p:cNvPicPr>
            <a:picLocks noChangeAspect="1"/>
          </p:cNvPicPr>
          <p:nvPr/>
        </p:nvPicPr>
        <p:blipFill rotWithShape="1">
          <a:blip r:embed="rId2"/>
          <a:srcRect l="15897" r="16766"/>
          <a:stretch/>
        </p:blipFill>
        <p:spPr>
          <a:xfrm>
            <a:off x="6572309" y="1726795"/>
            <a:ext cx="2894427" cy="1864800"/>
          </a:xfrm>
          <a:prstGeom prst="rect">
            <a:avLst/>
          </a:prstGeom>
        </p:spPr>
      </p:pic>
      <p:sp>
        <p:nvSpPr>
          <p:cNvPr id="4" name="Pentagon 3">
            <a:extLst>
              <a:ext uri="{FF2B5EF4-FFF2-40B4-BE49-F238E27FC236}">
                <a16:creationId xmlns:a16="http://schemas.microsoft.com/office/drawing/2014/main" id="{57F08106-8B73-B565-DED0-224FA31A326E}"/>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394A94B4-BE08-03B1-58DF-A51EE48A749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D95B6866-8DAF-04FC-D372-1A4684584E46}"/>
              </a:ext>
            </a:extLst>
          </p:cNvPr>
          <p:cNvSpPr/>
          <p:nvPr/>
        </p:nvSpPr>
        <p:spPr>
          <a:xfrm>
            <a:off x="2267909"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7" name="Chevron 6">
            <a:extLst>
              <a:ext uri="{FF2B5EF4-FFF2-40B4-BE49-F238E27FC236}">
                <a16:creationId xmlns:a16="http://schemas.microsoft.com/office/drawing/2014/main" id="{2D815B08-ED81-8BCD-E185-97C7A96D03EF}"/>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8289D134-7922-858B-9CB4-B06D2A94924C}"/>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708455D0-6B34-4C4E-8FB7-33D71E984BC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768D591-4CE2-6E86-8969-AF05B146B12A}"/>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AA199A2E-1022-8AD4-EF26-A6125A5A506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881C7374-6831-8E8F-BBBE-66A40E4A2A89}"/>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C8802E36-7064-4FFD-F9EB-6CB1E41FC4DE}"/>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EF66192F-5E03-0930-5598-BCF2B38BA8CC}"/>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1927559-A880-1DE6-527D-DCC604C1C786}"/>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855D2916-9057-5BCE-0CD5-20E003B25A60}"/>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399C1A61-B52F-64F7-2D7D-BFA84BF19C87}"/>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014CD10A-07BC-0C43-AB64-A6EC114B8FA7}"/>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1CF9E2DC-BFBF-ED66-3376-D6BD86751160}"/>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BA194E46-27B3-4435-A11F-AB5144D4B4DE}"/>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3" name="TextBox 22">
            <a:extLst>
              <a:ext uri="{FF2B5EF4-FFF2-40B4-BE49-F238E27FC236}">
                <a16:creationId xmlns:a16="http://schemas.microsoft.com/office/drawing/2014/main" id="{81F68979-7977-A059-C854-7BC386AC99AA}"/>
              </a:ext>
            </a:extLst>
          </p:cNvPr>
          <p:cNvSpPr txBox="1"/>
          <p:nvPr/>
        </p:nvSpPr>
        <p:spPr>
          <a:xfrm>
            <a:off x="900355" y="1498379"/>
            <a:ext cx="2011427" cy="338554"/>
          </a:xfrm>
          <a:prstGeom prst="rect">
            <a:avLst/>
          </a:prstGeom>
          <a:noFill/>
        </p:spPr>
        <p:txBody>
          <a:bodyPr wrap="square" rtlCol="0">
            <a:spAutoFit/>
          </a:bodyPr>
          <a:lstStyle/>
          <a:p>
            <a:r>
              <a:rPr lang="en-US" sz="1600" b="1" dirty="0"/>
              <a:t>Accuracy Score:</a:t>
            </a:r>
            <a:endParaRPr lang="en-CN" sz="1600" b="1" dirty="0"/>
          </a:p>
        </p:txBody>
      </p:sp>
      <p:sp>
        <p:nvSpPr>
          <p:cNvPr id="30" name="Rectangle 29">
            <a:extLst>
              <a:ext uri="{FF2B5EF4-FFF2-40B4-BE49-F238E27FC236}">
                <a16:creationId xmlns:a16="http://schemas.microsoft.com/office/drawing/2014/main" id="{6E17CC9F-65DF-C2A3-7424-FD712228E228}"/>
              </a:ext>
            </a:extLst>
          </p:cNvPr>
          <p:cNvSpPr/>
          <p:nvPr/>
        </p:nvSpPr>
        <p:spPr>
          <a:xfrm>
            <a:off x="496093" y="1117288"/>
            <a:ext cx="1864595" cy="318499"/>
          </a:xfrm>
          <a:custGeom>
            <a:avLst/>
            <a:gdLst>
              <a:gd name="connsiteX0" fmla="*/ 0 w 1864595"/>
              <a:gd name="connsiteY0" fmla="*/ 0 h 318499"/>
              <a:gd name="connsiteX1" fmla="*/ 428857 w 1864595"/>
              <a:gd name="connsiteY1" fmla="*/ 0 h 318499"/>
              <a:gd name="connsiteX2" fmla="*/ 876360 w 1864595"/>
              <a:gd name="connsiteY2" fmla="*/ 0 h 318499"/>
              <a:gd name="connsiteX3" fmla="*/ 1305217 w 1864595"/>
              <a:gd name="connsiteY3" fmla="*/ 0 h 318499"/>
              <a:gd name="connsiteX4" fmla="*/ 1864595 w 1864595"/>
              <a:gd name="connsiteY4" fmla="*/ 0 h 318499"/>
              <a:gd name="connsiteX5" fmla="*/ 1864595 w 1864595"/>
              <a:gd name="connsiteY5" fmla="*/ 318499 h 318499"/>
              <a:gd name="connsiteX6" fmla="*/ 1398446 w 1864595"/>
              <a:gd name="connsiteY6" fmla="*/ 318499 h 318499"/>
              <a:gd name="connsiteX7" fmla="*/ 969589 w 1864595"/>
              <a:gd name="connsiteY7" fmla="*/ 318499 h 318499"/>
              <a:gd name="connsiteX8" fmla="*/ 559379 w 1864595"/>
              <a:gd name="connsiteY8" fmla="*/ 318499 h 318499"/>
              <a:gd name="connsiteX9" fmla="*/ 0 w 1864595"/>
              <a:gd name="connsiteY9" fmla="*/ 318499 h 318499"/>
              <a:gd name="connsiteX10" fmla="*/ 0 w 186459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4595" h="318499" fill="none" extrusionOk="0">
                <a:moveTo>
                  <a:pt x="0" y="0"/>
                </a:moveTo>
                <a:cubicBezTo>
                  <a:pt x="198608" y="-33580"/>
                  <a:pt x="313801" y="8757"/>
                  <a:pt x="428857" y="0"/>
                </a:cubicBezTo>
                <a:cubicBezTo>
                  <a:pt x="543913" y="-8757"/>
                  <a:pt x="678446" y="32486"/>
                  <a:pt x="876360" y="0"/>
                </a:cubicBezTo>
                <a:cubicBezTo>
                  <a:pt x="1074274" y="-32486"/>
                  <a:pt x="1208728" y="48993"/>
                  <a:pt x="1305217" y="0"/>
                </a:cubicBezTo>
                <a:cubicBezTo>
                  <a:pt x="1401706" y="-48993"/>
                  <a:pt x="1644757" y="34860"/>
                  <a:pt x="1864595" y="0"/>
                </a:cubicBezTo>
                <a:cubicBezTo>
                  <a:pt x="1901242" y="71790"/>
                  <a:pt x="1858768" y="181051"/>
                  <a:pt x="1864595" y="318499"/>
                </a:cubicBezTo>
                <a:cubicBezTo>
                  <a:pt x="1713056" y="342319"/>
                  <a:pt x="1590553" y="304142"/>
                  <a:pt x="1398446" y="318499"/>
                </a:cubicBezTo>
                <a:cubicBezTo>
                  <a:pt x="1206339" y="332856"/>
                  <a:pt x="1162532" y="275514"/>
                  <a:pt x="969589" y="318499"/>
                </a:cubicBezTo>
                <a:cubicBezTo>
                  <a:pt x="776646" y="361484"/>
                  <a:pt x="695707" y="285509"/>
                  <a:pt x="559379" y="318499"/>
                </a:cubicBezTo>
                <a:cubicBezTo>
                  <a:pt x="423051" y="351489"/>
                  <a:pt x="241037" y="313160"/>
                  <a:pt x="0" y="318499"/>
                </a:cubicBezTo>
                <a:cubicBezTo>
                  <a:pt x="-32074" y="185165"/>
                  <a:pt x="18483" y="122693"/>
                  <a:pt x="0" y="0"/>
                </a:cubicBezTo>
                <a:close/>
              </a:path>
              <a:path w="1864595" h="318499" stroke="0" extrusionOk="0">
                <a:moveTo>
                  <a:pt x="0" y="0"/>
                </a:moveTo>
                <a:cubicBezTo>
                  <a:pt x="226843" y="-33464"/>
                  <a:pt x="329817" y="14583"/>
                  <a:pt x="503441" y="0"/>
                </a:cubicBezTo>
                <a:cubicBezTo>
                  <a:pt x="677065" y="-14583"/>
                  <a:pt x="810049" y="11623"/>
                  <a:pt x="969589" y="0"/>
                </a:cubicBezTo>
                <a:cubicBezTo>
                  <a:pt x="1129129" y="-11623"/>
                  <a:pt x="1240798" y="51381"/>
                  <a:pt x="1398446" y="0"/>
                </a:cubicBezTo>
                <a:cubicBezTo>
                  <a:pt x="1556094" y="-51381"/>
                  <a:pt x="1672479" y="17720"/>
                  <a:pt x="1864595" y="0"/>
                </a:cubicBezTo>
                <a:cubicBezTo>
                  <a:pt x="1888820" y="91409"/>
                  <a:pt x="1842787" y="161431"/>
                  <a:pt x="1864595" y="318499"/>
                </a:cubicBezTo>
                <a:cubicBezTo>
                  <a:pt x="1744581" y="334750"/>
                  <a:pt x="1575849" y="314729"/>
                  <a:pt x="1398446" y="318499"/>
                </a:cubicBezTo>
                <a:cubicBezTo>
                  <a:pt x="1221043" y="322269"/>
                  <a:pt x="1122342" y="286837"/>
                  <a:pt x="913652" y="318499"/>
                </a:cubicBezTo>
                <a:cubicBezTo>
                  <a:pt x="704962" y="350161"/>
                  <a:pt x="580751" y="317560"/>
                  <a:pt x="428857" y="318499"/>
                </a:cubicBezTo>
                <a:cubicBezTo>
                  <a:pt x="276963" y="319438"/>
                  <a:pt x="192111" y="302372"/>
                  <a:pt x="0" y="318499"/>
                </a:cubicBezTo>
                <a:cubicBezTo>
                  <a:pt x="-14217" y="160007"/>
                  <a:pt x="3276" y="130428"/>
                  <a:pt x="0" y="0"/>
                </a:cubicBezTo>
                <a:close/>
              </a:path>
            </a:pathLst>
          </a:custGeom>
          <a:solidFill>
            <a:srgbClr val="1F4E79"/>
          </a:solidFill>
          <a:ln w="15875">
            <a:solidFill>
              <a:srgbClr val="FFC000"/>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Business</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32" name="Rectangle 31">
            <a:extLst>
              <a:ext uri="{FF2B5EF4-FFF2-40B4-BE49-F238E27FC236}">
                <a16:creationId xmlns:a16="http://schemas.microsoft.com/office/drawing/2014/main" id="{1D3CB85E-2B2E-4552-4351-EDEDB8FE4890}"/>
              </a:ext>
            </a:extLst>
          </p:cNvPr>
          <p:cNvSpPr/>
          <p:nvPr/>
        </p:nvSpPr>
        <p:spPr>
          <a:xfrm>
            <a:off x="6252074" y="1117288"/>
            <a:ext cx="1880475" cy="318499"/>
          </a:xfrm>
          <a:custGeom>
            <a:avLst/>
            <a:gdLst>
              <a:gd name="connsiteX0" fmla="*/ 0 w 1880475"/>
              <a:gd name="connsiteY0" fmla="*/ 0 h 318499"/>
              <a:gd name="connsiteX1" fmla="*/ 470119 w 1880475"/>
              <a:gd name="connsiteY1" fmla="*/ 0 h 318499"/>
              <a:gd name="connsiteX2" fmla="*/ 921433 w 1880475"/>
              <a:gd name="connsiteY2" fmla="*/ 0 h 318499"/>
              <a:gd name="connsiteX3" fmla="*/ 1353942 w 1880475"/>
              <a:gd name="connsiteY3" fmla="*/ 0 h 318499"/>
              <a:gd name="connsiteX4" fmla="*/ 1880475 w 1880475"/>
              <a:gd name="connsiteY4" fmla="*/ 0 h 318499"/>
              <a:gd name="connsiteX5" fmla="*/ 1880475 w 1880475"/>
              <a:gd name="connsiteY5" fmla="*/ 318499 h 318499"/>
              <a:gd name="connsiteX6" fmla="*/ 1466771 w 1880475"/>
              <a:gd name="connsiteY6" fmla="*/ 318499 h 318499"/>
              <a:gd name="connsiteX7" fmla="*/ 1015457 w 1880475"/>
              <a:gd name="connsiteY7" fmla="*/ 318499 h 318499"/>
              <a:gd name="connsiteX8" fmla="*/ 564143 w 1880475"/>
              <a:gd name="connsiteY8" fmla="*/ 318499 h 318499"/>
              <a:gd name="connsiteX9" fmla="*/ 0 w 1880475"/>
              <a:gd name="connsiteY9" fmla="*/ 318499 h 318499"/>
              <a:gd name="connsiteX10" fmla="*/ 0 w 188047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0475" h="318499" fill="none" extrusionOk="0">
                <a:moveTo>
                  <a:pt x="0" y="0"/>
                </a:moveTo>
                <a:cubicBezTo>
                  <a:pt x="167268" y="-24234"/>
                  <a:pt x="246667" y="21336"/>
                  <a:pt x="470119" y="0"/>
                </a:cubicBezTo>
                <a:cubicBezTo>
                  <a:pt x="693571" y="-21336"/>
                  <a:pt x="697498" y="8368"/>
                  <a:pt x="921433" y="0"/>
                </a:cubicBezTo>
                <a:cubicBezTo>
                  <a:pt x="1145368" y="-8368"/>
                  <a:pt x="1236129" y="28678"/>
                  <a:pt x="1353942" y="0"/>
                </a:cubicBezTo>
                <a:cubicBezTo>
                  <a:pt x="1471755" y="-28678"/>
                  <a:pt x="1702888" y="15277"/>
                  <a:pt x="1880475" y="0"/>
                </a:cubicBezTo>
                <a:cubicBezTo>
                  <a:pt x="1895576" y="118174"/>
                  <a:pt x="1867220" y="223426"/>
                  <a:pt x="1880475" y="318499"/>
                </a:cubicBezTo>
                <a:cubicBezTo>
                  <a:pt x="1703593" y="353698"/>
                  <a:pt x="1551304" y="293302"/>
                  <a:pt x="1466771" y="318499"/>
                </a:cubicBezTo>
                <a:cubicBezTo>
                  <a:pt x="1382238" y="343696"/>
                  <a:pt x="1193707" y="301258"/>
                  <a:pt x="1015457" y="318499"/>
                </a:cubicBezTo>
                <a:cubicBezTo>
                  <a:pt x="837207" y="335740"/>
                  <a:pt x="689578" y="270274"/>
                  <a:pt x="564143" y="318499"/>
                </a:cubicBezTo>
                <a:cubicBezTo>
                  <a:pt x="438708" y="366724"/>
                  <a:pt x="125978" y="252945"/>
                  <a:pt x="0" y="318499"/>
                </a:cubicBezTo>
                <a:cubicBezTo>
                  <a:pt x="-28207" y="246600"/>
                  <a:pt x="13729" y="130538"/>
                  <a:pt x="0" y="0"/>
                </a:cubicBezTo>
                <a:close/>
              </a:path>
              <a:path w="1880475" h="318499" stroke="0" extrusionOk="0">
                <a:moveTo>
                  <a:pt x="0" y="0"/>
                </a:moveTo>
                <a:cubicBezTo>
                  <a:pt x="225591" y="-21456"/>
                  <a:pt x="269469" y="13091"/>
                  <a:pt x="470119" y="0"/>
                </a:cubicBezTo>
                <a:cubicBezTo>
                  <a:pt x="670769" y="-13091"/>
                  <a:pt x="779626" y="5397"/>
                  <a:pt x="940238" y="0"/>
                </a:cubicBezTo>
                <a:cubicBezTo>
                  <a:pt x="1100850" y="-5397"/>
                  <a:pt x="1335030" y="58081"/>
                  <a:pt x="1447966" y="0"/>
                </a:cubicBezTo>
                <a:cubicBezTo>
                  <a:pt x="1560902" y="-58081"/>
                  <a:pt x="1666234" y="1474"/>
                  <a:pt x="1880475" y="0"/>
                </a:cubicBezTo>
                <a:cubicBezTo>
                  <a:pt x="1885364" y="117180"/>
                  <a:pt x="1859713" y="187944"/>
                  <a:pt x="1880475" y="318499"/>
                </a:cubicBezTo>
                <a:cubicBezTo>
                  <a:pt x="1697000" y="356523"/>
                  <a:pt x="1567958" y="279635"/>
                  <a:pt x="1447966" y="318499"/>
                </a:cubicBezTo>
                <a:cubicBezTo>
                  <a:pt x="1327974" y="357363"/>
                  <a:pt x="1157501" y="317468"/>
                  <a:pt x="996652" y="318499"/>
                </a:cubicBezTo>
                <a:cubicBezTo>
                  <a:pt x="835803" y="319530"/>
                  <a:pt x="739019" y="259368"/>
                  <a:pt x="488924" y="318499"/>
                </a:cubicBezTo>
                <a:cubicBezTo>
                  <a:pt x="238829" y="377630"/>
                  <a:pt x="162477" y="266547"/>
                  <a:pt x="0" y="318499"/>
                </a:cubicBezTo>
                <a:cubicBezTo>
                  <a:pt x="-30427" y="227920"/>
                  <a:pt x="9280" y="151846"/>
                  <a:pt x="0" y="0"/>
                </a:cubicBezTo>
                <a:close/>
              </a:path>
            </a:pathLst>
          </a:custGeom>
          <a:solidFill>
            <a:srgbClr val="1F4E79"/>
          </a:solidFill>
          <a:ln w="15875">
            <a:solidFill>
              <a:srgbClr val="FFC000"/>
            </a:solidFill>
            <a:extLst>
              <a:ext uri="{C807C97D-BFC1-408E-A445-0C87EB9F89A2}">
                <ask:lineSketchStyleProps xmlns:ask="http://schemas.microsoft.com/office/drawing/2018/sketchyshapes" sd="3978248048">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Scientist</a:t>
            </a:r>
            <a:endParaRPr lang="en-CN" sz="1600" b="1" dirty="0">
              <a:solidFill>
                <a:schemeClr val="bg1"/>
              </a:solidFill>
            </a:endParaRPr>
          </a:p>
        </p:txBody>
      </p:sp>
      <p:sp>
        <p:nvSpPr>
          <p:cNvPr id="35" name="Rectangle 34">
            <a:extLst>
              <a:ext uri="{FF2B5EF4-FFF2-40B4-BE49-F238E27FC236}">
                <a16:creationId xmlns:a16="http://schemas.microsoft.com/office/drawing/2014/main" id="{326A138D-4879-02CF-5298-4D838DA6202E}"/>
              </a:ext>
            </a:extLst>
          </p:cNvPr>
          <p:cNvSpPr/>
          <p:nvPr/>
        </p:nvSpPr>
        <p:spPr>
          <a:xfrm>
            <a:off x="471986" y="3697983"/>
            <a:ext cx="1864595" cy="318499"/>
          </a:xfrm>
          <a:custGeom>
            <a:avLst/>
            <a:gdLst>
              <a:gd name="connsiteX0" fmla="*/ 0 w 1864595"/>
              <a:gd name="connsiteY0" fmla="*/ 0 h 318499"/>
              <a:gd name="connsiteX1" fmla="*/ 447503 w 1864595"/>
              <a:gd name="connsiteY1" fmla="*/ 0 h 318499"/>
              <a:gd name="connsiteX2" fmla="*/ 913652 w 1864595"/>
              <a:gd name="connsiteY2" fmla="*/ 0 h 318499"/>
              <a:gd name="connsiteX3" fmla="*/ 1379800 w 1864595"/>
              <a:gd name="connsiteY3" fmla="*/ 0 h 318499"/>
              <a:gd name="connsiteX4" fmla="*/ 1864595 w 1864595"/>
              <a:gd name="connsiteY4" fmla="*/ 0 h 318499"/>
              <a:gd name="connsiteX5" fmla="*/ 1864595 w 1864595"/>
              <a:gd name="connsiteY5" fmla="*/ 318499 h 318499"/>
              <a:gd name="connsiteX6" fmla="*/ 1398446 w 1864595"/>
              <a:gd name="connsiteY6" fmla="*/ 318499 h 318499"/>
              <a:gd name="connsiteX7" fmla="*/ 969589 w 1864595"/>
              <a:gd name="connsiteY7" fmla="*/ 318499 h 318499"/>
              <a:gd name="connsiteX8" fmla="*/ 540733 w 1864595"/>
              <a:gd name="connsiteY8" fmla="*/ 318499 h 318499"/>
              <a:gd name="connsiteX9" fmla="*/ 0 w 1864595"/>
              <a:gd name="connsiteY9" fmla="*/ 318499 h 318499"/>
              <a:gd name="connsiteX10" fmla="*/ 0 w 186459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4595" h="318499" fill="none" extrusionOk="0">
                <a:moveTo>
                  <a:pt x="0" y="0"/>
                </a:moveTo>
                <a:cubicBezTo>
                  <a:pt x="135581" y="-860"/>
                  <a:pt x="259673" y="35498"/>
                  <a:pt x="447503" y="0"/>
                </a:cubicBezTo>
                <a:cubicBezTo>
                  <a:pt x="635333" y="-35498"/>
                  <a:pt x="792603" y="25449"/>
                  <a:pt x="913652" y="0"/>
                </a:cubicBezTo>
                <a:cubicBezTo>
                  <a:pt x="1034701" y="-25449"/>
                  <a:pt x="1271664" y="4233"/>
                  <a:pt x="1379800" y="0"/>
                </a:cubicBezTo>
                <a:cubicBezTo>
                  <a:pt x="1487936" y="-4233"/>
                  <a:pt x="1632583" y="10079"/>
                  <a:pt x="1864595" y="0"/>
                </a:cubicBezTo>
                <a:cubicBezTo>
                  <a:pt x="1866368" y="89768"/>
                  <a:pt x="1853093" y="168301"/>
                  <a:pt x="1864595" y="318499"/>
                </a:cubicBezTo>
                <a:cubicBezTo>
                  <a:pt x="1648590" y="342533"/>
                  <a:pt x="1604907" y="266607"/>
                  <a:pt x="1398446" y="318499"/>
                </a:cubicBezTo>
                <a:cubicBezTo>
                  <a:pt x="1191985" y="370391"/>
                  <a:pt x="1132693" y="305994"/>
                  <a:pt x="969589" y="318499"/>
                </a:cubicBezTo>
                <a:cubicBezTo>
                  <a:pt x="806485" y="331004"/>
                  <a:pt x="635092" y="279991"/>
                  <a:pt x="540733" y="318499"/>
                </a:cubicBezTo>
                <a:cubicBezTo>
                  <a:pt x="446374" y="357007"/>
                  <a:pt x="113802" y="282922"/>
                  <a:pt x="0" y="318499"/>
                </a:cubicBezTo>
                <a:cubicBezTo>
                  <a:pt x="-23992" y="198653"/>
                  <a:pt x="7265" y="110655"/>
                  <a:pt x="0" y="0"/>
                </a:cubicBezTo>
                <a:close/>
              </a:path>
              <a:path w="1864595" h="318499" stroke="0" extrusionOk="0">
                <a:moveTo>
                  <a:pt x="0" y="0"/>
                </a:moveTo>
                <a:cubicBezTo>
                  <a:pt x="100987" y="-38727"/>
                  <a:pt x="297361" y="6229"/>
                  <a:pt x="447503" y="0"/>
                </a:cubicBezTo>
                <a:cubicBezTo>
                  <a:pt x="597645" y="-6229"/>
                  <a:pt x="736773" y="48283"/>
                  <a:pt x="857714" y="0"/>
                </a:cubicBezTo>
                <a:cubicBezTo>
                  <a:pt x="978655" y="-48283"/>
                  <a:pt x="1256412" y="2712"/>
                  <a:pt x="1361154" y="0"/>
                </a:cubicBezTo>
                <a:cubicBezTo>
                  <a:pt x="1465896" y="-2712"/>
                  <a:pt x="1724359" y="57139"/>
                  <a:pt x="1864595" y="0"/>
                </a:cubicBezTo>
                <a:cubicBezTo>
                  <a:pt x="1890521" y="99788"/>
                  <a:pt x="1859832" y="239883"/>
                  <a:pt x="1864595" y="318499"/>
                </a:cubicBezTo>
                <a:cubicBezTo>
                  <a:pt x="1754391" y="351563"/>
                  <a:pt x="1571474" y="308447"/>
                  <a:pt x="1435738" y="318499"/>
                </a:cubicBezTo>
                <a:cubicBezTo>
                  <a:pt x="1300002" y="328551"/>
                  <a:pt x="1125269" y="286199"/>
                  <a:pt x="1006881" y="318499"/>
                </a:cubicBezTo>
                <a:cubicBezTo>
                  <a:pt x="888493" y="350799"/>
                  <a:pt x="717831" y="316802"/>
                  <a:pt x="503441" y="318499"/>
                </a:cubicBezTo>
                <a:cubicBezTo>
                  <a:pt x="289051" y="320196"/>
                  <a:pt x="120063" y="262742"/>
                  <a:pt x="0" y="318499"/>
                </a:cubicBezTo>
                <a:cubicBezTo>
                  <a:pt x="-18151" y="183424"/>
                  <a:pt x="14164" y="71803"/>
                  <a:pt x="0" y="0"/>
                </a:cubicBezTo>
                <a:close/>
              </a:path>
            </a:pathLst>
          </a:custGeom>
          <a:solidFill>
            <a:schemeClr val="accent4">
              <a:lumMod val="60000"/>
              <a:lumOff val="40000"/>
            </a:schemeClr>
          </a:solidFill>
          <a:ln w="15875">
            <a:solidFill>
              <a:srgbClr val="1F4E79"/>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37" name="Rectangle 36">
            <a:extLst>
              <a:ext uri="{FF2B5EF4-FFF2-40B4-BE49-F238E27FC236}">
                <a16:creationId xmlns:a16="http://schemas.microsoft.com/office/drawing/2014/main" id="{EC0FF159-6986-F6BA-0E0A-40AD2D6C0DF6}"/>
              </a:ext>
            </a:extLst>
          </p:cNvPr>
          <p:cNvSpPr/>
          <p:nvPr/>
        </p:nvSpPr>
        <p:spPr>
          <a:xfrm>
            <a:off x="6252074" y="3697983"/>
            <a:ext cx="1880475" cy="318499"/>
          </a:xfrm>
          <a:custGeom>
            <a:avLst/>
            <a:gdLst>
              <a:gd name="connsiteX0" fmla="*/ 0 w 1880475"/>
              <a:gd name="connsiteY0" fmla="*/ 0 h 318499"/>
              <a:gd name="connsiteX1" fmla="*/ 413705 w 1880475"/>
              <a:gd name="connsiteY1" fmla="*/ 0 h 318499"/>
              <a:gd name="connsiteX2" fmla="*/ 846214 w 1880475"/>
              <a:gd name="connsiteY2" fmla="*/ 0 h 318499"/>
              <a:gd name="connsiteX3" fmla="*/ 1353942 w 1880475"/>
              <a:gd name="connsiteY3" fmla="*/ 0 h 318499"/>
              <a:gd name="connsiteX4" fmla="*/ 1880475 w 1880475"/>
              <a:gd name="connsiteY4" fmla="*/ 0 h 318499"/>
              <a:gd name="connsiteX5" fmla="*/ 1880475 w 1880475"/>
              <a:gd name="connsiteY5" fmla="*/ 318499 h 318499"/>
              <a:gd name="connsiteX6" fmla="*/ 1391552 w 1880475"/>
              <a:gd name="connsiteY6" fmla="*/ 318499 h 318499"/>
              <a:gd name="connsiteX7" fmla="*/ 883823 w 1880475"/>
              <a:gd name="connsiteY7" fmla="*/ 318499 h 318499"/>
              <a:gd name="connsiteX8" fmla="*/ 413704 w 1880475"/>
              <a:gd name="connsiteY8" fmla="*/ 318499 h 318499"/>
              <a:gd name="connsiteX9" fmla="*/ 0 w 1880475"/>
              <a:gd name="connsiteY9" fmla="*/ 318499 h 318499"/>
              <a:gd name="connsiteX10" fmla="*/ 0 w 188047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0475" h="318499" fill="none" extrusionOk="0">
                <a:moveTo>
                  <a:pt x="0" y="0"/>
                </a:moveTo>
                <a:cubicBezTo>
                  <a:pt x="190723" y="-28440"/>
                  <a:pt x="252290" y="22017"/>
                  <a:pt x="413705" y="0"/>
                </a:cubicBezTo>
                <a:cubicBezTo>
                  <a:pt x="575120" y="-22017"/>
                  <a:pt x="754992" y="35652"/>
                  <a:pt x="846214" y="0"/>
                </a:cubicBezTo>
                <a:cubicBezTo>
                  <a:pt x="937436" y="-35652"/>
                  <a:pt x="1130998" y="46088"/>
                  <a:pt x="1353942" y="0"/>
                </a:cubicBezTo>
                <a:cubicBezTo>
                  <a:pt x="1576886" y="-46088"/>
                  <a:pt x="1619863" y="2230"/>
                  <a:pt x="1880475" y="0"/>
                </a:cubicBezTo>
                <a:cubicBezTo>
                  <a:pt x="1913638" y="83143"/>
                  <a:pt x="1872849" y="178882"/>
                  <a:pt x="1880475" y="318499"/>
                </a:cubicBezTo>
                <a:cubicBezTo>
                  <a:pt x="1705621" y="326550"/>
                  <a:pt x="1534080" y="306202"/>
                  <a:pt x="1391552" y="318499"/>
                </a:cubicBezTo>
                <a:cubicBezTo>
                  <a:pt x="1249024" y="330796"/>
                  <a:pt x="1065517" y="287639"/>
                  <a:pt x="883823" y="318499"/>
                </a:cubicBezTo>
                <a:cubicBezTo>
                  <a:pt x="702129" y="349359"/>
                  <a:pt x="576977" y="294680"/>
                  <a:pt x="413704" y="318499"/>
                </a:cubicBezTo>
                <a:cubicBezTo>
                  <a:pt x="250431" y="342318"/>
                  <a:pt x="200724" y="277302"/>
                  <a:pt x="0" y="318499"/>
                </a:cubicBezTo>
                <a:cubicBezTo>
                  <a:pt x="-18963" y="184405"/>
                  <a:pt x="16997" y="118765"/>
                  <a:pt x="0" y="0"/>
                </a:cubicBezTo>
                <a:close/>
              </a:path>
              <a:path w="1880475" h="318499" stroke="0" extrusionOk="0">
                <a:moveTo>
                  <a:pt x="0" y="0"/>
                </a:moveTo>
                <a:cubicBezTo>
                  <a:pt x="120467" y="-39259"/>
                  <a:pt x="290900" y="17035"/>
                  <a:pt x="470119" y="0"/>
                </a:cubicBezTo>
                <a:cubicBezTo>
                  <a:pt x="649338" y="-17035"/>
                  <a:pt x="770291" y="46968"/>
                  <a:pt x="902628" y="0"/>
                </a:cubicBezTo>
                <a:cubicBezTo>
                  <a:pt x="1034965" y="-46968"/>
                  <a:pt x="1149099" y="50130"/>
                  <a:pt x="1353942" y="0"/>
                </a:cubicBezTo>
                <a:cubicBezTo>
                  <a:pt x="1558785" y="-50130"/>
                  <a:pt x="1768343" y="779"/>
                  <a:pt x="1880475" y="0"/>
                </a:cubicBezTo>
                <a:cubicBezTo>
                  <a:pt x="1905873" y="132882"/>
                  <a:pt x="1870180" y="182028"/>
                  <a:pt x="1880475" y="318499"/>
                </a:cubicBezTo>
                <a:cubicBezTo>
                  <a:pt x="1765193" y="366132"/>
                  <a:pt x="1528217" y="314637"/>
                  <a:pt x="1429161" y="318499"/>
                </a:cubicBezTo>
                <a:cubicBezTo>
                  <a:pt x="1330105" y="322361"/>
                  <a:pt x="1142568" y="312461"/>
                  <a:pt x="921433" y="318499"/>
                </a:cubicBezTo>
                <a:cubicBezTo>
                  <a:pt x="700298" y="324537"/>
                  <a:pt x="660884" y="306534"/>
                  <a:pt x="470119" y="318499"/>
                </a:cubicBezTo>
                <a:cubicBezTo>
                  <a:pt x="279354" y="330464"/>
                  <a:pt x="195121" y="285759"/>
                  <a:pt x="0" y="318499"/>
                </a:cubicBezTo>
                <a:cubicBezTo>
                  <a:pt x="-11449" y="187242"/>
                  <a:pt x="34922" y="76232"/>
                  <a:pt x="0" y="0"/>
                </a:cubicBezTo>
                <a:close/>
              </a:path>
            </a:pathLst>
          </a:custGeom>
          <a:solidFill>
            <a:schemeClr val="accent4">
              <a:lumMod val="60000"/>
              <a:lumOff val="40000"/>
            </a:schemeClr>
          </a:solidFill>
          <a:ln w="15875">
            <a:solidFill>
              <a:srgbClr val="1F4E79"/>
            </a:solidFill>
            <a:extLst>
              <a:ext uri="{C807C97D-BFC1-408E-A445-0C87EB9F89A2}">
                <ask:lineSketchStyleProps xmlns:ask="http://schemas.microsoft.com/office/drawing/2018/sketchyshapes" sd="1617256088">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Engineer</a:t>
            </a:r>
            <a:endParaRPr lang="en-CN" sz="1600" b="1" dirty="0">
              <a:solidFill>
                <a:schemeClr val="tx1"/>
              </a:solidFill>
            </a:endParaRPr>
          </a:p>
        </p:txBody>
      </p:sp>
      <p:sp>
        <p:nvSpPr>
          <p:cNvPr id="2" name="TextBox 1">
            <a:extLst>
              <a:ext uri="{FF2B5EF4-FFF2-40B4-BE49-F238E27FC236}">
                <a16:creationId xmlns:a16="http://schemas.microsoft.com/office/drawing/2014/main" id="{694CFC60-E98B-9450-6372-F80AFBD0F54F}"/>
              </a:ext>
            </a:extLst>
          </p:cNvPr>
          <p:cNvSpPr txBox="1"/>
          <p:nvPr/>
        </p:nvSpPr>
        <p:spPr>
          <a:xfrm>
            <a:off x="2360688" y="1508004"/>
            <a:ext cx="750770" cy="338554"/>
          </a:xfrm>
          <a:prstGeom prst="rect">
            <a:avLst/>
          </a:prstGeom>
          <a:noFill/>
        </p:spPr>
        <p:txBody>
          <a:bodyPr wrap="square" rtlCol="0">
            <a:spAutoFit/>
          </a:bodyPr>
          <a:lstStyle/>
          <a:p>
            <a:r>
              <a:rPr lang="en-US" altLang="zh-CN" sz="1600" b="1" dirty="0">
                <a:solidFill>
                  <a:srgbClr val="C00000"/>
                </a:solidFill>
              </a:rPr>
              <a:t>86%</a:t>
            </a:r>
            <a:endParaRPr lang="en-CN" sz="1600" b="1" dirty="0">
              <a:solidFill>
                <a:srgbClr val="C00000"/>
              </a:solidFill>
            </a:endParaRPr>
          </a:p>
        </p:txBody>
      </p:sp>
      <p:sp>
        <p:nvSpPr>
          <p:cNvPr id="38" name="TextBox 37">
            <a:extLst>
              <a:ext uri="{FF2B5EF4-FFF2-40B4-BE49-F238E27FC236}">
                <a16:creationId xmlns:a16="http://schemas.microsoft.com/office/drawing/2014/main" id="{0BDCF11B-E321-BFDE-E9A7-EFC24D4F8124}"/>
              </a:ext>
            </a:extLst>
          </p:cNvPr>
          <p:cNvSpPr txBox="1"/>
          <p:nvPr/>
        </p:nvSpPr>
        <p:spPr>
          <a:xfrm>
            <a:off x="900355" y="4101156"/>
            <a:ext cx="2011427" cy="338554"/>
          </a:xfrm>
          <a:prstGeom prst="rect">
            <a:avLst/>
          </a:prstGeom>
          <a:noFill/>
        </p:spPr>
        <p:txBody>
          <a:bodyPr wrap="square" rtlCol="0">
            <a:spAutoFit/>
          </a:bodyPr>
          <a:lstStyle/>
          <a:p>
            <a:r>
              <a:rPr lang="en-US" sz="1600" b="1" dirty="0"/>
              <a:t>Accuracy Score:</a:t>
            </a:r>
            <a:endParaRPr lang="en-CN" sz="1600" b="1" dirty="0"/>
          </a:p>
        </p:txBody>
      </p:sp>
      <p:sp>
        <p:nvSpPr>
          <p:cNvPr id="39" name="TextBox 38">
            <a:extLst>
              <a:ext uri="{FF2B5EF4-FFF2-40B4-BE49-F238E27FC236}">
                <a16:creationId xmlns:a16="http://schemas.microsoft.com/office/drawing/2014/main" id="{7AFA74E3-F194-8BF7-AB5A-747CFA48A854}"/>
              </a:ext>
            </a:extLst>
          </p:cNvPr>
          <p:cNvSpPr txBox="1"/>
          <p:nvPr/>
        </p:nvSpPr>
        <p:spPr>
          <a:xfrm>
            <a:off x="2360689" y="4101156"/>
            <a:ext cx="750770" cy="338554"/>
          </a:xfrm>
          <a:prstGeom prst="rect">
            <a:avLst/>
          </a:prstGeom>
          <a:noFill/>
        </p:spPr>
        <p:txBody>
          <a:bodyPr wrap="square" rtlCol="0">
            <a:spAutoFit/>
          </a:bodyPr>
          <a:lstStyle/>
          <a:p>
            <a:r>
              <a:rPr lang="en-US" altLang="zh-CN" sz="1600" b="1" dirty="0">
                <a:solidFill>
                  <a:srgbClr val="C00000"/>
                </a:solidFill>
              </a:rPr>
              <a:t>78%</a:t>
            </a:r>
            <a:endParaRPr lang="en-CN" sz="1600" b="1" dirty="0">
              <a:solidFill>
                <a:srgbClr val="C00000"/>
              </a:solidFill>
            </a:endParaRPr>
          </a:p>
        </p:txBody>
      </p:sp>
      <p:sp>
        <p:nvSpPr>
          <p:cNvPr id="40" name="TextBox 39">
            <a:extLst>
              <a:ext uri="{FF2B5EF4-FFF2-40B4-BE49-F238E27FC236}">
                <a16:creationId xmlns:a16="http://schemas.microsoft.com/office/drawing/2014/main" id="{EE284B33-5436-9F2A-EEEA-31D6B3F0E00E}"/>
              </a:ext>
            </a:extLst>
          </p:cNvPr>
          <p:cNvSpPr txBox="1"/>
          <p:nvPr/>
        </p:nvSpPr>
        <p:spPr>
          <a:xfrm>
            <a:off x="6635407" y="1500864"/>
            <a:ext cx="2011427" cy="338554"/>
          </a:xfrm>
          <a:prstGeom prst="rect">
            <a:avLst/>
          </a:prstGeom>
          <a:noFill/>
        </p:spPr>
        <p:txBody>
          <a:bodyPr wrap="square" rtlCol="0">
            <a:spAutoFit/>
          </a:bodyPr>
          <a:lstStyle/>
          <a:p>
            <a:r>
              <a:rPr lang="en-US" sz="1600" b="1" dirty="0"/>
              <a:t>Accuracy Score:</a:t>
            </a:r>
            <a:endParaRPr lang="en-CN" sz="1600" b="1" dirty="0"/>
          </a:p>
        </p:txBody>
      </p:sp>
      <p:sp>
        <p:nvSpPr>
          <p:cNvPr id="41" name="TextBox 40">
            <a:extLst>
              <a:ext uri="{FF2B5EF4-FFF2-40B4-BE49-F238E27FC236}">
                <a16:creationId xmlns:a16="http://schemas.microsoft.com/office/drawing/2014/main" id="{A501F4F4-C21B-CA61-57D9-46789115FF8B}"/>
              </a:ext>
            </a:extLst>
          </p:cNvPr>
          <p:cNvSpPr txBox="1"/>
          <p:nvPr/>
        </p:nvSpPr>
        <p:spPr>
          <a:xfrm>
            <a:off x="8095740" y="1510489"/>
            <a:ext cx="750770" cy="338554"/>
          </a:xfrm>
          <a:prstGeom prst="rect">
            <a:avLst/>
          </a:prstGeom>
          <a:noFill/>
        </p:spPr>
        <p:txBody>
          <a:bodyPr wrap="square" rtlCol="0">
            <a:spAutoFit/>
          </a:bodyPr>
          <a:lstStyle/>
          <a:p>
            <a:r>
              <a:rPr lang="en-US" altLang="zh-CN" sz="1600" b="1" dirty="0">
                <a:solidFill>
                  <a:srgbClr val="C00000"/>
                </a:solidFill>
              </a:rPr>
              <a:t>90%</a:t>
            </a:r>
            <a:endParaRPr lang="en-CN" sz="1600" b="1" dirty="0">
              <a:solidFill>
                <a:srgbClr val="C00000"/>
              </a:solidFill>
            </a:endParaRPr>
          </a:p>
        </p:txBody>
      </p:sp>
      <p:sp>
        <p:nvSpPr>
          <p:cNvPr id="42" name="TextBox 41">
            <a:extLst>
              <a:ext uri="{FF2B5EF4-FFF2-40B4-BE49-F238E27FC236}">
                <a16:creationId xmlns:a16="http://schemas.microsoft.com/office/drawing/2014/main" id="{EBFD119A-877B-5E92-86F3-056BB05B4DB2}"/>
              </a:ext>
            </a:extLst>
          </p:cNvPr>
          <p:cNvSpPr txBox="1"/>
          <p:nvPr/>
        </p:nvSpPr>
        <p:spPr>
          <a:xfrm>
            <a:off x="6672216" y="4122870"/>
            <a:ext cx="2011427" cy="338554"/>
          </a:xfrm>
          <a:prstGeom prst="rect">
            <a:avLst/>
          </a:prstGeom>
          <a:noFill/>
        </p:spPr>
        <p:txBody>
          <a:bodyPr wrap="square" rtlCol="0">
            <a:spAutoFit/>
          </a:bodyPr>
          <a:lstStyle/>
          <a:p>
            <a:r>
              <a:rPr lang="en-US" sz="1600" b="1" dirty="0"/>
              <a:t>Accuracy Score:</a:t>
            </a:r>
            <a:endParaRPr lang="en-CN" sz="1600" b="1" dirty="0"/>
          </a:p>
        </p:txBody>
      </p:sp>
      <p:sp>
        <p:nvSpPr>
          <p:cNvPr id="43" name="TextBox 42">
            <a:extLst>
              <a:ext uri="{FF2B5EF4-FFF2-40B4-BE49-F238E27FC236}">
                <a16:creationId xmlns:a16="http://schemas.microsoft.com/office/drawing/2014/main" id="{D63755C4-638A-68DB-3A55-02375A4A8CBB}"/>
              </a:ext>
            </a:extLst>
          </p:cNvPr>
          <p:cNvSpPr txBox="1"/>
          <p:nvPr/>
        </p:nvSpPr>
        <p:spPr>
          <a:xfrm>
            <a:off x="8132549" y="4132495"/>
            <a:ext cx="750770" cy="338554"/>
          </a:xfrm>
          <a:prstGeom prst="rect">
            <a:avLst/>
          </a:prstGeom>
          <a:noFill/>
        </p:spPr>
        <p:txBody>
          <a:bodyPr wrap="square" rtlCol="0">
            <a:spAutoFit/>
          </a:bodyPr>
          <a:lstStyle/>
          <a:p>
            <a:r>
              <a:rPr lang="en-US" altLang="zh-CN" sz="1600" b="1" dirty="0">
                <a:solidFill>
                  <a:srgbClr val="C00000"/>
                </a:solidFill>
              </a:rPr>
              <a:t>90%</a:t>
            </a:r>
            <a:endParaRPr lang="en-CN" sz="1600" b="1" dirty="0">
              <a:solidFill>
                <a:srgbClr val="C00000"/>
              </a:solidFill>
            </a:endParaRPr>
          </a:p>
        </p:txBody>
      </p:sp>
      <p:pic>
        <p:nvPicPr>
          <p:cNvPr id="44" name="Picture 43">
            <a:extLst>
              <a:ext uri="{FF2B5EF4-FFF2-40B4-BE49-F238E27FC236}">
                <a16:creationId xmlns:a16="http://schemas.microsoft.com/office/drawing/2014/main" id="{63090214-CF88-CF43-C053-8003E0469AD9}"/>
              </a:ext>
            </a:extLst>
          </p:cNvPr>
          <p:cNvPicPr>
            <a:picLocks noChangeAspect="1"/>
          </p:cNvPicPr>
          <p:nvPr/>
        </p:nvPicPr>
        <p:blipFill>
          <a:blip r:embed="rId3"/>
          <a:stretch>
            <a:fillRect/>
          </a:stretch>
        </p:blipFill>
        <p:spPr>
          <a:xfrm>
            <a:off x="392304" y="1791581"/>
            <a:ext cx="3780175" cy="1842687"/>
          </a:xfrm>
          <a:prstGeom prst="rect">
            <a:avLst/>
          </a:prstGeom>
        </p:spPr>
      </p:pic>
      <p:pic>
        <p:nvPicPr>
          <p:cNvPr id="46" name="Picture 45">
            <a:extLst>
              <a:ext uri="{FF2B5EF4-FFF2-40B4-BE49-F238E27FC236}">
                <a16:creationId xmlns:a16="http://schemas.microsoft.com/office/drawing/2014/main" id="{66FEBE7E-4207-A0A3-E39D-321993BBB6D4}"/>
              </a:ext>
            </a:extLst>
          </p:cNvPr>
          <p:cNvPicPr>
            <a:picLocks noChangeAspect="1"/>
          </p:cNvPicPr>
          <p:nvPr/>
        </p:nvPicPr>
        <p:blipFill>
          <a:blip r:embed="rId4"/>
          <a:stretch>
            <a:fillRect/>
          </a:stretch>
        </p:blipFill>
        <p:spPr>
          <a:xfrm>
            <a:off x="443083" y="4439710"/>
            <a:ext cx="4386791" cy="1860523"/>
          </a:xfrm>
          <a:prstGeom prst="rect">
            <a:avLst/>
          </a:prstGeom>
        </p:spPr>
      </p:pic>
      <p:pic>
        <p:nvPicPr>
          <p:cNvPr id="50" name="Picture 49">
            <a:extLst>
              <a:ext uri="{FF2B5EF4-FFF2-40B4-BE49-F238E27FC236}">
                <a16:creationId xmlns:a16="http://schemas.microsoft.com/office/drawing/2014/main" id="{EFB38DF5-B163-7636-C961-C8EB8D0D5B82}"/>
              </a:ext>
            </a:extLst>
          </p:cNvPr>
          <p:cNvPicPr>
            <a:picLocks noChangeAspect="1"/>
          </p:cNvPicPr>
          <p:nvPr/>
        </p:nvPicPr>
        <p:blipFill>
          <a:blip r:embed="rId5"/>
          <a:stretch>
            <a:fillRect/>
          </a:stretch>
        </p:blipFill>
        <p:spPr>
          <a:xfrm>
            <a:off x="6286241" y="4413967"/>
            <a:ext cx="3615616" cy="1860523"/>
          </a:xfrm>
          <a:prstGeom prst="rect">
            <a:avLst/>
          </a:prstGeom>
        </p:spPr>
      </p:pic>
    </p:spTree>
    <p:extLst>
      <p:ext uri="{BB962C8B-B14F-4D97-AF65-F5344CB8AC3E}">
        <p14:creationId xmlns:p14="http://schemas.microsoft.com/office/powerpoint/2010/main" val="94159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AA57D0A3-8B5B-061A-651B-24864BC4BD91}"/>
              </a:ext>
            </a:extLst>
          </p:cNvPr>
          <p:cNvSpPr/>
          <p:nvPr/>
        </p:nvSpPr>
        <p:spPr>
          <a:xfrm>
            <a:off x="6332802" y="6424847"/>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089AB9A4-9FE4-E665-D0DA-2524763D59A7}"/>
              </a:ext>
            </a:extLst>
          </p:cNvPr>
          <p:cNvSpPr/>
          <p:nvPr/>
        </p:nvSpPr>
        <p:spPr>
          <a:xfrm>
            <a:off x="7412942" y="6411507"/>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25B9DD07-C091-B80D-553E-4E68F7D647FE}"/>
              </a:ext>
            </a:extLst>
          </p:cNvPr>
          <p:cNvSpPr/>
          <p:nvPr/>
        </p:nvSpPr>
        <p:spPr>
          <a:xfrm>
            <a:off x="8488385" y="6411507"/>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FED0164A-BC33-73F4-22D3-483D24557F01}"/>
              </a:ext>
            </a:extLst>
          </p:cNvPr>
          <p:cNvSpPr/>
          <p:nvPr/>
        </p:nvSpPr>
        <p:spPr>
          <a:xfrm>
            <a:off x="9552506" y="6387821"/>
            <a:ext cx="1176987" cy="404191"/>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50" b="1" dirty="0">
                <a:solidFill>
                  <a:schemeClr val="tx1"/>
                </a:solidFill>
              </a:rPr>
              <a:t>Application</a:t>
            </a:r>
            <a:endParaRPr lang="en-CN" sz="950" b="1" dirty="0">
              <a:solidFill>
                <a:schemeClr val="tx1"/>
              </a:solidFill>
            </a:endParaRPr>
          </a:p>
        </p:txBody>
      </p:sp>
      <p:sp>
        <p:nvSpPr>
          <p:cNvPr id="8" name="Chevron 7">
            <a:extLst>
              <a:ext uri="{FF2B5EF4-FFF2-40B4-BE49-F238E27FC236}">
                <a16:creationId xmlns:a16="http://schemas.microsoft.com/office/drawing/2014/main" id="{D8DA8D57-180B-002D-060B-8E868F336331}"/>
              </a:ext>
            </a:extLst>
          </p:cNvPr>
          <p:cNvSpPr/>
          <p:nvPr/>
        </p:nvSpPr>
        <p:spPr>
          <a:xfrm>
            <a:off x="10612015" y="6387821"/>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C04A269C-29E6-BCF6-D1DE-B7EAE828BA02}"/>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8910F34D-946C-8E34-2718-7699DA610A20}"/>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F12943C0-5265-B5CC-221A-12832266EE1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66A769B9-38EE-F6D9-F423-F6D109F3417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7F2696F8-AA4C-CA1A-D1BF-33AE395CD407}"/>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40801F25-F48E-7F7E-AE24-4A4759C9F503}"/>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0EA7DBB0-4DBA-7406-485F-1AD4B3ED6A0A}"/>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3BE1A6A1-23F1-1CC0-1B7E-9E507C624CEE}"/>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7248545B-542D-C4E6-65C7-285699D4A6F4}"/>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CC70F64-92B7-006B-1B10-86502BB9BAC2}"/>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008EA86E-488F-7A56-6273-56F7657D0DE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9F0D1B18-EA0D-16F8-1462-16D050445784}"/>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Application</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1" name="任意多边形 53">
            <a:extLst>
              <a:ext uri="{FF2B5EF4-FFF2-40B4-BE49-F238E27FC236}">
                <a16:creationId xmlns:a16="http://schemas.microsoft.com/office/drawing/2014/main" id="{803C4819-818F-B337-271C-1729070B4D8D}"/>
              </a:ext>
            </a:extLst>
          </p:cNvPr>
          <p:cNvSpPr/>
          <p:nvPr/>
        </p:nvSpPr>
        <p:spPr>
          <a:xfrm rot="10800000">
            <a:off x="65683" y="704323"/>
            <a:ext cx="6301539" cy="5867446"/>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N" sz="800" dirty="0"/>
          </a:p>
        </p:txBody>
      </p:sp>
      <p:sp>
        <p:nvSpPr>
          <p:cNvPr id="22" name="TextBox 21">
            <a:extLst>
              <a:ext uri="{FF2B5EF4-FFF2-40B4-BE49-F238E27FC236}">
                <a16:creationId xmlns:a16="http://schemas.microsoft.com/office/drawing/2014/main" id="{B91618E0-5658-6E86-D766-50BC19E8FB09}"/>
              </a:ext>
            </a:extLst>
          </p:cNvPr>
          <p:cNvSpPr txBox="1"/>
          <p:nvPr/>
        </p:nvSpPr>
        <p:spPr>
          <a:xfrm>
            <a:off x="274844" y="819706"/>
            <a:ext cx="5906343" cy="5747727"/>
          </a:xfrm>
          <a:prstGeom prst="rect">
            <a:avLst/>
          </a:prstGeom>
          <a:noFill/>
        </p:spPr>
        <p:txBody>
          <a:bodyPr wrap="square">
            <a:spAutoFit/>
          </a:bodyPr>
          <a:lstStyle/>
          <a:p>
            <a:r>
              <a:rPr lang="en-US" sz="1050" dirty="0"/>
              <a:t>"</a:t>
            </a:r>
            <a:r>
              <a:rPr lang="en-US" sz="1050" dirty="0">
                <a:highlight>
                  <a:srgbClr val="C0C0C0"/>
                </a:highlight>
              </a:rPr>
              <a:t>Who We Are\n\</a:t>
            </a:r>
            <a:r>
              <a:rPr lang="en-US" sz="1050" dirty="0" err="1">
                <a:highlight>
                  <a:srgbClr val="C0C0C0"/>
                </a:highlight>
              </a:rPr>
              <a:t>nCisco</a:t>
            </a:r>
            <a:r>
              <a:rPr lang="en-US" sz="1050" dirty="0">
                <a:highlight>
                  <a:srgbClr val="C0C0C0"/>
                </a:highlight>
              </a:rPr>
              <a:t> Security – at Cisco we deliver intelligent cybersecurity for the real world, providing one of the industry's most comprehensive advanced threat protection portfolios that is integrated, pervasive, continuous, and open. Cisco's threat-centric approach to security reduces complexity while providing unmatched visibility, continuous control and advanced threat protection.\n\</a:t>
            </a:r>
            <a:r>
              <a:rPr lang="en-US" sz="1050" dirty="0" err="1">
                <a:highlight>
                  <a:srgbClr val="C0C0C0"/>
                </a:highlight>
              </a:rPr>
              <a:t>n</a:t>
            </a:r>
            <a:r>
              <a:rPr lang="en-US" sz="1050" dirty="0" err="1"/>
              <a:t>Who</a:t>
            </a:r>
            <a:r>
              <a:rPr lang="en-US" sz="1050" dirty="0"/>
              <a:t> You Are\n\</a:t>
            </a:r>
            <a:r>
              <a:rPr lang="en-US" sz="1050" dirty="0" err="1"/>
              <a:t>nAs</a:t>
            </a:r>
            <a:r>
              <a:rPr lang="en-US" sz="1050" dirty="0"/>
              <a:t> an Security Licensing Specialist, you will assist in support tickets related to licensing questions and concerns. Looking for a candidate who can review business processes and make process improvement recommendations.\n\</a:t>
            </a:r>
            <a:r>
              <a:rPr lang="en-US" sz="1050" dirty="0" err="1"/>
              <a:t>nThis</a:t>
            </a:r>
            <a:r>
              <a:rPr lang="en-US" sz="1050" dirty="0"/>
              <a:t> role offers the extraordinary opportunity to interact with all parts of the business. Not only does it require a high-touch customer interface, but it also puts you in direct contact with Product, Sales, Renewals, Marketing, </a:t>
            </a:r>
            <a:r>
              <a:rPr lang="en-US" sz="1050" dirty="0">
                <a:highlight>
                  <a:srgbClr val="FC6371"/>
                </a:highlight>
              </a:rPr>
              <a:t>Engineering</a:t>
            </a:r>
            <a:r>
              <a:rPr lang="en-US" sz="1050" dirty="0"/>
              <a:t>, UX, and Support. </a:t>
            </a:r>
            <a:r>
              <a:rPr lang="en-US" sz="1050" dirty="0">
                <a:highlight>
                  <a:srgbClr val="C0C0C0"/>
                </a:highlight>
              </a:rPr>
              <a:t>You will have the opportunity to use, showcase, and grow your operations skills, drive internal programmatic changes to better service our customers, and be part of an amazing Cisco Security Business Group.\</a:t>
            </a:r>
            <a:r>
              <a:rPr lang="en-US" sz="1050" dirty="0"/>
              <a:t>n\</a:t>
            </a:r>
            <a:r>
              <a:rPr lang="en-US" sz="1050" dirty="0" err="1"/>
              <a:t>nWhat</a:t>
            </a:r>
            <a:r>
              <a:rPr lang="en-US" sz="1050" dirty="0"/>
              <a:t> You'll Do\</a:t>
            </a:r>
            <a:r>
              <a:rPr lang="en-US" sz="1050" dirty="0" err="1"/>
              <a:t>nWork</a:t>
            </a:r>
            <a:r>
              <a:rPr lang="en-US" sz="1050" dirty="0"/>
              <a:t> closely with various technical and internal support teams to resolve cases related to licensing queries\</a:t>
            </a:r>
            <a:r>
              <a:rPr lang="en-US" sz="1050" dirty="0" err="1"/>
              <a:t>nEnsure</a:t>
            </a:r>
            <a:r>
              <a:rPr lang="en-US" sz="1050" dirty="0"/>
              <a:t> that the quality and frequency of support are consistent with the Cloud Security customer cases\</a:t>
            </a:r>
            <a:r>
              <a:rPr lang="en-US" sz="1050" dirty="0" err="1"/>
              <a:t>nWork</a:t>
            </a:r>
            <a:r>
              <a:rPr lang="en-US" sz="1050" dirty="0"/>
              <a:t> closely with internal teams, including Sales, Renewals, Business Systems, Sales Operations, to ensure the successful resolution of all licensing related queries.\</a:t>
            </a:r>
            <a:r>
              <a:rPr lang="en-US" sz="1050" dirty="0" err="1"/>
              <a:t>nCreate</a:t>
            </a:r>
            <a:r>
              <a:rPr lang="en-US" sz="1050" dirty="0"/>
              <a:t> and maintain documentation for processes and workflows as needed.\</a:t>
            </a:r>
            <a:r>
              <a:rPr lang="en-US" sz="1050" dirty="0" err="1"/>
              <a:t>nTrack</a:t>
            </a:r>
            <a:r>
              <a:rPr lang="en-US" sz="1050" dirty="0"/>
              <a:t> progress and follow up on cases created by customers, partners and internal teams\</a:t>
            </a:r>
            <a:r>
              <a:rPr lang="en-US" sz="1050" dirty="0" err="1"/>
              <a:t>nMinimum</a:t>
            </a:r>
            <a:r>
              <a:rPr lang="en-US" sz="1050" dirty="0"/>
              <a:t> Qualifications\n3+ years’ work experience in an equivalent capacity\</a:t>
            </a:r>
            <a:r>
              <a:rPr lang="en-US" sz="1050" dirty="0" err="1"/>
              <a:t>nExcellent</a:t>
            </a:r>
            <a:r>
              <a:rPr lang="en-US" sz="1050" dirty="0"/>
              <a:t> </a:t>
            </a:r>
            <a:r>
              <a:rPr lang="en-US" sz="1050" dirty="0">
                <a:highlight>
                  <a:srgbClr val="FC6371"/>
                </a:highlight>
              </a:rPr>
              <a:t>communications</a:t>
            </a:r>
            <a:r>
              <a:rPr lang="en-US" sz="1050" dirty="0"/>
              <a:t> skills both written and verbal\</a:t>
            </a:r>
            <a:r>
              <a:rPr lang="en-US" sz="1050" dirty="0" err="1"/>
              <a:t>nA</a:t>
            </a:r>
            <a:r>
              <a:rPr lang="en-US" sz="1050" dirty="0"/>
              <a:t> true passion for customers and customer success\</a:t>
            </a:r>
            <a:r>
              <a:rPr lang="en-US" sz="1050" dirty="0" err="1"/>
              <a:t>nExperience</a:t>
            </a:r>
            <a:r>
              <a:rPr lang="en-US" sz="1050" dirty="0"/>
              <a:t> with SaaS-based applications and services\</a:t>
            </a:r>
            <a:r>
              <a:rPr lang="en-US" sz="1050" dirty="0" err="1"/>
              <a:t>nSelf</a:t>
            </a:r>
            <a:r>
              <a:rPr lang="en-US" sz="1050" dirty="0"/>
              <a:t>-starter, high energy, positive attitude, customer focused, detailed oriented\</a:t>
            </a:r>
            <a:r>
              <a:rPr lang="en-US" sz="1050" dirty="0" err="1"/>
              <a:t>nBachelor's</a:t>
            </a:r>
            <a:r>
              <a:rPr lang="en-US" sz="1050" dirty="0"/>
              <a:t> degree or equivalent experience\</a:t>
            </a:r>
            <a:r>
              <a:rPr lang="en-US" sz="1050" dirty="0" err="1"/>
              <a:t>nStrong</a:t>
            </a:r>
            <a:r>
              <a:rPr lang="en-US" sz="1050" dirty="0"/>
              <a:t> customer service, management, listening, and presentation skills\</a:t>
            </a:r>
            <a:r>
              <a:rPr lang="en-US" sz="1050" dirty="0" err="1"/>
              <a:t>nAbility</a:t>
            </a:r>
            <a:r>
              <a:rPr lang="en-US" sz="1050" dirty="0"/>
              <a:t> to juggle multiple tasks\</a:t>
            </a:r>
            <a:r>
              <a:rPr lang="en-US" sz="1050" dirty="0" err="1"/>
              <a:t>nExperience</a:t>
            </a:r>
            <a:r>
              <a:rPr lang="en-US" sz="1050" dirty="0"/>
              <a:t> with SaaS-based applications and services\</a:t>
            </a:r>
            <a:r>
              <a:rPr lang="en-US" sz="1050" dirty="0" err="1"/>
              <a:t>nExperience</a:t>
            </a:r>
            <a:r>
              <a:rPr lang="en-US" sz="1050" dirty="0"/>
              <a:t> working with Salesforce and Zendesk a plus\n\</a:t>
            </a:r>
            <a:r>
              <a:rPr lang="en-US" sz="1050" dirty="0" err="1">
                <a:highlight>
                  <a:srgbClr val="C0C0C0"/>
                </a:highlight>
              </a:rPr>
              <a:t>nWhy</a:t>
            </a:r>
            <a:r>
              <a:rPr lang="en-US" sz="1050" dirty="0">
                <a:highlight>
                  <a:srgbClr val="C0C0C0"/>
                </a:highlight>
              </a:rPr>
              <a:t> Cisco\n\</a:t>
            </a:r>
            <a:r>
              <a:rPr lang="en-US" sz="1050" dirty="0" err="1">
                <a:highlight>
                  <a:srgbClr val="C0C0C0"/>
                </a:highlight>
              </a:rPr>
              <a:t>nThe</a:t>
            </a:r>
            <a:r>
              <a:rPr lang="en-US" sz="1050" dirty="0">
                <a:highlight>
                  <a:srgbClr val="C0C0C0"/>
                </a:highlight>
              </a:rPr>
              <a:t> Internet of Everything is a phenomenon driving new opportunities for Cisco and it's transforming our customers' businesses worldwide. We are pioneers and have been since the early days of connectivity. Today, we are building teams that are growing our technology solutions in the mobile, cloud, security, IT, and big data spaces, including software and consulting services. As Cisco delivers the network that powers the Internet, we are connecting the unconnected. </a:t>
            </a:r>
            <a:r>
              <a:rPr lang="en-US" sz="1050" dirty="0"/>
              <a:t>Imagine creating unprecedented disruption. Your revolutionary ideas will impact everything from retail, healthcare, and entertainment, to public and private sectors, and far beyond. </a:t>
            </a:r>
            <a:r>
              <a:rPr lang="en-US" sz="1050" dirty="0">
                <a:highlight>
                  <a:srgbClr val="C0C0C0"/>
                </a:highlight>
              </a:rPr>
              <a:t>Collaborate with like-minded innovators in a fun and flexible culture that has earned Cisco global recognition as an extraordinary place to work. With roughly\n\n10 billion connected things in the world now and over 50 billion estimated in the future, your career has exponential possibilities at Cisco.\n\</a:t>
            </a:r>
            <a:r>
              <a:rPr lang="en-US" sz="1050" dirty="0" err="1">
                <a:highlight>
                  <a:srgbClr val="C0C0C0"/>
                </a:highlight>
              </a:rPr>
              <a:t>nWe</a:t>
            </a:r>
            <a:r>
              <a:rPr lang="en-US" sz="1050" dirty="0">
                <a:highlight>
                  <a:srgbClr val="C0C0C0"/>
                </a:highlight>
              </a:rPr>
              <a:t> are an equal opportunity employer and value diversity at our company. We do not discriminate on the basis of race, religion, color, national origin, gender, sexual orientation, age, marital status, veteran status, or disability status."</a:t>
            </a:r>
            <a:endParaRPr lang="en-CN" sz="1050" dirty="0">
              <a:highlight>
                <a:srgbClr val="C0C0C0"/>
              </a:highlight>
            </a:endParaRPr>
          </a:p>
        </p:txBody>
      </p:sp>
    </p:spTree>
    <p:extLst>
      <p:ext uri="{BB962C8B-B14F-4D97-AF65-F5344CB8AC3E}">
        <p14:creationId xmlns:p14="http://schemas.microsoft.com/office/powerpoint/2010/main" val="46846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8BB646E-0B75-AD0D-0B19-88C25CF130A7}"/>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48D17FCB-23B1-DAA8-1891-D11D12C5B2E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7E67C511-90FA-F9F6-BF1D-2754D7E4C1CD}"/>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B6291982-338E-437F-D3B7-76187FFA9827}"/>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48579256-4A91-6F15-E23D-81BE0B7AD485}"/>
              </a:ext>
            </a:extLst>
          </p:cNvPr>
          <p:cNvSpPr/>
          <p:nvPr/>
        </p:nvSpPr>
        <p:spPr>
          <a:xfrm>
            <a:off x="4382665" y="6355452"/>
            <a:ext cx="1140337" cy="404193"/>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Validation</a:t>
            </a:r>
            <a:endParaRPr lang="en-CN" sz="1000" b="1" dirty="0">
              <a:solidFill>
                <a:schemeClr val="tx1"/>
              </a:solidFill>
            </a:endParaRPr>
          </a:p>
        </p:txBody>
      </p:sp>
      <p:grpSp>
        <p:nvGrpSpPr>
          <p:cNvPr id="9" name="Group 98">
            <a:extLst>
              <a:ext uri="{FF2B5EF4-FFF2-40B4-BE49-F238E27FC236}">
                <a16:creationId xmlns:a16="http://schemas.microsoft.com/office/drawing/2014/main" id="{9FA3BBEC-B1CA-8C5D-167D-148C0D762BA7}"/>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1277608D-9CC2-E725-FB19-E0623A117AB8}"/>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44D53337-9019-0042-5F1F-80E4C3FC16E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0B28985A-22F3-58C3-0306-D4CA4388549A}"/>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B954ED07-8A28-CC28-E6F8-07C08AC6AF01}"/>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5628D3A8-A41A-F54C-D60B-5D91C3D5458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08B7E53-8454-5250-376B-8754BCD4088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FE1B0C9-7DEE-4210-22DA-8A5D8A512C8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FC32716B-B8E5-E9FF-AA05-3B4C3C6A72F2}"/>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567C4B0-E493-06AD-D7E1-006AFE17872A}"/>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CD49BBB-6421-933B-F916-574AC345ABF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06A18989-5FFA-4274-5CF0-A36EC63CE79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Validation</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378766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1605</Words>
  <Application>Microsoft Macintosh PowerPoint</Application>
  <PresentationFormat>Widescreen</PresentationFormat>
  <Paragraphs>148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方正静蕾简体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Lichen Kuai</dc:creator>
  <cp:lastModifiedBy>NAN LIAO</cp:lastModifiedBy>
  <cp:revision>79</cp:revision>
  <dcterms:created xsi:type="dcterms:W3CDTF">2022-04-20T18:48:11Z</dcterms:created>
  <dcterms:modified xsi:type="dcterms:W3CDTF">2022-04-23T17:25:56Z</dcterms:modified>
</cp:coreProperties>
</file>