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Unbalanced classes between the two sets.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This means we have no west-nile positive counts for some species.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We also have 14,000 records of Unspecified mosquitos in the test set that DO NOT exist in the training data set.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graph should help illustrate the correlation between high temperatures and high humidity to thriving mosquito populations.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also helps clue us into the ideal times to spray.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650" y="688150"/>
            <a:ext cx="8520600" cy="205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West-Nile in Chicago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Carlton Mezetin, Neil Liberman, Nathan Hall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527875" y="391350"/>
            <a:ext cx="63045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Data (continued)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527875" y="1152475"/>
            <a:ext cx="630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Public Parks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Mountain Bike Trails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Bodies of water (&gt; 0.001 sq. miles)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Local Farms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CO2 Building Emissions</a:t>
            </a:r>
          </a:p>
        </p:txBody>
      </p:sp>
      <p:sp>
        <p:nvSpPr>
          <p:cNvPr id="126" name="Shape 126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558525" y="391350"/>
            <a:ext cx="62739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big problem...</a:t>
            </a:r>
          </a:p>
        </p:txBody>
      </p:sp>
      <p:sp>
        <p:nvSpPr>
          <p:cNvPr id="133" name="Shape 133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Screen Shot 2017-01-13 at 8.11.06 AM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525" y="1415125"/>
            <a:ext cx="2668774" cy="259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3 at 8.09.01 AM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775" y="1415125"/>
            <a:ext cx="3491374" cy="23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613775" y="1088725"/>
            <a:ext cx="1473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 Data Set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248725" y="1088725"/>
            <a:ext cx="1473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Data 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576150" y="87375"/>
            <a:ext cx="6256200" cy="9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our Target Spray Locations</a:t>
            </a:r>
          </a:p>
        </p:txBody>
      </p:sp>
      <p:pic>
        <p:nvPicPr>
          <p:cNvPr descr="Predicted WNV by Zip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500" y="1157550"/>
            <a:ext cx="3074800" cy="3535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NV Bubble Plot.pn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6099" y="1157549"/>
            <a:ext cx="3371476" cy="3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558525" y="391350"/>
            <a:ext cx="62739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 wouldn’t that be nice.</a:t>
            </a:r>
          </a:p>
        </p:txBody>
      </p:sp>
      <p:sp>
        <p:nvSpPr>
          <p:cNvPr id="153" name="Shape 153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558525" y="973025"/>
            <a:ext cx="6273900" cy="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train set has the year 2012 which simple googling revealed...</a:t>
            </a:r>
          </a:p>
        </p:txBody>
      </p:sp>
      <p:pic>
        <p:nvPicPr>
          <p:cNvPr descr="Screen Shot 2017-01-13 at 8.45.19 AM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50" y="1700825"/>
            <a:ext cx="5621541" cy="313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550725" y="102675"/>
            <a:ext cx="62739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Predicting Mosquito Population</a:t>
            </a:r>
          </a:p>
        </p:txBody>
      </p:sp>
      <p:sp>
        <p:nvSpPr>
          <p:cNvPr id="162" name="Shape 162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Screen Shot 2017-01-13 at 9.09.58 A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00" y="585150"/>
            <a:ext cx="4137681" cy="44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558525" y="391350"/>
            <a:ext cx="62739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Accuracy on Kaggle</a:t>
            </a:r>
          </a:p>
        </p:txBody>
      </p:sp>
      <p:sp>
        <p:nvSpPr>
          <p:cNvPr id="170" name="Shape 170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Screen Shot 2017-01-12 at 10.09.41 AM.png" id="172" name="Shape 172"/>
          <p:cNvPicPr preferRelativeResize="0"/>
          <p:nvPr/>
        </p:nvPicPr>
        <p:blipFill rotWithShape="1">
          <a:blip r:embed="rId3">
            <a:alphaModFix/>
          </a:blip>
          <a:srcRect b="62066" l="626" r="0" t="0"/>
          <a:stretch/>
        </p:blipFill>
        <p:spPr>
          <a:xfrm>
            <a:off x="2597975" y="1017450"/>
            <a:ext cx="6194976" cy="3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3 at 9.14.49 AM.pn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974" y="1365350"/>
            <a:ext cx="4272099" cy="364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2598075" y="1152475"/>
            <a:ext cx="623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the predictions of west-nile outbreaks by incorporating west-nile positive case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 to improve the predictions of mosquito population changes as that has the largest effect on west-nile outbreaks.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 spraying during times of favorable breeding weather for mosquitos.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558525" y="391350"/>
            <a:ext cx="62739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Recommendations.</a:t>
            </a:r>
          </a:p>
        </p:txBody>
      </p:sp>
      <p:sp>
        <p:nvSpPr>
          <p:cNvPr id="180" name="Shape 180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West Nile Virus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US detection 1999 in a set of birds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commonly spread </a:t>
            </a:r>
            <a:r>
              <a:rPr lang="en"/>
              <a:t>mosquitoes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Major Reporting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720 vs 54000	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cases go undiagnosed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Mild cases are often detected in blood donations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Vaccine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Mosquito prevention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Chicago?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Chicago Population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-2.7 million </a:t>
            </a:r>
            <a:r>
              <a:rPr lang="en"/>
              <a:t>residents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West Nile in Chicago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2001 first case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2002 First Human case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2004 West Nile Surveillance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559075" y="391350"/>
            <a:ext cx="62733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Kaggle Competition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559075" y="1152475"/>
            <a:ext cx="627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kaggle </a:t>
            </a:r>
            <a:r>
              <a:rPr lang="en"/>
              <a:t>competition</a:t>
            </a:r>
            <a:r>
              <a:rPr lang="en"/>
              <a:t> called us to predict where and when West Nile would be present in Chicago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provided us with Trap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entry represents a </a:t>
            </a:r>
            <a:r>
              <a:rPr lang="en"/>
              <a:t>mosquito species</a:t>
            </a:r>
            <a:r>
              <a:rPr lang="en"/>
              <a:t> from a trap. 	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Trap #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Location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West Nile was present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Etc.</a:t>
            </a:r>
          </a:p>
        </p:txBody>
      </p:sp>
      <p:sp>
        <p:nvSpPr>
          <p:cNvPr id="76" name="Shape 76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661000" y="391350"/>
            <a:ext cx="6171300" cy="124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This Tells Us About Controlling West Nile...</a:t>
            </a:r>
          </a:p>
        </p:txBody>
      </p:sp>
      <p:pic>
        <p:nvPicPr>
          <p:cNvPr descr="Mosquitos Caught by Trap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99" y="1893826"/>
            <a:ext cx="6171300" cy="31149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520050" y="391350"/>
            <a:ext cx="63123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Strategy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520050" y="1152475"/>
            <a:ext cx="631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West Nile Virus is highly correlated with mosquito density, therefore, we sought to find variables associated with a thriving mosquito population.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Much time was therefore spent familiarizing ourselves with the climate factors affecting mosquito populations as well as the behavior of mosquitoes.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Having zeroed in on potential indicators, we accumulated as much relevant data as we could find.</a:t>
            </a:r>
          </a:p>
        </p:txBody>
      </p:sp>
      <p:sp>
        <p:nvSpPr>
          <p:cNvPr id="92" name="Shape 92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37925" y="315150"/>
            <a:ext cx="6211800" cy="85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Conducive Conditions for Mosquitoes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637925" y="1161137"/>
            <a:ext cx="6211800" cy="11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Standing Water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High Temperatures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High Humidity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37925" y="2437330"/>
            <a:ext cx="6211800" cy="85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Other Factors That May Attract Mosquitoes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637925" y="3292400"/>
            <a:ext cx="6259200" cy="14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Carbon Dioxide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Lactic Acid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Grassy Areas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505575" y="257475"/>
            <a:ext cx="63267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Supporting Climate Conditions</a:t>
            </a:r>
          </a:p>
        </p:txBody>
      </p:sp>
      <p:pic>
        <p:nvPicPr>
          <p:cNvPr descr="Mosquito Pop by Month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162" y="1318449"/>
            <a:ext cx="5319526" cy="353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520050" y="391350"/>
            <a:ext cx="63123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More Data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520050" y="1152475"/>
            <a:ext cx="631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now had an idea of what factors could signal a high mosquito population. What data was available?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Weather: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Temperature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Dew Point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Humidity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Pressure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Precipitation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46800" y="39000"/>
            <a:ext cx="2423400" cy="496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71650" y="257475"/>
            <a:ext cx="2201700" cy="4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Challenge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Strategy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Our Assumptions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- How important is climate to mosquitos?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Can we make this better with more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Are there any problems between the test and train data sets?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So what did we find?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Can’t we just weight the future if we know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to solve the REAL problem.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How well did that work?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- Where to go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