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Terrorism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71725" y="3141850"/>
            <a:ext cx="6331500" cy="60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Neil Liberman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25" y="152400"/>
            <a:ext cx="73715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Escobar’s Death Cause this Drop in attacks?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would be inaccurate to say Escobar’s death caused this drop, however, the massive drop in South American attacks would signal the possibility that it was a large contributing factor.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Imputing Bombings for 1993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410100" y="1211349"/>
            <a:ext cx="6321600" cy="33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Methodology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the data by region and average the total bombings from 1990 - 1996 by each region. Sum the regional averages.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Total Calculated Bombings: 1431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the percentage of terrorist attacks that were bombings from 1990-1996. Multiply by the total number of incidents according to the GTD appendix.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Total Calculated Bombings: 1837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Aggregating the Two Methods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Performed a simple average: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(1431 + 1837) / 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Final Estimated Bombings Per Year: 1634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the Data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list of every terrorist attack from 1970-2015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Date, Country, Region, Type of Attack, Target(s), etc.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Missing all entries for 1993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Bombings by Year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49" y="0"/>
            <a:ext cx="8365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mbings by Region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87" y="0"/>
            <a:ext cx="7454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Inference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Analyzing South American terrorist attacks.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seeing the mean number of terrorist attacks in South America, I chose to analyze the  bombings in South America 10 years before and after Pablo Escobar’s death.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Constructing a Prior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10100" y="1418899"/>
            <a:ext cx="63216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Prior beliefs were rooted in the breakdown of terrorist attacks by region.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Prior: Average Bombings per Year in South America from 1970-2015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Mean: 198, SD: 239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Chose this prior due to my complete uncertainty about whether South America’s distribution changed.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Differences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0" y="733550"/>
            <a:ext cx="8839196" cy="36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15300" y="4369300"/>
            <a:ext cx="853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95% HPD does not overlap with zero. In other words, </a:t>
            </a:r>
            <a:r>
              <a:rPr lang="en"/>
              <a:t>when we subtract</a:t>
            </a:r>
            <a:r>
              <a:rPr lang="en"/>
              <a:t> the means of the two groups, that difference isn’t close to zero.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08100" y="180175"/>
            <a:ext cx="7961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PyMC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s Means and SD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9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78650" y="4076500"/>
            <a:ext cx="81867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Terrorist Bombings Per Year Pre Escobar’s Death: 591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Terrorist Bombings Per Year Post Escobar’s Death: 106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These Graphs Say?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939500" y="724200"/>
            <a:ext cx="3837000" cy="433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samples are statistically significantly different!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Intuitively this makes sense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There’s a 95% probability the mean bombings from 1983-1992 is between 485-699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There’s a 95% probability the mean bombings from 1994-2003 is between 59-153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