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5" name="Shape 3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2477724" y="415650"/>
            <a:ext cx="6244200"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200"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2000"/>
          </a:xfrm>
          <a:prstGeom prst="rect">
            <a:avLst/>
          </a:prstGeom>
        </p:spPr>
        <p:txBody>
          <a:bodyPr anchorCtr="0" anchor="t"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700"/>
          </a:xfrm>
          <a:prstGeom prst="rect">
            <a:avLst/>
          </a:prstGeom>
        </p:spPr>
        <p:txBody>
          <a:bodyPr anchorCtr="0" anchor="b"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800"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100" cy="1538400"/>
          </a:xfrm>
          <a:prstGeom prst="rect">
            <a:avLst/>
          </a:prstGeom>
        </p:spPr>
        <p:txBody>
          <a:bodyPr anchorCtr="0" anchor="ctr" bIns="91425" lIns="91425" rIns="91425" tIns="91425"/>
          <a:lstStyle>
            <a:lvl1pPr lvl="0" algn="ctr">
              <a:spcBef>
                <a:spcPts val="0"/>
              </a:spcBef>
              <a:buClr>
                <a:schemeClr val="dk1"/>
              </a:buClr>
              <a:buSzPct val="100000"/>
              <a:buFont typeface="Lato"/>
              <a:defRPr sz="9600">
                <a:solidFill>
                  <a:schemeClr val="dk1"/>
                </a:solidFill>
                <a:latin typeface="Lato"/>
                <a:ea typeface="Lato"/>
                <a:cs typeface="Lato"/>
                <a:sym typeface="Lato"/>
              </a:defRPr>
            </a:lvl1pPr>
            <a:lvl2pPr lvl="1" algn="ctr">
              <a:spcBef>
                <a:spcPts val="0"/>
              </a:spcBef>
              <a:buClr>
                <a:schemeClr val="dk1"/>
              </a:buClr>
              <a:buSzPct val="100000"/>
              <a:buFont typeface="Lato"/>
              <a:defRPr sz="9600">
                <a:solidFill>
                  <a:schemeClr val="dk1"/>
                </a:solidFill>
                <a:latin typeface="Lato"/>
                <a:ea typeface="Lato"/>
                <a:cs typeface="Lato"/>
                <a:sym typeface="Lato"/>
              </a:defRPr>
            </a:lvl2pPr>
            <a:lvl3pPr lvl="2" algn="ctr">
              <a:spcBef>
                <a:spcPts val="0"/>
              </a:spcBef>
              <a:buClr>
                <a:schemeClr val="dk1"/>
              </a:buClr>
              <a:buSzPct val="100000"/>
              <a:buFont typeface="Lato"/>
              <a:defRPr sz="9600">
                <a:solidFill>
                  <a:schemeClr val="dk1"/>
                </a:solidFill>
                <a:latin typeface="Lato"/>
                <a:ea typeface="Lato"/>
                <a:cs typeface="Lato"/>
                <a:sym typeface="Lato"/>
              </a:defRPr>
            </a:lvl3pPr>
            <a:lvl4pPr lvl="3" algn="ctr">
              <a:spcBef>
                <a:spcPts val="0"/>
              </a:spcBef>
              <a:buClr>
                <a:schemeClr val="dk1"/>
              </a:buClr>
              <a:buSzPct val="100000"/>
              <a:buFont typeface="Lato"/>
              <a:defRPr sz="9600">
                <a:solidFill>
                  <a:schemeClr val="dk1"/>
                </a:solidFill>
                <a:latin typeface="Lato"/>
                <a:ea typeface="Lato"/>
                <a:cs typeface="Lato"/>
                <a:sym typeface="Lato"/>
              </a:defRPr>
            </a:lvl4pPr>
            <a:lvl5pPr lvl="4" algn="ctr">
              <a:spcBef>
                <a:spcPts val="0"/>
              </a:spcBef>
              <a:buClr>
                <a:schemeClr val="dk1"/>
              </a:buClr>
              <a:buSzPct val="100000"/>
              <a:buFont typeface="Lato"/>
              <a:defRPr sz="9600">
                <a:solidFill>
                  <a:schemeClr val="dk1"/>
                </a:solidFill>
                <a:latin typeface="Lato"/>
                <a:ea typeface="Lato"/>
                <a:cs typeface="Lato"/>
                <a:sym typeface="Lato"/>
              </a:defRPr>
            </a:lvl5pPr>
            <a:lvl6pPr lvl="5" algn="ctr">
              <a:spcBef>
                <a:spcPts val="0"/>
              </a:spcBef>
              <a:buClr>
                <a:schemeClr val="dk1"/>
              </a:buClr>
              <a:buSzPct val="100000"/>
              <a:buFont typeface="Lato"/>
              <a:defRPr sz="9600">
                <a:solidFill>
                  <a:schemeClr val="dk1"/>
                </a:solidFill>
                <a:latin typeface="Lato"/>
                <a:ea typeface="Lato"/>
                <a:cs typeface="Lato"/>
                <a:sym typeface="Lato"/>
              </a:defRPr>
            </a:lvl6pPr>
            <a:lvl7pPr lvl="6" algn="ctr">
              <a:spcBef>
                <a:spcPts val="0"/>
              </a:spcBef>
              <a:buClr>
                <a:schemeClr val="dk1"/>
              </a:buClr>
              <a:buSzPct val="100000"/>
              <a:buFont typeface="Lato"/>
              <a:defRPr sz="9600">
                <a:solidFill>
                  <a:schemeClr val="dk1"/>
                </a:solidFill>
                <a:latin typeface="Lato"/>
                <a:ea typeface="Lato"/>
                <a:cs typeface="Lato"/>
                <a:sym typeface="Lato"/>
              </a:defRPr>
            </a:lvl7pPr>
            <a:lvl8pPr lvl="7" algn="ctr">
              <a:spcBef>
                <a:spcPts val="0"/>
              </a:spcBef>
              <a:buClr>
                <a:schemeClr val="dk1"/>
              </a:buClr>
              <a:buSzPct val="100000"/>
              <a:buFont typeface="Lato"/>
              <a:defRPr sz="9600">
                <a:solidFill>
                  <a:schemeClr val="dk1"/>
                </a:solidFill>
                <a:latin typeface="Lato"/>
                <a:ea typeface="Lato"/>
                <a:cs typeface="Lato"/>
                <a:sym typeface="Lato"/>
              </a:defRPr>
            </a:lvl8pPr>
            <a:lvl9pPr lvl="8"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1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65" name="Shape 6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68"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70" name="Shape 70"/>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71" name="Shape 71"/>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73" name="Shape 73"/>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74" name="Shape 7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75" name="Shape 75"/>
        <p:cNvGrpSpPr/>
        <p:nvPr/>
      </p:nvGrpSpPr>
      <p:grpSpPr>
        <a:xfrm>
          <a:off x="0" y="0"/>
          <a:ext cx="0" cy="0"/>
          <a:chOff x="0" y="0"/>
          <a:chExt cx="0" cy="0"/>
        </a:xfrm>
      </p:grpSpPr>
      <p:sp>
        <p:nvSpPr>
          <p:cNvPr id="76" name="Shape 7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77" name="Shape 77"/>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78" name="Shape 78"/>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79" name="Shape 79"/>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80" name="Shape 80"/>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81" name="Shape 8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82" name="Shape 82"/>
        <p:cNvGrpSpPr/>
        <p:nvPr/>
      </p:nvGrpSpPr>
      <p:grpSpPr>
        <a:xfrm>
          <a:off x="0" y="0"/>
          <a:ext cx="0" cy="0"/>
          <a:chOff x="0" y="0"/>
          <a:chExt cx="0" cy="0"/>
        </a:xfrm>
      </p:grpSpPr>
      <p:sp>
        <p:nvSpPr>
          <p:cNvPr id="83" name="Shape 8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5" name="Shape 85"/>
          <p:cNvSpPr txBox="1"/>
          <p:nvPr>
            <p:ph type="title"/>
          </p:nvPr>
        </p:nvSpPr>
        <p:spPr>
          <a:xfrm>
            <a:off x="349300" y="334525"/>
            <a:ext cx="7407000" cy="6630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b="1" sz="3200">
                <a:solidFill>
                  <a:schemeClr val="dk1"/>
                </a:solidFill>
              </a:defRPr>
            </a:lvl1pPr>
            <a:lvl2pPr lvl="1" algn="l">
              <a:lnSpc>
                <a:spcPct val="100000"/>
              </a:lnSpc>
              <a:spcBef>
                <a:spcPts val="0"/>
              </a:spcBef>
              <a:spcAft>
                <a:spcPts val="0"/>
              </a:spcAft>
              <a:buClr>
                <a:schemeClr val="dk1"/>
              </a:buClr>
              <a:buSzPct val="100000"/>
              <a:buNone/>
              <a:defRPr b="1" sz="3200">
                <a:solidFill>
                  <a:schemeClr val="dk1"/>
                </a:solidFill>
              </a:defRPr>
            </a:lvl2pPr>
            <a:lvl3pPr lvl="2" algn="l">
              <a:lnSpc>
                <a:spcPct val="100000"/>
              </a:lnSpc>
              <a:spcBef>
                <a:spcPts val="0"/>
              </a:spcBef>
              <a:spcAft>
                <a:spcPts val="0"/>
              </a:spcAft>
              <a:buClr>
                <a:schemeClr val="dk1"/>
              </a:buClr>
              <a:buSzPct val="100000"/>
              <a:buNone/>
              <a:defRPr b="1" sz="3200">
                <a:solidFill>
                  <a:schemeClr val="dk1"/>
                </a:solidFill>
              </a:defRPr>
            </a:lvl3pPr>
            <a:lvl4pPr lvl="3" algn="l">
              <a:lnSpc>
                <a:spcPct val="100000"/>
              </a:lnSpc>
              <a:spcBef>
                <a:spcPts val="0"/>
              </a:spcBef>
              <a:spcAft>
                <a:spcPts val="0"/>
              </a:spcAft>
              <a:buClr>
                <a:schemeClr val="dk1"/>
              </a:buClr>
              <a:buSzPct val="100000"/>
              <a:buNone/>
              <a:defRPr b="1" sz="3200">
                <a:solidFill>
                  <a:schemeClr val="dk1"/>
                </a:solidFill>
              </a:defRPr>
            </a:lvl4pPr>
            <a:lvl5pPr lvl="4" algn="l">
              <a:lnSpc>
                <a:spcPct val="100000"/>
              </a:lnSpc>
              <a:spcBef>
                <a:spcPts val="0"/>
              </a:spcBef>
              <a:spcAft>
                <a:spcPts val="0"/>
              </a:spcAft>
              <a:buClr>
                <a:schemeClr val="dk1"/>
              </a:buClr>
              <a:buSzPct val="100000"/>
              <a:buNone/>
              <a:defRPr b="1" sz="3200">
                <a:solidFill>
                  <a:schemeClr val="dk1"/>
                </a:solidFill>
              </a:defRPr>
            </a:lvl5pPr>
            <a:lvl6pPr lvl="5" algn="l">
              <a:lnSpc>
                <a:spcPct val="100000"/>
              </a:lnSpc>
              <a:spcBef>
                <a:spcPts val="0"/>
              </a:spcBef>
              <a:spcAft>
                <a:spcPts val="0"/>
              </a:spcAft>
              <a:buClr>
                <a:schemeClr val="dk1"/>
              </a:buClr>
              <a:buSzPct val="100000"/>
              <a:buNone/>
              <a:defRPr b="1" sz="3200">
                <a:solidFill>
                  <a:schemeClr val="dk1"/>
                </a:solidFill>
              </a:defRPr>
            </a:lvl6pPr>
            <a:lvl7pPr lvl="6" algn="l">
              <a:lnSpc>
                <a:spcPct val="100000"/>
              </a:lnSpc>
              <a:spcBef>
                <a:spcPts val="0"/>
              </a:spcBef>
              <a:spcAft>
                <a:spcPts val="0"/>
              </a:spcAft>
              <a:buClr>
                <a:schemeClr val="dk1"/>
              </a:buClr>
              <a:buSzPct val="100000"/>
              <a:buNone/>
              <a:defRPr b="1" sz="3200">
                <a:solidFill>
                  <a:schemeClr val="dk1"/>
                </a:solidFill>
              </a:defRPr>
            </a:lvl7pPr>
            <a:lvl8pPr lvl="7" algn="l">
              <a:lnSpc>
                <a:spcPct val="100000"/>
              </a:lnSpc>
              <a:spcBef>
                <a:spcPts val="0"/>
              </a:spcBef>
              <a:spcAft>
                <a:spcPts val="0"/>
              </a:spcAft>
              <a:buClr>
                <a:schemeClr val="dk1"/>
              </a:buClr>
              <a:buSzPct val="100000"/>
              <a:buNone/>
              <a:defRPr b="1" sz="3200">
                <a:solidFill>
                  <a:schemeClr val="dk1"/>
                </a:solidFill>
              </a:defRPr>
            </a:lvl8pPr>
            <a:lvl9pPr lvl="8" algn="l">
              <a:lnSpc>
                <a:spcPct val="100000"/>
              </a:lnSpc>
              <a:spcBef>
                <a:spcPts val="0"/>
              </a:spcBef>
              <a:spcAft>
                <a:spcPts val="0"/>
              </a:spcAft>
              <a:buClr>
                <a:schemeClr val="dk1"/>
              </a:buClr>
              <a:buSzPct val="100000"/>
              <a:buNone/>
              <a:defRPr b="1" sz="3200">
                <a:solidFill>
                  <a:schemeClr val="dk1"/>
                </a:solidFill>
              </a:defRPr>
            </a:lvl9pPr>
          </a:lstStyle>
          <a:p/>
        </p:txBody>
      </p:sp>
      <p:sp>
        <p:nvSpPr>
          <p:cNvPr id="86" name="Shape 86"/>
          <p:cNvSpPr txBox="1"/>
          <p:nvPr>
            <p:ph idx="1" type="body"/>
          </p:nvPr>
        </p:nvSpPr>
        <p:spPr>
          <a:xfrm>
            <a:off x="349300" y="1147425"/>
            <a:ext cx="7407000" cy="31725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87" name="Shape 8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4">
    <p:bg>
      <p:bgPr>
        <a:solidFill>
          <a:srgbClr val="FFFFFF"/>
        </a:solidFill>
      </p:bgPr>
    </p:bg>
    <p:spTree>
      <p:nvGrpSpPr>
        <p:cNvPr id="88" name="Shape 88"/>
        <p:cNvGrpSpPr/>
        <p:nvPr/>
      </p:nvGrpSpPr>
      <p:grpSpPr>
        <a:xfrm>
          <a:off x="0" y="0"/>
          <a:ext cx="0" cy="0"/>
          <a:chOff x="0" y="0"/>
          <a:chExt cx="0" cy="0"/>
        </a:xfrm>
      </p:grpSpPr>
      <p:sp>
        <p:nvSpPr>
          <p:cNvPr id="89" name="Shape 8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90" name="Shape 90"/>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91" name="Shape 91"/>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92" name="Shape 92"/>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93" name="Shape 93"/>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94" name="Shape 9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5">
    <p:bg>
      <p:bgPr>
        <a:solidFill>
          <a:srgbClr val="FFFFFF"/>
        </a:solidFill>
      </p:bgPr>
    </p:bg>
    <p:spTree>
      <p:nvGrpSpPr>
        <p:cNvPr id="95" name="Shape 95"/>
        <p:cNvGrpSpPr/>
        <p:nvPr/>
      </p:nvGrpSpPr>
      <p:grpSpPr>
        <a:xfrm>
          <a:off x="0" y="0"/>
          <a:ext cx="0" cy="0"/>
          <a:chOff x="0" y="0"/>
          <a:chExt cx="0" cy="0"/>
        </a:xfrm>
      </p:grpSpPr>
      <p:sp>
        <p:nvSpPr>
          <p:cNvPr id="96" name="Shape 9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98" name="Shape 98"/>
          <p:cNvCxnSpPr/>
          <p:nvPr/>
        </p:nvCxnSpPr>
        <p:spPr>
          <a:xfrm>
            <a:off x="1128750" y="1995025"/>
            <a:ext cx="6886500" cy="0"/>
          </a:xfrm>
          <a:prstGeom prst="straightConnector1">
            <a:avLst/>
          </a:prstGeom>
          <a:noFill/>
          <a:ln cap="flat" cmpd="sng" w="9525">
            <a:solidFill>
              <a:schemeClr val="dk1"/>
            </a:solidFill>
            <a:prstDash val="dot"/>
            <a:round/>
            <a:headEnd len="med" w="med" type="none"/>
            <a:tailEnd len="med" w="med" type="none"/>
          </a:ln>
        </p:spPr>
      </p:cxnSp>
      <p:sp>
        <p:nvSpPr>
          <p:cNvPr id="99" name="Shape 99"/>
          <p:cNvSpPr txBox="1"/>
          <p:nvPr>
            <p:ph type="title"/>
          </p:nvPr>
        </p:nvSpPr>
        <p:spPr>
          <a:xfrm>
            <a:off x="1128750" y="394200"/>
            <a:ext cx="6886500" cy="1412100"/>
          </a:xfrm>
          <a:prstGeom prst="rect">
            <a:avLst/>
          </a:prstGeom>
          <a:noFill/>
        </p:spPr>
        <p:txBody>
          <a:bodyPr anchorCtr="0" anchor="b" bIns="91425" lIns="91425" rIns="91425" tIns="91425"/>
          <a:lstStyle>
            <a:lvl1pPr lvl="0" algn="ctr">
              <a:lnSpc>
                <a:spcPct val="100000"/>
              </a:lnSpc>
              <a:spcBef>
                <a:spcPts val="0"/>
              </a:spcBef>
              <a:spcAft>
                <a:spcPts val="0"/>
              </a:spcAft>
              <a:buClr>
                <a:schemeClr val="dk1"/>
              </a:buClr>
              <a:buSzPct val="100000"/>
              <a:buNone/>
              <a:defRPr b="1" sz="3600">
                <a:solidFill>
                  <a:schemeClr val="dk1"/>
                </a:solidFill>
              </a:defRPr>
            </a:lvl1pPr>
            <a:lvl2pPr lvl="1" algn="ctr">
              <a:lnSpc>
                <a:spcPct val="100000"/>
              </a:lnSpc>
              <a:spcBef>
                <a:spcPts val="0"/>
              </a:spcBef>
              <a:spcAft>
                <a:spcPts val="0"/>
              </a:spcAft>
              <a:buClr>
                <a:schemeClr val="dk1"/>
              </a:buClr>
              <a:buSzPct val="100000"/>
              <a:buNone/>
              <a:defRPr b="1" sz="3600">
                <a:solidFill>
                  <a:schemeClr val="dk1"/>
                </a:solidFill>
              </a:defRPr>
            </a:lvl2pPr>
            <a:lvl3pPr lvl="2" algn="ctr">
              <a:lnSpc>
                <a:spcPct val="100000"/>
              </a:lnSpc>
              <a:spcBef>
                <a:spcPts val="0"/>
              </a:spcBef>
              <a:spcAft>
                <a:spcPts val="0"/>
              </a:spcAft>
              <a:buClr>
                <a:schemeClr val="dk1"/>
              </a:buClr>
              <a:buSzPct val="100000"/>
              <a:buNone/>
              <a:defRPr b="1" sz="3600">
                <a:solidFill>
                  <a:schemeClr val="dk1"/>
                </a:solidFill>
              </a:defRPr>
            </a:lvl3pPr>
            <a:lvl4pPr lvl="3" algn="ctr">
              <a:lnSpc>
                <a:spcPct val="100000"/>
              </a:lnSpc>
              <a:spcBef>
                <a:spcPts val="0"/>
              </a:spcBef>
              <a:spcAft>
                <a:spcPts val="0"/>
              </a:spcAft>
              <a:buClr>
                <a:schemeClr val="dk1"/>
              </a:buClr>
              <a:buSzPct val="100000"/>
              <a:buNone/>
              <a:defRPr b="1" sz="3600">
                <a:solidFill>
                  <a:schemeClr val="dk1"/>
                </a:solidFill>
              </a:defRPr>
            </a:lvl4pPr>
            <a:lvl5pPr lvl="4" algn="ctr">
              <a:lnSpc>
                <a:spcPct val="100000"/>
              </a:lnSpc>
              <a:spcBef>
                <a:spcPts val="0"/>
              </a:spcBef>
              <a:spcAft>
                <a:spcPts val="0"/>
              </a:spcAft>
              <a:buClr>
                <a:schemeClr val="dk1"/>
              </a:buClr>
              <a:buSzPct val="100000"/>
              <a:buNone/>
              <a:defRPr b="1" sz="3600">
                <a:solidFill>
                  <a:schemeClr val="dk1"/>
                </a:solidFill>
              </a:defRPr>
            </a:lvl5pPr>
            <a:lvl6pPr lvl="5" algn="ctr">
              <a:lnSpc>
                <a:spcPct val="100000"/>
              </a:lnSpc>
              <a:spcBef>
                <a:spcPts val="0"/>
              </a:spcBef>
              <a:spcAft>
                <a:spcPts val="0"/>
              </a:spcAft>
              <a:buClr>
                <a:schemeClr val="dk1"/>
              </a:buClr>
              <a:buSzPct val="100000"/>
              <a:buNone/>
              <a:defRPr b="1" sz="3600">
                <a:solidFill>
                  <a:schemeClr val="dk1"/>
                </a:solidFill>
              </a:defRPr>
            </a:lvl6pPr>
            <a:lvl7pPr lvl="6" algn="ctr">
              <a:lnSpc>
                <a:spcPct val="100000"/>
              </a:lnSpc>
              <a:spcBef>
                <a:spcPts val="0"/>
              </a:spcBef>
              <a:spcAft>
                <a:spcPts val="0"/>
              </a:spcAft>
              <a:buClr>
                <a:schemeClr val="dk1"/>
              </a:buClr>
              <a:buSzPct val="100000"/>
              <a:buNone/>
              <a:defRPr b="1" sz="3600">
                <a:solidFill>
                  <a:schemeClr val="dk1"/>
                </a:solidFill>
              </a:defRPr>
            </a:lvl7pPr>
            <a:lvl8pPr lvl="7" algn="ctr">
              <a:lnSpc>
                <a:spcPct val="100000"/>
              </a:lnSpc>
              <a:spcBef>
                <a:spcPts val="0"/>
              </a:spcBef>
              <a:spcAft>
                <a:spcPts val="0"/>
              </a:spcAft>
              <a:buClr>
                <a:schemeClr val="dk1"/>
              </a:buClr>
              <a:buSzPct val="100000"/>
              <a:buNone/>
              <a:defRPr b="1" sz="3600">
                <a:solidFill>
                  <a:schemeClr val="dk1"/>
                </a:solidFill>
              </a:defRPr>
            </a:lvl8pPr>
            <a:lvl9pPr lvl="8" algn="ctr">
              <a:lnSpc>
                <a:spcPct val="100000"/>
              </a:lnSpc>
              <a:spcBef>
                <a:spcPts val="0"/>
              </a:spcBef>
              <a:spcAft>
                <a:spcPts val="0"/>
              </a:spcAft>
              <a:buClr>
                <a:schemeClr val="dk1"/>
              </a:buClr>
              <a:buSzPct val="100000"/>
              <a:buNone/>
              <a:defRPr b="1" sz="3600">
                <a:solidFill>
                  <a:schemeClr val="dk1"/>
                </a:solidFill>
              </a:defRPr>
            </a:lvl9pPr>
          </a:lstStyle>
          <a:p/>
        </p:txBody>
      </p:sp>
      <p:sp>
        <p:nvSpPr>
          <p:cNvPr id="100" name="Shape 100"/>
          <p:cNvSpPr txBox="1"/>
          <p:nvPr>
            <p:ph idx="1" type="body"/>
          </p:nvPr>
        </p:nvSpPr>
        <p:spPr>
          <a:xfrm>
            <a:off x="1128750" y="2225462"/>
            <a:ext cx="6886500" cy="2197200"/>
          </a:xfrm>
          <a:prstGeom prst="rect">
            <a:avLst/>
          </a:prstGeom>
          <a:noFill/>
        </p:spPr>
        <p:txBody>
          <a:bodyPr anchorCtr="0" anchor="t" bIns="91425" lIns="91425" rIns="91425" tIns="91425"/>
          <a:lstStyle>
            <a:lvl1pPr lvl="0" algn="ctr">
              <a:lnSpc>
                <a:spcPct val="115000"/>
              </a:lnSpc>
              <a:spcBef>
                <a:spcPts val="0"/>
              </a:spcBef>
              <a:spcAft>
                <a:spcPts val="1600"/>
              </a:spcAft>
              <a:buClr>
                <a:schemeClr val="dk2"/>
              </a:buClr>
              <a:buSzPct val="100000"/>
              <a:defRPr sz="1600">
                <a:solidFill>
                  <a:schemeClr val="dk2"/>
                </a:solidFill>
              </a:defRPr>
            </a:lvl1pPr>
            <a:lvl2pPr lvl="1" algn="ctr">
              <a:lnSpc>
                <a:spcPct val="115000"/>
              </a:lnSpc>
              <a:spcBef>
                <a:spcPts val="0"/>
              </a:spcBef>
              <a:spcAft>
                <a:spcPts val="1600"/>
              </a:spcAft>
              <a:buClr>
                <a:schemeClr val="dk2"/>
              </a:buClr>
              <a:defRPr sz="1400">
                <a:solidFill>
                  <a:schemeClr val="dk2"/>
                </a:solidFill>
              </a:defRPr>
            </a:lvl2pPr>
            <a:lvl3pPr lvl="2" algn="ctr">
              <a:lnSpc>
                <a:spcPct val="115000"/>
              </a:lnSpc>
              <a:spcBef>
                <a:spcPts val="0"/>
              </a:spcBef>
              <a:spcAft>
                <a:spcPts val="1600"/>
              </a:spcAft>
              <a:buClr>
                <a:schemeClr val="dk2"/>
              </a:buClr>
              <a:defRPr sz="1400">
                <a:solidFill>
                  <a:schemeClr val="dk2"/>
                </a:solidFill>
              </a:defRPr>
            </a:lvl3pPr>
            <a:lvl4pPr lvl="3" algn="ctr">
              <a:lnSpc>
                <a:spcPct val="115000"/>
              </a:lnSpc>
              <a:spcBef>
                <a:spcPts val="0"/>
              </a:spcBef>
              <a:spcAft>
                <a:spcPts val="1600"/>
              </a:spcAft>
              <a:buClr>
                <a:schemeClr val="dk2"/>
              </a:buClr>
              <a:defRPr sz="1400">
                <a:solidFill>
                  <a:schemeClr val="dk2"/>
                </a:solidFill>
              </a:defRPr>
            </a:lvl4pPr>
            <a:lvl5pPr lvl="4" algn="ctr">
              <a:lnSpc>
                <a:spcPct val="115000"/>
              </a:lnSpc>
              <a:spcBef>
                <a:spcPts val="0"/>
              </a:spcBef>
              <a:spcAft>
                <a:spcPts val="1600"/>
              </a:spcAft>
              <a:buClr>
                <a:schemeClr val="dk2"/>
              </a:buClr>
              <a:defRPr sz="1400">
                <a:solidFill>
                  <a:schemeClr val="dk2"/>
                </a:solidFill>
              </a:defRPr>
            </a:lvl5pPr>
            <a:lvl6pPr lvl="5" algn="ctr">
              <a:lnSpc>
                <a:spcPct val="115000"/>
              </a:lnSpc>
              <a:spcBef>
                <a:spcPts val="0"/>
              </a:spcBef>
              <a:spcAft>
                <a:spcPts val="1600"/>
              </a:spcAft>
              <a:buClr>
                <a:schemeClr val="dk2"/>
              </a:buClr>
              <a:defRPr sz="1400">
                <a:solidFill>
                  <a:schemeClr val="dk2"/>
                </a:solidFill>
              </a:defRPr>
            </a:lvl6pPr>
            <a:lvl7pPr lvl="6" algn="ctr">
              <a:lnSpc>
                <a:spcPct val="115000"/>
              </a:lnSpc>
              <a:spcBef>
                <a:spcPts val="0"/>
              </a:spcBef>
              <a:spcAft>
                <a:spcPts val="1600"/>
              </a:spcAft>
              <a:buClr>
                <a:schemeClr val="dk2"/>
              </a:buClr>
              <a:defRPr sz="1400">
                <a:solidFill>
                  <a:schemeClr val="dk2"/>
                </a:solidFill>
              </a:defRPr>
            </a:lvl7pPr>
            <a:lvl8pPr lvl="7" algn="ctr">
              <a:lnSpc>
                <a:spcPct val="115000"/>
              </a:lnSpc>
              <a:spcBef>
                <a:spcPts val="0"/>
              </a:spcBef>
              <a:spcAft>
                <a:spcPts val="1600"/>
              </a:spcAft>
              <a:buClr>
                <a:schemeClr val="dk2"/>
              </a:buClr>
              <a:defRPr sz="1400">
                <a:solidFill>
                  <a:schemeClr val="dk2"/>
                </a:solidFill>
              </a:defRPr>
            </a:lvl8pPr>
            <a:lvl9pPr lvl="8" algn="ctr">
              <a:lnSpc>
                <a:spcPct val="115000"/>
              </a:lnSpc>
              <a:spcBef>
                <a:spcPts val="0"/>
              </a:spcBef>
              <a:spcAft>
                <a:spcPts val="1600"/>
              </a:spcAft>
              <a:buClr>
                <a:schemeClr val="dk2"/>
              </a:buClr>
              <a:defRPr sz="1400">
                <a:solidFill>
                  <a:schemeClr val="dk2"/>
                </a:solidFill>
              </a:defRPr>
            </a:lvl9pPr>
          </a:lstStyle>
          <a:p/>
        </p:txBody>
      </p:sp>
      <p:sp>
        <p:nvSpPr>
          <p:cNvPr id="101" name="Shape 10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6">
    <p:bg>
      <p:bgPr>
        <a:solidFill>
          <a:srgbClr val="FFFFFF"/>
        </a:solidFill>
      </p:bgPr>
    </p:bg>
    <p:spTree>
      <p:nvGrpSpPr>
        <p:cNvPr id="102" name="Shape 102"/>
        <p:cNvGrpSpPr/>
        <p:nvPr/>
      </p:nvGrpSpPr>
      <p:grpSpPr>
        <a:xfrm>
          <a:off x="0" y="0"/>
          <a:ext cx="0" cy="0"/>
          <a:chOff x="0" y="0"/>
          <a:chExt cx="0" cy="0"/>
        </a:xfrm>
      </p:grpSpPr>
      <p:sp>
        <p:nvSpPr>
          <p:cNvPr id="103" name="Shape 10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05" name="Shape 105"/>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sz="3600">
                <a:solidFill>
                  <a:schemeClr val="lt1"/>
                </a:solidFill>
              </a:defRPr>
            </a:lvl1pPr>
            <a:lvl2pPr lvl="1" algn="ctr">
              <a:lnSpc>
                <a:spcPct val="100000"/>
              </a:lnSpc>
              <a:spcBef>
                <a:spcPts val="0"/>
              </a:spcBef>
              <a:spcAft>
                <a:spcPts val="0"/>
              </a:spcAft>
              <a:buClr>
                <a:schemeClr val="lt1"/>
              </a:buClr>
              <a:buSzPct val="100000"/>
              <a:buNone/>
              <a:defRPr sz="3600">
                <a:solidFill>
                  <a:schemeClr val="lt1"/>
                </a:solidFill>
              </a:defRPr>
            </a:lvl2pPr>
            <a:lvl3pPr lvl="2" algn="ctr">
              <a:lnSpc>
                <a:spcPct val="100000"/>
              </a:lnSpc>
              <a:spcBef>
                <a:spcPts val="0"/>
              </a:spcBef>
              <a:spcAft>
                <a:spcPts val="0"/>
              </a:spcAft>
              <a:buClr>
                <a:schemeClr val="lt1"/>
              </a:buClr>
              <a:buSzPct val="100000"/>
              <a:buNone/>
              <a:defRPr sz="3600">
                <a:solidFill>
                  <a:schemeClr val="lt1"/>
                </a:solidFill>
              </a:defRPr>
            </a:lvl3pPr>
            <a:lvl4pPr lvl="3" algn="ctr">
              <a:lnSpc>
                <a:spcPct val="100000"/>
              </a:lnSpc>
              <a:spcBef>
                <a:spcPts val="0"/>
              </a:spcBef>
              <a:spcAft>
                <a:spcPts val="0"/>
              </a:spcAft>
              <a:buClr>
                <a:schemeClr val="lt1"/>
              </a:buClr>
              <a:buSzPct val="100000"/>
              <a:buNone/>
              <a:defRPr sz="3600">
                <a:solidFill>
                  <a:schemeClr val="lt1"/>
                </a:solidFill>
              </a:defRPr>
            </a:lvl4pPr>
            <a:lvl5pPr lvl="4" algn="ctr">
              <a:lnSpc>
                <a:spcPct val="100000"/>
              </a:lnSpc>
              <a:spcBef>
                <a:spcPts val="0"/>
              </a:spcBef>
              <a:spcAft>
                <a:spcPts val="0"/>
              </a:spcAft>
              <a:buClr>
                <a:schemeClr val="lt1"/>
              </a:buClr>
              <a:buSzPct val="100000"/>
              <a:buNone/>
              <a:defRPr sz="3600">
                <a:solidFill>
                  <a:schemeClr val="lt1"/>
                </a:solidFill>
              </a:defRPr>
            </a:lvl5pPr>
            <a:lvl6pPr lvl="5" algn="ctr">
              <a:lnSpc>
                <a:spcPct val="100000"/>
              </a:lnSpc>
              <a:spcBef>
                <a:spcPts val="0"/>
              </a:spcBef>
              <a:spcAft>
                <a:spcPts val="0"/>
              </a:spcAft>
              <a:buClr>
                <a:schemeClr val="lt1"/>
              </a:buClr>
              <a:buSzPct val="100000"/>
              <a:buNone/>
              <a:defRPr sz="3600">
                <a:solidFill>
                  <a:schemeClr val="lt1"/>
                </a:solidFill>
              </a:defRPr>
            </a:lvl6pPr>
            <a:lvl7pPr lvl="6" algn="ctr">
              <a:lnSpc>
                <a:spcPct val="100000"/>
              </a:lnSpc>
              <a:spcBef>
                <a:spcPts val="0"/>
              </a:spcBef>
              <a:spcAft>
                <a:spcPts val="0"/>
              </a:spcAft>
              <a:buClr>
                <a:schemeClr val="lt1"/>
              </a:buClr>
              <a:buSzPct val="100000"/>
              <a:buNone/>
              <a:defRPr sz="3600">
                <a:solidFill>
                  <a:schemeClr val="lt1"/>
                </a:solidFill>
              </a:defRPr>
            </a:lvl7pPr>
            <a:lvl8pPr lvl="7" algn="ctr">
              <a:lnSpc>
                <a:spcPct val="100000"/>
              </a:lnSpc>
              <a:spcBef>
                <a:spcPts val="0"/>
              </a:spcBef>
              <a:spcAft>
                <a:spcPts val="0"/>
              </a:spcAft>
              <a:buClr>
                <a:schemeClr val="lt1"/>
              </a:buClr>
              <a:buSzPct val="100000"/>
              <a:buNone/>
              <a:defRPr sz="3600">
                <a:solidFill>
                  <a:schemeClr val="lt1"/>
                </a:solidFill>
              </a:defRPr>
            </a:lvl8pPr>
            <a:lvl9pPr lvl="8" algn="ctr">
              <a:lnSpc>
                <a:spcPct val="100000"/>
              </a:lnSpc>
              <a:spcBef>
                <a:spcPts val="0"/>
              </a:spcBef>
              <a:spcAft>
                <a:spcPts val="0"/>
              </a:spcAft>
              <a:buClr>
                <a:schemeClr val="lt1"/>
              </a:buClr>
              <a:buSzPct val="100000"/>
              <a:buNone/>
              <a:defRPr sz="3600">
                <a:solidFill>
                  <a:schemeClr val="lt1"/>
                </a:solidFill>
              </a:defRPr>
            </a:lvl9pPr>
          </a:lstStyle>
          <a:p/>
        </p:txBody>
      </p:sp>
      <p:sp>
        <p:nvSpPr>
          <p:cNvPr id="106" name="Shape 106"/>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07" name="Shape 10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7">
    <p:bg>
      <p:bgPr>
        <a:solidFill>
          <a:srgbClr val="FFFFFF"/>
        </a:solidFill>
      </p:bgPr>
    </p:bg>
    <p:spTree>
      <p:nvGrpSpPr>
        <p:cNvPr id="108" name="Shape 108"/>
        <p:cNvGrpSpPr/>
        <p:nvPr/>
      </p:nvGrpSpPr>
      <p:grpSpPr>
        <a:xfrm>
          <a:off x="0" y="0"/>
          <a:ext cx="0" cy="0"/>
          <a:chOff x="0" y="0"/>
          <a:chExt cx="0" cy="0"/>
        </a:xfrm>
      </p:grpSpPr>
      <p:sp>
        <p:nvSpPr>
          <p:cNvPr id="109" name="Shape 10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0" name="Shape 110"/>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1" name="Shape 111"/>
          <p:cNvSpPr txBox="1"/>
          <p:nvPr>
            <p:ph type="title"/>
          </p:nvPr>
        </p:nvSpPr>
        <p:spPr>
          <a:xfrm>
            <a:off x="349300" y="334525"/>
            <a:ext cx="7407000" cy="6630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b="1" sz="3200">
                <a:solidFill>
                  <a:schemeClr val="dk1"/>
                </a:solidFill>
              </a:defRPr>
            </a:lvl1pPr>
            <a:lvl2pPr lvl="1" algn="l">
              <a:lnSpc>
                <a:spcPct val="100000"/>
              </a:lnSpc>
              <a:spcBef>
                <a:spcPts val="0"/>
              </a:spcBef>
              <a:spcAft>
                <a:spcPts val="0"/>
              </a:spcAft>
              <a:buClr>
                <a:schemeClr val="dk1"/>
              </a:buClr>
              <a:buSzPct val="100000"/>
              <a:buNone/>
              <a:defRPr b="1" sz="3200">
                <a:solidFill>
                  <a:schemeClr val="dk1"/>
                </a:solidFill>
              </a:defRPr>
            </a:lvl2pPr>
            <a:lvl3pPr lvl="2" algn="l">
              <a:lnSpc>
                <a:spcPct val="100000"/>
              </a:lnSpc>
              <a:spcBef>
                <a:spcPts val="0"/>
              </a:spcBef>
              <a:spcAft>
                <a:spcPts val="0"/>
              </a:spcAft>
              <a:buClr>
                <a:schemeClr val="dk1"/>
              </a:buClr>
              <a:buSzPct val="100000"/>
              <a:buNone/>
              <a:defRPr b="1" sz="3200">
                <a:solidFill>
                  <a:schemeClr val="dk1"/>
                </a:solidFill>
              </a:defRPr>
            </a:lvl3pPr>
            <a:lvl4pPr lvl="3" algn="l">
              <a:lnSpc>
                <a:spcPct val="100000"/>
              </a:lnSpc>
              <a:spcBef>
                <a:spcPts val="0"/>
              </a:spcBef>
              <a:spcAft>
                <a:spcPts val="0"/>
              </a:spcAft>
              <a:buClr>
                <a:schemeClr val="dk1"/>
              </a:buClr>
              <a:buSzPct val="100000"/>
              <a:buNone/>
              <a:defRPr b="1" sz="3200">
                <a:solidFill>
                  <a:schemeClr val="dk1"/>
                </a:solidFill>
              </a:defRPr>
            </a:lvl4pPr>
            <a:lvl5pPr lvl="4" algn="l">
              <a:lnSpc>
                <a:spcPct val="100000"/>
              </a:lnSpc>
              <a:spcBef>
                <a:spcPts val="0"/>
              </a:spcBef>
              <a:spcAft>
                <a:spcPts val="0"/>
              </a:spcAft>
              <a:buClr>
                <a:schemeClr val="dk1"/>
              </a:buClr>
              <a:buSzPct val="100000"/>
              <a:buNone/>
              <a:defRPr b="1" sz="3200">
                <a:solidFill>
                  <a:schemeClr val="dk1"/>
                </a:solidFill>
              </a:defRPr>
            </a:lvl5pPr>
            <a:lvl6pPr lvl="5" algn="l">
              <a:lnSpc>
                <a:spcPct val="100000"/>
              </a:lnSpc>
              <a:spcBef>
                <a:spcPts val="0"/>
              </a:spcBef>
              <a:spcAft>
                <a:spcPts val="0"/>
              </a:spcAft>
              <a:buClr>
                <a:schemeClr val="dk1"/>
              </a:buClr>
              <a:buSzPct val="100000"/>
              <a:buNone/>
              <a:defRPr b="1" sz="3200">
                <a:solidFill>
                  <a:schemeClr val="dk1"/>
                </a:solidFill>
              </a:defRPr>
            </a:lvl6pPr>
            <a:lvl7pPr lvl="6" algn="l">
              <a:lnSpc>
                <a:spcPct val="100000"/>
              </a:lnSpc>
              <a:spcBef>
                <a:spcPts val="0"/>
              </a:spcBef>
              <a:spcAft>
                <a:spcPts val="0"/>
              </a:spcAft>
              <a:buClr>
                <a:schemeClr val="dk1"/>
              </a:buClr>
              <a:buSzPct val="100000"/>
              <a:buNone/>
              <a:defRPr b="1" sz="3200">
                <a:solidFill>
                  <a:schemeClr val="dk1"/>
                </a:solidFill>
              </a:defRPr>
            </a:lvl7pPr>
            <a:lvl8pPr lvl="7" algn="l">
              <a:lnSpc>
                <a:spcPct val="100000"/>
              </a:lnSpc>
              <a:spcBef>
                <a:spcPts val="0"/>
              </a:spcBef>
              <a:spcAft>
                <a:spcPts val="0"/>
              </a:spcAft>
              <a:buClr>
                <a:schemeClr val="dk1"/>
              </a:buClr>
              <a:buSzPct val="100000"/>
              <a:buNone/>
              <a:defRPr b="1" sz="3200">
                <a:solidFill>
                  <a:schemeClr val="dk1"/>
                </a:solidFill>
              </a:defRPr>
            </a:lvl8pPr>
            <a:lvl9pPr lvl="8" algn="l">
              <a:lnSpc>
                <a:spcPct val="100000"/>
              </a:lnSpc>
              <a:spcBef>
                <a:spcPts val="0"/>
              </a:spcBef>
              <a:spcAft>
                <a:spcPts val="0"/>
              </a:spcAft>
              <a:buClr>
                <a:schemeClr val="dk1"/>
              </a:buClr>
              <a:buSzPct val="100000"/>
              <a:buNone/>
              <a:defRPr b="1" sz="3200">
                <a:solidFill>
                  <a:schemeClr val="dk1"/>
                </a:solidFill>
              </a:defRPr>
            </a:lvl9pPr>
          </a:lstStyle>
          <a:p/>
        </p:txBody>
      </p:sp>
      <p:sp>
        <p:nvSpPr>
          <p:cNvPr id="112" name="Shape 112"/>
          <p:cNvSpPr txBox="1"/>
          <p:nvPr>
            <p:ph idx="1" type="body"/>
          </p:nvPr>
        </p:nvSpPr>
        <p:spPr>
          <a:xfrm>
            <a:off x="349300" y="1147425"/>
            <a:ext cx="7407000" cy="31725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13" name="Shape 11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8">
    <p:bg>
      <p:bgPr>
        <a:solidFill>
          <a:srgbClr val="FFFFFF"/>
        </a:solidFill>
      </p:bgPr>
    </p:bg>
    <p:spTree>
      <p:nvGrpSpPr>
        <p:cNvPr id="114" name="Shape 114"/>
        <p:cNvGrpSpPr/>
        <p:nvPr/>
      </p:nvGrpSpPr>
      <p:grpSpPr>
        <a:xfrm>
          <a:off x="0" y="0"/>
          <a:ext cx="0" cy="0"/>
          <a:chOff x="0" y="0"/>
          <a:chExt cx="0" cy="0"/>
        </a:xfrm>
      </p:grpSpPr>
      <p:sp>
        <p:nvSpPr>
          <p:cNvPr id="115" name="Shape 115"/>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116" name="Shape 116"/>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117" name="Shape 117"/>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18" name="Shape 118"/>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119" name="Shape 119"/>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20" name="Shape 120"/>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25200" y="415650"/>
            <a:ext cx="8296800"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800"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800" cy="1542000"/>
          </a:xfrm>
          <a:prstGeom prst="rect">
            <a:avLst/>
          </a:prstGeom>
        </p:spPr>
        <p:txBody>
          <a:bodyPr anchorCtr="0" anchor="ctr" bIns="91425" lIns="91425" rIns="91425" tIns="91425"/>
          <a:lstStyle>
            <a:lvl1pPr lvl="0" algn="ctr">
              <a:spcBef>
                <a:spcPts val="0"/>
              </a:spcBef>
              <a:buClr>
                <a:schemeClr val="lt1"/>
              </a:buClr>
              <a:buSzPct val="100000"/>
              <a:defRPr sz="4800">
                <a:solidFill>
                  <a:schemeClr val="lt1"/>
                </a:solidFill>
              </a:defRPr>
            </a:lvl1pPr>
            <a:lvl2pPr lvl="1" algn="ctr">
              <a:spcBef>
                <a:spcPts val="0"/>
              </a:spcBef>
              <a:buClr>
                <a:schemeClr val="lt1"/>
              </a:buClr>
              <a:buSzPct val="100000"/>
              <a:defRPr sz="4800">
                <a:solidFill>
                  <a:schemeClr val="lt1"/>
                </a:solidFill>
              </a:defRPr>
            </a:lvl2pPr>
            <a:lvl3pPr lvl="2" algn="ctr">
              <a:spcBef>
                <a:spcPts val="0"/>
              </a:spcBef>
              <a:buClr>
                <a:schemeClr val="lt1"/>
              </a:buClr>
              <a:buSzPct val="100000"/>
              <a:defRPr sz="4800">
                <a:solidFill>
                  <a:schemeClr val="lt1"/>
                </a:solidFill>
              </a:defRPr>
            </a:lvl3pPr>
            <a:lvl4pPr lvl="3" algn="ctr">
              <a:spcBef>
                <a:spcPts val="0"/>
              </a:spcBef>
              <a:buClr>
                <a:schemeClr val="lt1"/>
              </a:buClr>
              <a:buSzPct val="100000"/>
              <a:defRPr sz="4800">
                <a:solidFill>
                  <a:schemeClr val="lt1"/>
                </a:solidFill>
              </a:defRPr>
            </a:lvl4pPr>
            <a:lvl5pPr lvl="4" algn="ctr">
              <a:spcBef>
                <a:spcPts val="0"/>
              </a:spcBef>
              <a:buClr>
                <a:schemeClr val="lt1"/>
              </a:buClr>
              <a:buSzPct val="100000"/>
              <a:defRPr sz="4800">
                <a:solidFill>
                  <a:schemeClr val="lt1"/>
                </a:solidFill>
              </a:defRPr>
            </a:lvl5pPr>
            <a:lvl6pPr lvl="5" algn="ctr">
              <a:spcBef>
                <a:spcPts val="0"/>
              </a:spcBef>
              <a:buClr>
                <a:schemeClr val="lt1"/>
              </a:buClr>
              <a:buSzPct val="100000"/>
              <a:defRPr sz="4800">
                <a:solidFill>
                  <a:schemeClr val="lt1"/>
                </a:solidFill>
              </a:defRPr>
            </a:lvl6pPr>
            <a:lvl7pPr lvl="6" algn="ctr">
              <a:spcBef>
                <a:spcPts val="0"/>
              </a:spcBef>
              <a:buClr>
                <a:schemeClr val="lt1"/>
              </a:buClr>
              <a:buSzPct val="100000"/>
              <a:defRPr sz="4800">
                <a:solidFill>
                  <a:schemeClr val="lt1"/>
                </a:solidFill>
              </a:defRPr>
            </a:lvl7pPr>
            <a:lvl8pPr lvl="7" algn="ctr">
              <a:spcBef>
                <a:spcPts val="0"/>
              </a:spcBef>
              <a:buClr>
                <a:schemeClr val="lt1"/>
              </a:buClr>
              <a:buSzPct val="100000"/>
              <a:defRPr sz="4800">
                <a:solidFill>
                  <a:schemeClr val="lt1"/>
                </a:solidFill>
              </a:defRPr>
            </a:lvl8pPr>
            <a:lvl9pPr lvl="8"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9">
    <p:bg>
      <p:bgPr>
        <a:solidFill>
          <a:srgbClr val="FFFFFF"/>
        </a:solidFill>
      </p:bgPr>
    </p:bg>
    <p:spTree>
      <p:nvGrpSpPr>
        <p:cNvPr id="121" name="Shape 121"/>
        <p:cNvGrpSpPr/>
        <p:nvPr/>
      </p:nvGrpSpPr>
      <p:grpSpPr>
        <a:xfrm>
          <a:off x="0" y="0"/>
          <a:ext cx="0" cy="0"/>
          <a:chOff x="0" y="0"/>
          <a:chExt cx="0" cy="0"/>
        </a:xfrm>
      </p:grpSpPr>
      <p:sp>
        <p:nvSpPr>
          <p:cNvPr id="122" name="Shape 122"/>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123" name="Shape 123"/>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124" name="Shape 124"/>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5" name="Shape 125"/>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126" name="Shape 126"/>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27" name="Shape 12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0">
    <p:bg>
      <p:bgPr>
        <a:solidFill>
          <a:srgbClr val="FFFFFF"/>
        </a:solidFill>
      </p:bgPr>
    </p:bg>
    <p:spTree>
      <p:nvGrpSpPr>
        <p:cNvPr id="128" name="Shape 128"/>
        <p:cNvGrpSpPr/>
        <p:nvPr/>
      </p:nvGrpSpPr>
      <p:grpSpPr>
        <a:xfrm>
          <a:off x="0" y="0"/>
          <a:ext cx="0" cy="0"/>
          <a:chOff x="0" y="0"/>
          <a:chExt cx="0" cy="0"/>
        </a:xfrm>
      </p:grpSpPr>
      <p:sp>
        <p:nvSpPr>
          <p:cNvPr id="129" name="Shape 12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130" name="Shape 130"/>
          <p:cNvCxnSpPr/>
          <p:nvPr/>
        </p:nvCxnSpPr>
        <p:spPr>
          <a:xfrm>
            <a:off x="474475" y="336950"/>
            <a:ext cx="3163200" cy="0"/>
          </a:xfrm>
          <a:prstGeom prst="straightConnector1">
            <a:avLst/>
          </a:prstGeom>
          <a:noFill/>
          <a:ln cap="flat" cmpd="sng" w="9525">
            <a:solidFill>
              <a:schemeClr val="dk1"/>
            </a:solidFill>
            <a:prstDash val="solid"/>
            <a:round/>
            <a:headEnd len="med" w="med" type="none"/>
            <a:tailEnd len="med" w="med" type="none"/>
          </a:ln>
        </p:spPr>
      </p:cxnSp>
      <p:cxnSp>
        <p:nvCxnSpPr>
          <p:cNvPr id="131" name="Shape 131"/>
          <p:cNvCxnSpPr/>
          <p:nvPr/>
        </p:nvCxnSpPr>
        <p:spPr>
          <a:xfrm>
            <a:off x="3828800" y="344225"/>
            <a:ext cx="4863000" cy="0"/>
          </a:xfrm>
          <a:prstGeom prst="straightConnector1">
            <a:avLst/>
          </a:prstGeom>
          <a:noFill/>
          <a:ln cap="flat" cmpd="sng" w="9525">
            <a:solidFill>
              <a:schemeClr val="dk1"/>
            </a:solidFill>
            <a:prstDash val="solid"/>
            <a:round/>
            <a:headEnd len="med" w="med" type="none"/>
            <a:tailEnd len="med" w="med" type="none"/>
          </a:ln>
        </p:spPr>
      </p:cxnSp>
      <p:sp>
        <p:nvSpPr>
          <p:cNvPr id="132" name="Shape 132"/>
          <p:cNvSpPr txBox="1"/>
          <p:nvPr>
            <p:ph type="title"/>
          </p:nvPr>
        </p:nvSpPr>
        <p:spPr>
          <a:xfrm>
            <a:off x="474475" y="450125"/>
            <a:ext cx="3163200" cy="2062200"/>
          </a:xfrm>
          <a:prstGeom prst="rect">
            <a:avLst/>
          </a:prstGeom>
          <a:noFill/>
        </p:spPr>
        <p:txBody>
          <a:bodyPr anchorCtr="0" anchor="t" bIns="91425" lIns="91425" rIns="91425" tIns="91425"/>
          <a:lstStyle>
            <a:lvl1pPr lvl="0" algn="l">
              <a:lnSpc>
                <a:spcPct val="100000"/>
              </a:lnSpc>
              <a:spcBef>
                <a:spcPts val="0"/>
              </a:spcBef>
              <a:spcAft>
                <a:spcPts val="0"/>
              </a:spcAft>
              <a:buClr>
                <a:schemeClr val="dk1"/>
              </a:buClr>
              <a:buSzPct val="100000"/>
              <a:buNone/>
              <a:defRPr b="1" sz="3000">
                <a:solidFill>
                  <a:schemeClr val="dk1"/>
                </a:solidFill>
              </a:defRPr>
            </a:lvl1pPr>
            <a:lvl2pPr lvl="1" algn="l">
              <a:lnSpc>
                <a:spcPct val="100000"/>
              </a:lnSpc>
              <a:spcBef>
                <a:spcPts val="0"/>
              </a:spcBef>
              <a:spcAft>
                <a:spcPts val="0"/>
              </a:spcAft>
              <a:buClr>
                <a:schemeClr val="dk1"/>
              </a:buClr>
              <a:buSzPct val="100000"/>
              <a:buNone/>
              <a:defRPr b="1" sz="3000">
                <a:solidFill>
                  <a:schemeClr val="dk1"/>
                </a:solidFill>
              </a:defRPr>
            </a:lvl2pPr>
            <a:lvl3pPr lvl="2" algn="l">
              <a:lnSpc>
                <a:spcPct val="100000"/>
              </a:lnSpc>
              <a:spcBef>
                <a:spcPts val="0"/>
              </a:spcBef>
              <a:spcAft>
                <a:spcPts val="0"/>
              </a:spcAft>
              <a:buClr>
                <a:schemeClr val="dk1"/>
              </a:buClr>
              <a:buSzPct val="100000"/>
              <a:buNone/>
              <a:defRPr b="1" sz="3000">
                <a:solidFill>
                  <a:schemeClr val="dk1"/>
                </a:solidFill>
              </a:defRPr>
            </a:lvl3pPr>
            <a:lvl4pPr lvl="3" algn="l">
              <a:lnSpc>
                <a:spcPct val="100000"/>
              </a:lnSpc>
              <a:spcBef>
                <a:spcPts val="0"/>
              </a:spcBef>
              <a:spcAft>
                <a:spcPts val="0"/>
              </a:spcAft>
              <a:buClr>
                <a:schemeClr val="dk1"/>
              </a:buClr>
              <a:buSzPct val="100000"/>
              <a:buNone/>
              <a:defRPr b="1" sz="3000">
                <a:solidFill>
                  <a:schemeClr val="dk1"/>
                </a:solidFill>
              </a:defRPr>
            </a:lvl4pPr>
            <a:lvl5pPr lvl="4" algn="l">
              <a:lnSpc>
                <a:spcPct val="100000"/>
              </a:lnSpc>
              <a:spcBef>
                <a:spcPts val="0"/>
              </a:spcBef>
              <a:spcAft>
                <a:spcPts val="0"/>
              </a:spcAft>
              <a:buClr>
                <a:schemeClr val="dk1"/>
              </a:buClr>
              <a:buSzPct val="100000"/>
              <a:buNone/>
              <a:defRPr b="1" sz="3000">
                <a:solidFill>
                  <a:schemeClr val="dk1"/>
                </a:solidFill>
              </a:defRPr>
            </a:lvl5pPr>
            <a:lvl6pPr lvl="5" algn="l">
              <a:lnSpc>
                <a:spcPct val="100000"/>
              </a:lnSpc>
              <a:spcBef>
                <a:spcPts val="0"/>
              </a:spcBef>
              <a:spcAft>
                <a:spcPts val="0"/>
              </a:spcAft>
              <a:buClr>
                <a:schemeClr val="dk1"/>
              </a:buClr>
              <a:buSzPct val="100000"/>
              <a:buNone/>
              <a:defRPr b="1" sz="3000">
                <a:solidFill>
                  <a:schemeClr val="dk1"/>
                </a:solidFill>
              </a:defRPr>
            </a:lvl6pPr>
            <a:lvl7pPr lvl="6" algn="l">
              <a:lnSpc>
                <a:spcPct val="100000"/>
              </a:lnSpc>
              <a:spcBef>
                <a:spcPts val="0"/>
              </a:spcBef>
              <a:spcAft>
                <a:spcPts val="0"/>
              </a:spcAft>
              <a:buClr>
                <a:schemeClr val="dk1"/>
              </a:buClr>
              <a:buSzPct val="100000"/>
              <a:buNone/>
              <a:defRPr b="1" sz="3000">
                <a:solidFill>
                  <a:schemeClr val="dk1"/>
                </a:solidFill>
              </a:defRPr>
            </a:lvl7pPr>
            <a:lvl8pPr lvl="7" algn="l">
              <a:lnSpc>
                <a:spcPct val="100000"/>
              </a:lnSpc>
              <a:spcBef>
                <a:spcPts val="0"/>
              </a:spcBef>
              <a:spcAft>
                <a:spcPts val="0"/>
              </a:spcAft>
              <a:buClr>
                <a:schemeClr val="dk1"/>
              </a:buClr>
              <a:buSzPct val="100000"/>
              <a:buNone/>
              <a:defRPr b="1" sz="3000">
                <a:solidFill>
                  <a:schemeClr val="dk1"/>
                </a:solidFill>
              </a:defRPr>
            </a:lvl8pPr>
            <a:lvl9pPr lvl="8" algn="l">
              <a:lnSpc>
                <a:spcPct val="100000"/>
              </a:lnSpc>
              <a:spcBef>
                <a:spcPts val="0"/>
              </a:spcBef>
              <a:spcAft>
                <a:spcPts val="0"/>
              </a:spcAft>
              <a:buClr>
                <a:schemeClr val="dk1"/>
              </a:buClr>
              <a:buSzPct val="100000"/>
              <a:buNone/>
              <a:defRPr b="1" sz="3000">
                <a:solidFill>
                  <a:schemeClr val="dk1"/>
                </a:solidFill>
              </a:defRPr>
            </a:lvl9pPr>
          </a:lstStyle>
          <a:p/>
        </p:txBody>
      </p:sp>
      <p:sp>
        <p:nvSpPr>
          <p:cNvPr id="133" name="Shape 133"/>
          <p:cNvSpPr txBox="1"/>
          <p:nvPr>
            <p:ph idx="1" type="body"/>
          </p:nvPr>
        </p:nvSpPr>
        <p:spPr>
          <a:xfrm>
            <a:off x="3828775" y="450125"/>
            <a:ext cx="4863000" cy="41154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34" name="Shape 134"/>
          <p:cNvSpPr txBox="1"/>
          <p:nvPr>
            <p:ph idx="12" type="sldNum"/>
          </p:nvPr>
        </p:nvSpPr>
        <p:spPr>
          <a:xfrm>
            <a:off x="8556783" y="4749850"/>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1"/>
                </a:solidFill>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1">
    <p:bg>
      <p:bgPr>
        <a:solidFill>
          <a:srgbClr val="FFFFFF"/>
        </a:solidFill>
      </p:bgPr>
    </p:bg>
    <p:spTree>
      <p:nvGrpSpPr>
        <p:cNvPr id="135" name="Shape 135"/>
        <p:cNvGrpSpPr/>
        <p:nvPr/>
      </p:nvGrpSpPr>
      <p:grpSpPr>
        <a:xfrm>
          <a:off x="0" y="0"/>
          <a:ext cx="0" cy="0"/>
          <a:chOff x="0" y="0"/>
          <a:chExt cx="0" cy="0"/>
        </a:xfrm>
      </p:grpSpPr>
      <p:sp>
        <p:nvSpPr>
          <p:cNvPr id="136" name="Shape 13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37" name="Shape 137"/>
          <p:cNvSpPr/>
          <p:nvPr/>
        </p:nvSpPr>
        <p:spPr>
          <a:xfrm>
            <a:off x="1860600" y="0"/>
            <a:ext cx="7283400" cy="5143500"/>
          </a:xfrm>
          <a:prstGeom prst="rect">
            <a:avLst/>
          </a:prstGeom>
          <a:solidFill>
            <a:schemeClr val="dk1"/>
          </a:solidFill>
          <a:ln>
            <a:noFill/>
          </a:ln>
        </p:spPr>
        <p:txBody>
          <a:bodyPr anchorCtr="0" anchor="b" bIns="91425" lIns="91425" rIns="91425" tIns="91425">
            <a:noAutofit/>
          </a:bodyPr>
          <a:lstStyle/>
          <a:p>
            <a:pPr lvl="0">
              <a:spcBef>
                <a:spcPts val="0"/>
              </a:spcBef>
              <a:buNone/>
            </a:pPr>
            <a:r>
              <a:t/>
            </a:r>
            <a:endParaRPr/>
          </a:p>
        </p:txBody>
      </p:sp>
      <p:cxnSp>
        <p:nvCxnSpPr>
          <p:cNvPr id="138" name="Shape 138"/>
          <p:cNvCxnSpPr/>
          <p:nvPr/>
        </p:nvCxnSpPr>
        <p:spPr>
          <a:xfrm>
            <a:off x="2586875" y="1615600"/>
            <a:ext cx="305700" cy="0"/>
          </a:xfrm>
          <a:prstGeom prst="straightConnector1">
            <a:avLst/>
          </a:prstGeom>
          <a:noFill/>
          <a:ln cap="flat" cmpd="sng" w="38100">
            <a:solidFill>
              <a:schemeClr val="lt1"/>
            </a:solidFill>
            <a:prstDash val="solid"/>
            <a:round/>
            <a:headEnd len="med" w="med" type="none"/>
            <a:tailEnd len="med" w="med" type="none"/>
          </a:ln>
        </p:spPr>
      </p:cxnSp>
      <p:sp>
        <p:nvSpPr>
          <p:cNvPr id="139" name="Shape 139"/>
          <p:cNvSpPr txBox="1"/>
          <p:nvPr>
            <p:ph type="title"/>
          </p:nvPr>
        </p:nvSpPr>
        <p:spPr>
          <a:xfrm>
            <a:off x="2469775" y="426200"/>
            <a:ext cx="5867400" cy="9951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200">
                <a:solidFill>
                  <a:schemeClr val="lt1"/>
                </a:solidFill>
              </a:defRPr>
            </a:lvl1pPr>
            <a:lvl2pPr lvl="1" algn="l">
              <a:lnSpc>
                <a:spcPct val="100000"/>
              </a:lnSpc>
              <a:spcBef>
                <a:spcPts val="0"/>
              </a:spcBef>
              <a:spcAft>
                <a:spcPts val="0"/>
              </a:spcAft>
              <a:buClr>
                <a:schemeClr val="lt1"/>
              </a:buClr>
              <a:buSzPct val="100000"/>
              <a:buNone/>
              <a:defRPr b="1" sz="3200">
                <a:solidFill>
                  <a:schemeClr val="lt1"/>
                </a:solidFill>
              </a:defRPr>
            </a:lvl2pPr>
            <a:lvl3pPr lvl="2" algn="l">
              <a:lnSpc>
                <a:spcPct val="100000"/>
              </a:lnSpc>
              <a:spcBef>
                <a:spcPts val="0"/>
              </a:spcBef>
              <a:spcAft>
                <a:spcPts val="0"/>
              </a:spcAft>
              <a:buClr>
                <a:schemeClr val="lt1"/>
              </a:buClr>
              <a:buSzPct val="100000"/>
              <a:buNone/>
              <a:defRPr b="1" sz="3200">
                <a:solidFill>
                  <a:schemeClr val="lt1"/>
                </a:solidFill>
              </a:defRPr>
            </a:lvl3pPr>
            <a:lvl4pPr lvl="3" algn="l">
              <a:lnSpc>
                <a:spcPct val="100000"/>
              </a:lnSpc>
              <a:spcBef>
                <a:spcPts val="0"/>
              </a:spcBef>
              <a:spcAft>
                <a:spcPts val="0"/>
              </a:spcAft>
              <a:buClr>
                <a:schemeClr val="lt1"/>
              </a:buClr>
              <a:buSzPct val="100000"/>
              <a:buNone/>
              <a:defRPr b="1" sz="3200">
                <a:solidFill>
                  <a:schemeClr val="lt1"/>
                </a:solidFill>
              </a:defRPr>
            </a:lvl4pPr>
            <a:lvl5pPr lvl="4" algn="l">
              <a:lnSpc>
                <a:spcPct val="100000"/>
              </a:lnSpc>
              <a:spcBef>
                <a:spcPts val="0"/>
              </a:spcBef>
              <a:spcAft>
                <a:spcPts val="0"/>
              </a:spcAft>
              <a:buClr>
                <a:schemeClr val="lt1"/>
              </a:buClr>
              <a:buSzPct val="100000"/>
              <a:buNone/>
              <a:defRPr b="1" sz="3200">
                <a:solidFill>
                  <a:schemeClr val="lt1"/>
                </a:solidFill>
              </a:defRPr>
            </a:lvl5pPr>
            <a:lvl6pPr lvl="5" algn="l">
              <a:lnSpc>
                <a:spcPct val="100000"/>
              </a:lnSpc>
              <a:spcBef>
                <a:spcPts val="0"/>
              </a:spcBef>
              <a:spcAft>
                <a:spcPts val="0"/>
              </a:spcAft>
              <a:buClr>
                <a:schemeClr val="lt1"/>
              </a:buClr>
              <a:buSzPct val="100000"/>
              <a:buNone/>
              <a:defRPr b="1" sz="3200">
                <a:solidFill>
                  <a:schemeClr val="lt1"/>
                </a:solidFill>
              </a:defRPr>
            </a:lvl6pPr>
            <a:lvl7pPr lvl="6" algn="l">
              <a:lnSpc>
                <a:spcPct val="100000"/>
              </a:lnSpc>
              <a:spcBef>
                <a:spcPts val="0"/>
              </a:spcBef>
              <a:spcAft>
                <a:spcPts val="0"/>
              </a:spcAft>
              <a:buClr>
                <a:schemeClr val="lt1"/>
              </a:buClr>
              <a:buSzPct val="100000"/>
              <a:buNone/>
              <a:defRPr b="1" sz="3200">
                <a:solidFill>
                  <a:schemeClr val="lt1"/>
                </a:solidFill>
              </a:defRPr>
            </a:lvl7pPr>
            <a:lvl8pPr lvl="7" algn="l">
              <a:lnSpc>
                <a:spcPct val="100000"/>
              </a:lnSpc>
              <a:spcBef>
                <a:spcPts val="0"/>
              </a:spcBef>
              <a:spcAft>
                <a:spcPts val="0"/>
              </a:spcAft>
              <a:buClr>
                <a:schemeClr val="lt1"/>
              </a:buClr>
              <a:buSzPct val="100000"/>
              <a:buNone/>
              <a:defRPr b="1" sz="3200">
                <a:solidFill>
                  <a:schemeClr val="lt1"/>
                </a:solidFill>
              </a:defRPr>
            </a:lvl8pPr>
            <a:lvl9pPr lvl="8" algn="l">
              <a:lnSpc>
                <a:spcPct val="100000"/>
              </a:lnSpc>
              <a:spcBef>
                <a:spcPts val="0"/>
              </a:spcBef>
              <a:spcAft>
                <a:spcPts val="0"/>
              </a:spcAft>
              <a:buClr>
                <a:schemeClr val="lt1"/>
              </a:buClr>
              <a:buSzPct val="100000"/>
              <a:buNone/>
              <a:defRPr b="1" sz="3200">
                <a:solidFill>
                  <a:schemeClr val="lt1"/>
                </a:solidFill>
              </a:defRPr>
            </a:lvl9pPr>
          </a:lstStyle>
          <a:p/>
        </p:txBody>
      </p:sp>
      <p:sp>
        <p:nvSpPr>
          <p:cNvPr id="140" name="Shape 140"/>
          <p:cNvSpPr txBox="1"/>
          <p:nvPr>
            <p:ph idx="1" type="body"/>
          </p:nvPr>
        </p:nvSpPr>
        <p:spPr>
          <a:xfrm>
            <a:off x="2469775" y="1874225"/>
            <a:ext cx="5867400" cy="2550600"/>
          </a:xfrm>
          <a:prstGeom prst="rect">
            <a:avLst/>
          </a:prstGeom>
          <a:noFill/>
        </p:spPr>
        <p:txBody>
          <a:bodyPr anchorCtr="0" anchor="t" bIns="91425" lIns="91425" rIns="91425" tIns="91425"/>
          <a:lstStyle>
            <a:lvl1pPr lvl="0" algn="l">
              <a:lnSpc>
                <a:spcPct val="115000"/>
              </a:lnSpc>
              <a:spcBef>
                <a:spcPts val="0"/>
              </a:spcBef>
              <a:spcAft>
                <a:spcPts val="1600"/>
              </a:spcAft>
              <a:buClr>
                <a:schemeClr val="lt1"/>
              </a:buClr>
              <a:buSzPct val="100000"/>
              <a:defRPr sz="1800">
                <a:solidFill>
                  <a:schemeClr val="lt1"/>
                </a:solidFill>
              </a:defRPr>
            </a:lvl1pPr>
            <a:lvl2pPr lvl="1" algn="l">
              <a:lnSpc>
                <a:spcPct val="115000"/>
              </a:lnSpc>
              <a:spcBef>
                <a:spcPts val="0"/>
              </a:spcBef>
              <a:spcAft>
                <a:spcPts val="1600"/>
              </a:spcAft>
              <a:buClr>
                <a:schemeClr val="lt1"/>
              </a:buClr>
              <a:defRPr sz="1400">
                <a:solidFill>
                  <a:schemeClr val="lt1"/>
                </a:solidFill>
              </a:defRPr>
            </a:lvl2pPr>
            <a:lvl3pPr lvl="2" algn="l">
              <a:lnSpc>
                <a:spcPct val="115000"/>
              </a:lnSpc>
              <a:spcBef>
                <a:spcPts val="0"/>
              </a:spcBef>
              <a:spcAft>
                <a:spcPts val="1600"/>
              </a:spcAft>
              <a:buClr>
                <a:schemeClr val="lt1"/>
              </a:buClr>
              <a:defRPr sz="1400">
                <a:solidFill>
                  <a:schemeClr val="lt1"/>
                </a:solidFill>
              </a:defRPr>
            </a:lvl3pPr>
            <a:lvl4pPr lvl="3" algn="l">
              <a:lnSpc>
                <a:spcPct val="115000"/>
              </a:lnSpc>
              <a:spcBef>
                <a:spcPts val="0"/>
              </a:spcBef>
              <a:spcAft>
                <a:spcPts val="1600"/>
              </a:spcAft>
              <a:buClr>
                <a:schemeClr val="lt1"/>
              </a:buClr>
              <a:defRPr sz="1400">
                <a:solidFill>
                  <a:schemeClr val="lt1"/>
                </a:solidFill>
              </a:defRPr>
            </a:lvl4pPr>
            <a:lvl5pPr lvl="4" algn="l">
              <a:lnSpc>
                <a:spcPct val="115000"/>
              </a:lnSpc>
              <a:spcBef>
                <a:spcPts val="0"/>
              </a:spcBef>
              <a:spcAft>
                <a:spcPts val="1600"/>
              </a:spcAft>
              <a:buClr>
                <a:schemeClr val="lt1"/>
              </a:buClr>
              <a:defRPr sz="1400">
                <a:solidFill>
                  <a:schemeClr val="lt1"/>
                </a:solidFill>
              </a:defRPr>
            </a:lvl5pPr>
            <a:lvl6pPr lvl="5" algn="l">
              <a:lnSpc>
                <a:spcPct val="115000"/>
              </a:lnSpc>
              <a:spcBef>
                <a:spcPts val="0"/>
              </a:spcBef>
              <a:spcAft>
                <a:spcPts val="1600"/>
              </a:spcAft>
              <a:buClr>
                <a:schemeClr val="lt1"/>
              </a:buClr>
              <a:defRPr sz="1400">
                <a:solidFill>
                  <a:schemeClr val="lt1"/>
                </a:solidFill>
              </a:defRPr>
            </a:lvl6pPr>
            <a:lvl7pPr lvl="6" algn="l">
              <a:lnSpc>
                <a:spcPct val="115000"/>
              </a:lnSpc>
              <a:spcBef>
                <a:spcPts val="0"/>
              </a:spcBef>
              <a:spcAft>
                <a:spcPts val="1600"/>
              </a:spcAft>
              <a:buClr>
                <a:schemeClr val="lt1"/>
              </a:buClr>
              <a:defRPr sz="1400">
                <a:solidFill>
                  <a:schemeClr val="lt1"/>
                </a:solidFill>
              </a:defRPr>
            </a:lvl7pPr>
            <a:lvl8pPr lvl="7" algn="l">
              <a:lnSpc>
                <a:spcPct val="115000"/>
              </a:lnSpc>
              <a:spcBef>
                <a:spcPts val="0"/>
              </a:spcBef>
              <a:spcAft>
                <a:spcPts val="1600"/>
              </a:spcAft>
              <a:buClr>
                <a:schemeClr val="lt1"/>
              </a:buClr>
              <a:defRPr sz="1400">
                <a:solidFill>
                  <a:schemeClr val="lt1"/>
                </a:solidFill>
              </a:defRPr>
            </a:lvl8pPr>
            <a:lvl9pPr lvl="8" algn="l">
              <a:lnSpc>
                <a:spcPct val="115000"/>
              </a:lnSpc>
              <a:spcBef>
                <a:spcPts val="0"/>
              </a:spcBef>
              <a:spcAft>
                <a:spcPts val="1600"/>
              </a:spcAft>
              <a:buClr>
                <a:schemeClr val="lt1"/>
              </a:buClr>
              <a:defRPr sz="1400">
                <a:solidFill>
                  <a:schemeClr val="lt1"/>
                </a:solidFill>
              </a:defRPr>
            </a:lvl9pPr>
          </a:lstStyle>
          <a:p/>
        </p:txBody>
      </p:sp>
      <p:sp>
        <p:nvSpPr>
          <p:cNvPr id="141" name="Shape 14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4">
    <p:bg>
      <p:bgPr>
        <a:solidFill>
          <a:srgbClr val="FFFFFF"/>
        </a:solidFill>
      </p:bgPr>
    </p:bg>
    <p:spTree>
      <p:nvGrpSpPr>
        <p:cNvPr id="142" name="Shape 142"/>
        <p:cNvGrpSpPr/>
        <p:nvPr/>
      </p:nvGrpSpPr>
      <p:grpSpPr>
        <a:xfrm>
          <a:off x="0" y="0"/>
          <a:ext cx="0" cy="0"/>
          <a:chOff x="0" y="0"/>
          <a:chExt cx="0" cy="0"/>
        </a:xfrm>
      </p:grpSpPr>
      <p:sp>
        <p:nvSpPr>
          <p:cNvPr id="143" name="Shape 14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45" name="Shape 145"/>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sz="3600">
                <a:solidFill>
                  <a:schemeClr val="lt1"/>
                </a:solidFill>
              </a:defRPr>
            </a:lvl1pPr>
            <a:lvl2pPr lvl="1" algn="ctr">
              <a:lnSpc>
                <a:spcPct val="100000"/>
              </a:lnSpc>
              <a:spcBef>
                <a:spcPts val="0"/>
              </a:spcBef>
              <a:spcAft>
                <a:spcPts val="0"/>
              </a:spcAft>
              <a:buClr>
                <a:schemeClr val="lt1"/>
              </a:buClr>
              <a:buSzPct val="100000"/>
              <a:buNone/>
              <a:defRPr sz="3600">
                <a:solidFill>
                  <a:schemeClr val="lt1"/>
                </a:solidFill>
              </a:defRPr>
            </a:lvl2pPr>
            <a:lvl3pPr lvl="2" algn="ctr">
              <a:lnSpc>
                <a:spcPct val="100000"/>
              </a:lnSpc>
              <a:spcBef>
                <a:spcPts val="0"/>
              </a:spcBef>
              <a:spcAft>
                <a:spcPts val="0"/>
              </a:spcAft>
              <a:buClr>
                <a:schemeClr val="lt1"/>
              </a:buClr>
              <a:buSzPct val="100000"/>
              <a:buNone/>
              <a:defRPr sz="3600">
                <a:solidFill>
                  <a:schemeClr val="lt1"/>
                </a:solidFill>
              </a:defRPr>
            </a:lvl3pPr>
            <a:lvl4pPr lvl="3" algn="ctr">
              <a:lnSpc>
                <a:spcPct val="100000"/>
              </a:lnSpc>
              <a:spcBef>
                <a:spcPts val="0"/>
              </a:spcBef>
              <a:spcAft>
                <a:spcPts val="0"/>
              </a:spcAft>
              <a:buClr>
                <a:schemeClr val="lt1"/>
              </a:buClr>
              <a:buSzPct val="100000"/>
              <a:buNone/>
              <a:defRPr sz="3600">
                <a:solidFill>
                  <a:schemeClr val="lt1"/>
                </a:solidFill>
              </a:defRPr>
            </a:lvl4pPr>
            <a:lvl5pPr lvl="4" algn="ctr">
              <a:lnSpc>
                <a:spcPct val="100000"/>
              </a:lnSpc>
              <a:spcBef>
                <a:spcPts val="0"/>
              </a:spcBef>
              <a:spcAft>
                <a:spcPts val="0"/>
              </a:spcAft>
              <a:buClr>
                <a:schemeClr val="lt1"/>
              </a:buClr>
              <a:buSzPct val="100000"/>
              <a:buNone/>
              <a:defRPr sz="3600">
                <a:solidFill>
                  <a:schemeClr val="lt1"/>
                </a:solidFill>
              </a:defRPr>
            </a:lvl5pPr>
            <a:lvl6pPr lvl="5" algn="ctr">
              <a:lnSpc>
                <a:spcPct val="100000"/>
              </a:lnSpc>
              <a:spcBef>
                <a:spcPts val="0"/>
              </a:spcBef>
              <a:spcAft>
                <a:spcPts val="0"/>
              </a:spcAft>
              <a:buClr>
                <a:schemeClr val="lt1"/>
              </a:buClr>
              <a:buSzPct val="100000"/>
              <a:buNone/>
              <a:defRPr sz="3600">
                <a:solidFill>
                  <a:schemeClr val="lt1"/>
                </a:solidFill>
              </a:defRPr>
            </a:lvl6pPr>
            <a:lvl7pPr lvl="6" algn="ctr">
              <a:lnSpc>
                <a:spcPct val="100000"/>
              </a:lnSpc>
              <a:spcBef>
                <a:spcPts val="0"/>
              </a:spcBef>
              <a:spcAft>
                <a:spcPts val="0"/>
              </a:spcAft>
              <a:buClr>
                <a:schemeClr val="lt1"/>
              </a:buClr>
              <a:buSzPct val="100000"/>
              <a:buNone/>
              <a:defRPr sz="3600">
                <a:solidFill>
                  <a:schemeClr val="lt1"/>
                </a:solidFill>
              </a:defRPr>
            </a:lvl7pPr>
            <a:lvl8pPr lvl="7" algn="ctr">
              <a:lnSpc>
                <a:spcPct val="100000"/>
              </a:lnSpc>
              <a:spcBef>
                <a:spcPts val="0"/>
              </a:spcBef>
              <a:spcAft>
                <a:spcPts val="0"/>
              </a:spcAft>
              <a:buClr>
                <a:schemeClr val="lt1"/>
              </a:buClr>
              <a:buSzPct val="100000"/>
              <a:buNone/>
              <a:defRPr sz="3600">
                <a:solidFill>
                  <a:schemeClr val="lt1"/>
                </a:solidFill>
              </a:defRPr>
            </a:lvl8pPr>
            <a:lvl9pPr lvl="8" algn="ctr">
              <a:lnSpc>
                <a:spcPct val="100000"/>
              </a:lnSpc>
              <a:spcBef>
                <a:spcPts val="0"/>
              </a:spcBef>
              <a:spcAft>
                <a:spcPts val="0"/>
              </a:spcAft>
              <a:buClr>
                <a:schemeClr val="lt1"/>
              </a:buClr>
              <a:buSzPct val="100000"/>
              <a:buNone/>
              <a:defRPr sz="3600">
                <a:solidFill>
                  <a:schemeClr val="lt1"/>
                </a:solidFill>
              </a:defRPr>
            </a:lvl9pPr>
          </a:lstStyle>
          <a:p/>
        </p:txBody>
      </p:sp>
      <p:sp>
        <p:nvSpPr>
          <p:cNvPr id="146" name="Shape 146"/>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47" name="Shape 14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5">
    <p:bg>
      <p:bgPr>
        <a:solidFill>
          <a:srgbClr val="FFFFFF"/>
        </a:solidFill>
      </p:bgPr>
    </p:bg>
    <p:spTree>
      <p:nvGrpSpPr>
        <p:cNvPr id="148" name="Shape 148"/>
        <p:cNvGrpSpPr/>
        <p:nvPr/>
      </p:nvGrpSpPr>
      <p:grpSpPr>
        <a:xfrm>
          <a:off x="0" y="0"/>
          <a:ext cx="0" cy="0"/>
          <a:chOff x="0" y="0"/>
          <a:chExt cx="0" cy="0"/>
        </a:xfrm>
      </p:grpSpPr>
      <p:sp>
        <p:nvSpPr>
          <p:cNvPr id="149" name="Shape 14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0" name="Shape 150"/>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51" name="Shape 151"/>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sz="3600">
                <a:solidFill>
                  <a:schemeClr val="lt1"/>
                </a:solidFill>
              </a:defRPr>
            </a:lvl1pPr>
            <a:lvl2pPr lvl="1" algn="ctr">
              <a:lnSpc>
                <a:spcPct val="100000"/>
              </a:lnSpc>
              <a:spcBef>
                <a:spcPts val="0"/>
              </a:spcBef>
              <a:spcAft>
                <a:spcPts val="0"/>
              </a:spcAft>
              <a:buClr>
                <a:schemeClr val="lt1"/>
              </a:buClr>
              <a:buSzPct val="100000"/>
              <a:buNone/>
              <a:defRPr sz="3600">
                <a:solidFill>
                  <a:schemeClr val="lt1"/>
                </a:solidFill>
              </a:defRPr>
            </a:lvl2pPr>
            <a:lvl3pPr lvl="2" algn="ctr">
              <a:lnSpc>
                <a:spcPct val="100000"/>
              </a:lnSpc>
              <a:spcBef>
                <a:spcPts val="0"/>
              </a:spcBef>
              <a:spcAft>
                <a:spcPts val="0"/>
              </a:spcAft>
              <a:buClr>
                <a:schemeClr val="lt1"/>
              </a:buClr>
              <a:buSzPct val="100000"/>
              <a:buNone/>
              <a:defRPr sz="3600">
                <a:solidFill>
                  <a:schemeClr val="lt1"/>
                </a:solidFill>
              </a:defRPr>
            </a:lvl3pPr>
            <a:lvl4pPr lvl="3" algn="ctr">
              <a:lnSpc>
                <a:spcPct val="100000"/>
              </a:lnSpc>
              <a:spcBef>
                <a:spcPts val="0"/>
              </a:spcBef>
              <a:spcAft>
                <a:spcPts val="0"/>
              </a:spcAft>
              <a:buClr>
                <a:schemeClr val="lt1"/>
              </a:buClr>
              <a:buSzPct val="100000"/>
              <a:buNone/>
              <a:defRPr sz="3600">
                <a:solidFill>
                  <a:schemeClr val="lt1"/>
                </a:solidFill>
              </a:defRPr>
            </a:lvl4pPr>
            <a:lvl5pPr lvl="4" algn="ctr">
              <a:lnSpc>
                <a:spcPct val="100000"/>
              </a:lnSpc>
              <a:spcBef>
                <a:spcPts val="0"/>
              </a:spcBef>
              <a:spcAft>
                <a:spcPts val="0"/>
              </a:spcAft>
              <a:buClr>
                <a:schemeClr val="lt1"/>
              </a:buClr>
              <a:buSzPct val="100000"/>
              <a:buNone/>
              <a:defRPr sz="3600">
                <a:solidFill>
                  <a:schemeClr val="lt1"/>
                </a:solidFill>
              </a:defRPr>
            </a:lvl5pPr>
            <a:lvl6pPr lvl="5" algn="ctr">
              <a:lnSpc>
                <a:spcPct val="100000"/>
              </a:lnSpc>
              <a:spcBef>
                <a:spcPts val="0"/>
              </a:spcBef>
              <a:spcAft>
                <a:spcPts val="0"/>
              </a:spcAft>
              <a:buClr>
                <a:schemeClr val="lt1"/>
              </a:buClr>
              <a:buSzPct val="100000"/>
              <a:buNone/>
              <a:defRPr sz="3600">
                <a:solidFill>
                  <a:schemeClr val="lt1"/>
                </a:solidFill>
              </a:defRPr>
            </a:lvl6pPr>
            <a:lvl7pPr lvl="6" algn="ctr">
              <a:lnSpc>
                <a:spcPct val="100000"/>
              </a:lnSpc>
              <a:spcBef>
                <a:spcPts val="0"/>
              </a:spcBef>
              <a:spcAft>
                <a:spcPts val="0"/>
              </a:spcAft>
              <a:buClr>
                <a:schemeClr val="lt1"/>
              </a:buClr>
              <a:buSzPct val="100000"/>
              <a:buNone/>
              <a:defRPr sz="3600">
                <a:solidFill>
                  <a:schemeClr val="lt1"/>
                </a:solidFill>
              </a:defRPr>
            </a:lvl7pPr>
            <a:lvl8pPr lvl="7" algn="ctr">
              <a:lnSpc>
                <a:spcPct val="100000"/>
              </a:lnSpc>
              <a:spcBef>
                <a:spcPts val="0"/>
              </a:spcBef>
              <a:spcAft>
                <a:spcPts val="0"/>
              </a:spcAft>
              <a:buClr>
                <a:schemeClr val="lt1"/>
              </a:buClr>
              <a:buSzPct val="100000"/>
              <a:buNone/>
              <a:defRPr sz="3600">
                <a:solidFill>
                  <a:schemeClr val="lt1"/>
                </a:solidFill>
              </a:defRPr>
            </a:lvl8pPr>
            <a:lvl9pPr lvl="8" algn="ctr">
              <a:lnSpc>
                <a:spcPct val="100000"/>
              </a:lnSpc>
              <a:spcBef>
                <a:spcPts val="0"/>
              </a:spcBef>
              <a:spcAft>
                <a:spcPts val="0"/>
              </a:spcAft>
              <a:buClr>
                <a:schemeClr val="lt1"/>
              </a:buClr>
              <a:buSzPct val="100000"/>
              <a:buNone/>
              <a:defRPr sz="3600">
                <a:solidFill>
                  <a:schemeClr val="lt1"/>
                </a:solidFill>
              </a:defRPr>
            </a:lvl9pPr>
          </a:lstStyle>
          <a:p/>
        </p:txBody>
      </p:sp>
      <p:sp>
        <p:nvSpPr>
          <p:cNvPr id="152" name="Shape 152"/>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153" name="Shape 153"/>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6">
    <p:bg>
      <p:bgPr>
        <a:solidFill>
          <a:srgbClr val="FFFFFF"/>
        </a:solidFill>
      </p:bgPr>
    </p:bg>
    <p:spTree>
      <p:nvGrpSpPr>
        <p:cNvPr id="154" name="Shape 154"/>
        <p:cNvGrpSpPr/>
        <p:nvPr/>
      </p:nvGrpSpPr>
      <p:grpSpPr>
        <a:xfrm>
          <a:off x="0" y="0"/>
          <a:ext cx="0" cy="0"/>
          <a:chOff x="0" y="0"/>
          <a:chExt cx="0" cy="0"/>
        </a:xfrm>
      </p:grpSpPr>
      <p:sp>
        <p:nvSpPr>
          <p:cNvPr id="155" name="Shape 155"/>
          <p:cNvSpPr/>
          <p:nvPr/>
        </p:nvSpPr>
        <p:spPr>
          <a:xfrm>
            <a:off x="0" y="0"/>
            <a:ext cx="9144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nvGrpSpPr>
          <p:cNvPr id="156" name="Shape 156"/>
          <p:cNvGrpSpPr/>
          <p:nvPr/>
        </p:nvGrpSpPr>
        <p:grpSpPr>
          <a:xfrm>
            <a:off x="2105247" y="1"/>
            <a:ext cx="7038765" cy="5138760"/>
            <a:chOff x="3388635" y="43347"/>
            <a:chExt cx="5755327" cy="4201766"/>
          </a:xfrm>
        </p:grpSpPr>
        <p:sp>
          <p:nvSpPr>
            <p:cNvPr id="157" name="Shape 157"/>
            <p:cNvSpPr/>
            <p:nvPr/>
          </p:nvSpPr>
          <p:spPr>
            <a:xfrm>
              <a:off x="3837146"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4285658"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59" name="Shape 159"/>
            <p:cNvSpPr/>
            <p:nvPr/>
          </p:nvSpPr>
          <p:spPr>
            <a:xfrm>
              <a:off x="4734169"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0" name="Shape 160"/>
            <p:cNvSpPr/>
            <p:nvPr/>
          </p:nvSpPr>
          <p:spPr>
            <a:xfrm>
              <a:off x="5182680"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631191"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6079703"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6528214"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6976725"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7425228"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7873740"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8322251"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8770762" y="1754163"/>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3837146"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4285658"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1" name="Shape 171"/>
            <p:cNvSpPr/>
            <p:nvPr/>
          </p:nvSpPr>
          <p:spPr>
            <a:xfrm>
              <a:off x="4734169"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2" name="Shape 172"/>
            <p:cNvSpPr/>
            <p:nvPr/>
          </p:nvSpPr>
          <p:spPr>
            <a:xfrm>
              <a:off x="5182680"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5631191"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6079703"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5" name="Shape 175"/>
            <p:cNvSpPr/>
            <p:nvPr/>
          </p:nvSpPr>
          <p:spPr>
            <a:xfrm>
              <a:off x="6528214"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6" name="Shape 176"/>
            <p:cNvSpPr/>
            <p:nvPr/>
          </p:nvSpPr>
          <p:spPr>
            <a:xfrm>
              <a:off x="6976725"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7" name="Shape 177"/>
            <p:cNvSpPr/>
            <p:nvPr/>
          </p:nvSpPr>
          <p:spPr>
            <a:xfrm>
              <a:off x="7425228"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7873740"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8322251"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8770762" y="1326459"/>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3837146"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4285658"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4734169"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5182680"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5631191"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6" name="Shape 186"/>
            <p:cNvSpPr/>
            <p:nvPr/>
          </p:nvSpPr>
          <p:spPr>
            <a:xfrm>
              <a:off x="6079703"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7" name="Shape 187"/>
            <p:cNvSpPr/>
            <p:nvPr/>
          </p:nvSpPr>
          <p:spPr>
            <a:xfrm>
              <a:off x="6528214"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8" name="Shape 188"/>
            <p:cNvSpPr/>
            <p:nvPr/>
          </p:nvSpPr>
          <p:spPr>
            <a:xfrm>
              <a:off x="6976725"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7425228"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a:off x="7873740"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8322251"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2" name="Shape 192"/>
            <p:cNvSpPr/>
            <p:nvPr/>
          </p:nvSpPr>
          <p:spPr>
            <a:xfrm>
              <a:off x="8770762" y="898755"/>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3" name="Shape 193"/>
            <p:cNvSpPr/>
            <p:nvPr/>
          </p:nvSpPr>
          <p:spPr>
            <a:xfrm>
              <a:off x="3388635"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4" name="Shape 194"/>
            <p:cNvSpPr/>
            <p:nvPr/>
          </p:nvSpPr>
          <p:spPr>
            <a:xfrm>
              <a:off x="3837146"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4285658"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4734169"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5182680"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8" name="Shape 198"/>
            <p:cNvSpPr/>
            <p:nvPr/>
          </p:nvSpPr>
          <p:spPr>
            <a:xfrm>
              <a:off x="5631191"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199" name="Shape 199"/>
            <p:cNvSpPr/>
            <p:nvPr/>
          </p:nvSpPr>
          <p:spPr>
            <a:xfrm>
              <a:off x="6079703"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6528214"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6976725"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7425228"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7873740"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4" name="Shape 204"/>
            <p:cNvSpPr/>
            <p:nvPr/>
          </p:nvSpPr>
          <p:spPr>
            <a:xfrm>
              <a:off x="8322251"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5" name="Shape 205"/>
            <p:cNvSpPr/>
            <p:nvPr/>
          </p:nvSpPr>
          <p:spPr>
            <a:xfrm>
              <a:off x="8770762" y="471051"/>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3388635"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3837146"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4285658"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4734169" y="43359"/>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5182680"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1" name="Shape 211"/>
            <p:cNvSpPr/>
            <p:nvPr/>
          </p:nvSpPr>
          <p:spPr>
            <a:xfrm>
              <a:off x="5631191"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6079703"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3" name="Shape 213"/>
            <p:cNvSpPr/>
            <p:nvPr/>
          </p:nvSpPr>
          <p:spPr>
            <a:xfrm>
              <a:off x="6528214"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4" name="Shape 214"/>
            <p:cNvSpPr/>
            <p:nvPr/>
          </p:nvSpPr>
          <p:spPr>
            <a:xfrm>
              <a:off x="6976725"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5" name="Shape 215"/>
            <p:cNvSpPr/>
            <p:nvPr/>
          </p:nvSpPr>
          <p:spPr>
            <a:xfrm>
              <a:off x="7425228"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6" name="Shape 216"/>
            <p:cNvSpPr/>
            <p:nvPr/>
          </p:nvSpPr>
          <p:spPr>
            <a:xfrm>
              <a:off x="7873740"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7" name="Shape 217"/>
            <p:cNvSpPr/>
            <p:nvPr/>
          </p:nvSpPr>
          <p:spPr>
            <a:xfrm>
              <a:off x="8322251"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8" name="Shape 218"/>
            <p:cNvSpPr/>
            <p:nvPr/>
          </p:nvSpPr>
          <p:spPr>
            <a:xfrm>
              <a:off x="8770762" y="43347"/>
              <a:ext cx="373200" cy="373199"/>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19" name="Shape 219"/>
            <p:cNvSpPr/>
            <p:nvPr/>
          </p:nvSpPr>
          <p:spPr>
            <a:xfrm>
              <a:off x="3837146"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0" name="Shape 220"/>
            <p:cNvSpPr/>
            <p:nvPr/>
          </p:nvSpPr>
          <p:spPr>
            <a:xfrm>
              <a:off x="4285658"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a:off x="4734169"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a:off x="5182680"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a:off x="5631191"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4" name="Shape 224"/>
            <p:cNvSpPr/>
            <p:nvPr/>
          </p:nvSpPr>
          <p:spPr>
            <a:xfrm>
              <a:off x="6079703"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5" name="Shape 225"/>
            <p:cNvSpPr/>
            <p:nvPr/>
          </p:nvSpPr>
          <p:spPr>
            <a:xfrm>
              <a:off x="6528214"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6" name="Shape 226"/>
            <p:cNvSpPr/>
            <p:nvPr/>
          </p:nvSpPr>
          <p:spPr>
            <a:xfrm>
              <a:off x="6976725"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7" name="Shape 227"/>
            <p:cNvSpPr/>
            <p:nvPr/>
          </p:nvSpPr>
          <p:spPr>
            <a:xfrm>
              <a:off x="7425228"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7873740"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8322251"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8770762" y="3871914"/>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3837146"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4285658"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4734169"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a:off x="5182680"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a:off x="5631191"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6079703"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6528214"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6976725"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39" name="Shape 239"/>
            <p:cNvSpPr/>
            <p:nvPr/>
          </p:nvSpPr>
          <p:spPr>
            <a:xfrm>
              <a:off x="7425228"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0" name="Shape 240"/>
            <p:cNvSpPr/>
            <p:nvPr/>
          </p:nvSpPr>
          <p:spPr>
            <a:xfrm>
              <a:off x="7873740"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1" name="Shape 241"/>
            <p:cNvSpPr/>
            <p:nvPr/>
          </p:nvSpPr>
          <p:spPr>
            <a:xfrm>
              <a:off x="8322251"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8770762" y="3444210"/>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3837146"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a:off x="4285658"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4734169"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a:off x="5182680"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a:off x="5631191"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8" name="Shape 248"/>
            <p:cNvSpPr/>
            <p:nvPr/>
          </p:nvSpPr>
          <p:spPr>
            <a:xfrm>
              <a:off x="6079703"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49" name="Shape 249"/>
            <p:cNvSpPr/>
            <p:nvPr/>
          </p:nvSpPr>
          <p:spPr>
            <a:xfrm>
              <a:off x="6528214"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6976725"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7425228"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7873740"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8322251"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8770762" y="3016506"/>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3837146"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4285658"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4734169"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5182680"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59" name="Shape 259"/>
            <p:cNvSpPr/>
            <p:nvPr/>
          </p:nvSpPr>
          <p:spPr>
            <a:xfrm>
              <a:off x="5631191"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0" name="Shape 260"/>
            <p:cNvSpPr/>
            <p:nvPr/>
          </p:nvSpPr>
          <p:spPr>
            <a:xfrm>
              <a:off x="6079703"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1" name="Shape 261"/>
            <p:cNvSpPr/>
            <p:nvPr/>
          </p:nvSpPr>
          <p:spPr>
            <a:xfrm>
              <a:off x="6528214"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2" name="Shape 262"/>
            <p:cNvSpPr/>
            <p:nvPr/>
          </p:nvSpPr>
          <p:spPr>
            <a:xfrm>
              <a:off x="6976725"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3" name="Shape 263"/>
            <p:cNvSpPr/>
            <p:nvPr/>
          </p:nvSpPr>
          <p:spPr>
            <a:xfrm>
              <a:off x="7425228"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4" name="Shape 264"/>
            <p:cNvSpPr/>
            <p:nvPr/>
          </p:nvSpPr>
          <p:spPr>
            <a:xfrm>
              <a:off x="7873740"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5" name="Shape 265"/>
            <p:cNvSpPr/>
            <p:nvPr/>
          </p:nvSpPr>
          <p:spPr>
            <a:xfrm>
              <a:off x="8322251"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6" name="Shape 266"/>
            <p:cNvSpPr/>
            <p:nvPr/>
          </p:nvSpPr>
          <p:spPr>
            <a:xfrm>
              <a:off x="8770762" y="2588802"/>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3837146"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8" name="Shape 268"/>
            <p:cNvSpPr/>
            <p:nvPr/>
          </p:nvSpPr>
          <p:spPr>
            <a:xfrm>
              <a:off x="4285658"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69" name="Shape 269"/>
            <p:cNvSpPr/>
            <p:nvPr/>
          </p:nvSpPr>
          <p:spPr>
            <a:xfrm>
              <a:off x="4734169"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a:off x="5182680"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a:off x="5631191"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a:off x="6079703"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3" name="Shape 273"/>
            <p:cNvSpPr/>
            <p:nvPr/>
          </p:nvSpPr>
          <p:spPr>
            <a:xfrm>
              <a:off x="6528214"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4" name="Shape 274"/>
            <p:cNvSpPr/>
            <p:nvPr/>
          </p:nvSpPr>
          <p:spPr>
            <a:xfrm>
              <a:off x="6976725"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7425228"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7873740"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7" name="Shape 277"/>
            <p:cNvSpPr/>
            <p:nvPr/>
          </p:nvSpPr>
          <p:spPr>
            <a:xfrm>
              <a:off x="8322251"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sp>
          <p:nvSpPr>
            <p:cNvPr id="278" name="Shape 278"/>
            <p:cNvSpPr/>
            <p:nvPr/>
          </p:nvSpPr>
          <p:spPr>
            <a:xfrm>
              <a:off x="8770762" y="2161098"/>
              <a:ext cx="373200" cy="373200"/>
            </a:xfrm>
            <a:prstGeom prst="ellipse">
              <a:avLst/>
            </a:prstGeom>
            <a:solidFill>
              <a:srgbClr val="DEDEDE">
                <a:alpha val="11540"/>
              </a:srgbClr>
            </a:solidFill>
            <a:ln>
              <a:noFill/>
            </a:ln>
          </p:spPr>
          <p:txBody>
            <a:bodyPr anchorCtr="0" anchor="ctr" bIns="91425" lIns="91425" rIns="91425" tIns="91425">
              <a:noAutofit/>
            </a:bodyPr>
            <a:lstStyle/>
            <a:p>
              <a:pPr lvl="0">
                <a:spcBef>
                  <a:spcPts val="0"/>
                </a:spcBef>
                <a:buNone/>
              </a:pPr>
              <a:r>
                <a:t/>
              </a:r>
              <a:endParaRPr/>
            </a:p>
          </p:txBody>
        </p:sp>
      </p:grpSp>
      <p:sp>
        <p:nvSpPr>
          <p:cNvPr id="279" name="Shape 279"/>
          <p:cNvSpPr/>
          <p:nvPr/>
        </p:nvSpPr>
        <p:spPr>
          <a:xfrm>
            <a:off x="3396589" y="0"/>
            <a:ext cx="3250800" cy="5143500"/>
          </a:xfrm>
          <a:prstGeom prst="rtTriangle">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80" name="Shape 280"/>
          <p:cNvSpPr/>
          <p:nvPr/>
        </p:nvSpPr>
        <p:spPr>
          <a:xfrm>
            <a:off x="0" y="0"/>
            <a:ext cx="3415800" cy="5143500"/>
          </a:xfrm>
          <a:prstGeom prst="rect">
            <a:avLst/>
          </a:prstGeom>
          <a:solidFill>
            <a:schemeClr val="lt1"/>
          </a:solidFill>
          <a:ln>
            <a:noFill/>
          </a:ln>
        </p:spPr>
        <p:txBody>
          <a:bodyPr anchorCtr="0" anchor="ctr" bIns="45700" lIns="91425" rIns="91425" tIns="45700">
            <a:noAutofit/>
          </a:bodyPr>
          <a:lstStyle/>
          <a:p>
            <a:pPr lvl="0">
              <a:spcBef>
                <a:spcPts val="0"/>
              </a:spcBef>
              <a:buNone/>
            </a:pPr>
            <a:r>
              <a:t/>
            </a:r>
            <a:endParaRPr/>
          </a:p>
        </p:txBody>
      </p:sp>
      <p:sp>
        <p:nvSpPr>
          <p:cNvPr id="281" name="Shape 281"/>
          <p:cNvSpPr/>
          <p:nvPr/>
        </p:nvSpPr>
        <p:spPr>
          <a:xfrm>
            <a:off x="685175" y="1799775"/>
            <a:ext cx="61200" cy="23871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2" name="Shape 282"/>
          <p:cNvSpPr txBox="1"/>
          <p:nvPr>
            <p:ph type="ctrTitle"/>
          </p:nvPr>
        </p:nvSpPr>
        <p:spPr>
          <a:xfrm>
            <a:off x="992425" y="1799775"/>
            <a:ext cx="3136800" cy="17391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b="1" sz="3600">
                <a:solidFill>
                  <a:schemeClr val="dk1"/>
                </a:solidFill>
              </a:defRPr>
            </a:lvl1pPr>
            <a:lvl2pPr lvl="1" algn="l">
              <a:lnSpc>
                <a:spcPct val="100000"/>
              </a:lnSpc>
              <a:spcBef>
                <a:spcPts val="0"/>
              </a:spcBef>
              <a:spcAft>
                <a:spcPts val="0"/>
              </a:spcAft>
              <a:buClr>
                <a:schemeClr val="dk1"/>
              </a:buClr>
              <a:buSzPct val="100000"/>
              <a:buNone/>
              <a:defRPr b="1" sz="3600">
                <a:solidFill>
                  <a:schemeClr val="dk1"/>
                </a:solidFill>
              </a:defRPr>
            </a:lvl2pPr>
            <a:lvl3pPr lvl="2" algn="l">
              <a:lnSpc>
                <a:spcPct val="100000"/>
              </a:lnSpc>
              <a:spcBef>
                <a:spcPts val="0"/>
              </a:spcBef>
              <a:spcAft>
                <a:spcPts val="0"/>
              </a:spcAft>
              <a:buClr>
                <a:schemeClr val="dk1"/>
              </a:buClr>
              <a:buSzPct val="100000"/>
              <a:buNone/>
              <a:defRPr b="1" sz="3600">
                <a:solidFill>
                  <a:schemeClr val="dk1"/>
                </a:solidFill>
              </a:defRPr>
            </a:lvl3pPr>
            <a:lvl4pPr lvl="3" algn="l">
              <a:lnSpc>
                <a:spcPct val="100000"/>
              </a:lnSpc>
              <a:spcBef>
                <a:spcPts val="0"/>
              </a:spcBef>
              <a:spcAft>
                <a:spcPts val="0"/>
              </a:spcAft>
              <a:buClr>
                <a:schemeClr val="dk1"/>
              </a:buClr>
              <a:buSzPct val="100000"/>
              <a:buNone/>
              <a:defRPr b="1" sz="3600">
                <a:solidFill>
                  <a:schemeClr val="dk1"/>
                </a:solidFill>
              </a:defRPr>
            </a:lvl4pPr>
            <a:lvl5pPr lvl="4" algn="l">
              <a:lnSpc>
                <a:spcPct val="100000"/>
              </a:lnSpc>
              <a:spcBef>
                <a:spcPts val="0"/>
              </a:spcBef>
              <a:spcAft>
                <a:spcPts val="0"/>
              </a:spcAft>
              <a:buClr>
                <a:schemeClr val="dk1"/>
              </a:buClr>
              <a:buSzPct val="100000"/>
              <a:buNone/>
              <a:defRPr b="1" sz="3600">
                <a:solidFill>
                  <a:schemeClr val="dk1"/>
                </a:solidFill>
              </a:defRPr>
            </a:lvl5pPr>
            <a:lvl6pPr lvl="5" algn="l">
              <a:lnSpc>
                <a:spcPct val="100000"/>
              </a:lnSpc>
              <a:spcBef>
                <a:spcPts val="0"/>
              </a:spcBef>
              <a:spcAft>
                <a:spcPts val="0"/>
              </a:spcAft>
              <a:buClr>
                <a:schemeClr val="dk1"/>
              </a:buClr>
              <a:buSzPct val="100000"/>
              <a:buNone/>
              <a:defRPr b="1" sz="3600">
                <a:solidFill>
                  <a:schemeClr val="dk1"/>
                </a:solidFill>
              </a:defRPr>
            </a:lvl6pPr>
            <a:lvl7pPr lvl="6" algn="l">
              <a:lnSpc>
                <a:spcPct val="100000"/>
              </a:lnSpc>
              <a:spcBef>
                <a:spcPts val="0"/>
              </a:spcBef>
              <a:spcAft>
                <a:spcPts val="0"/>
              </a:spcAft>
              <a:buClr>
                <a:schemeClr val="dk1"/>
              </a:buClr>
              <a:buSzPct val="100000"/>
              <a:buNone/>
              <a:defRPr b="1" sz="3600">
                <a:solidFill>
                  <a:schemeClr val="dk1"/>
                </a:solidFill>
              </a:defRPr>
            </a:lvl7pPr>
            <a:lvl8pPr lvl="7" algn="l">
              <a:lnSpc>
                <a:spcPct val="100000"/>
              </a:lnSpc>
              <a:spcBef>
                <a:spcPts val="0"/>
              </a:spcBef>
              <a:spcAft>
                <a:spcPts val="0"/>
              </a:spcAft>
              <a:buClr>
                <a:schemeClr val="dk1"/>
              </a:buClr>
              <a:buSzPct val="100000"/>
              <a:buNone/>
              <a:defRPr b="1" sz="3600">
                <a:solidFill>
                  <a:schemeClr val="dk1"/>
                </a:solidFill>
              </a:defRPr>
            </a:lvl8pPr>
            <a:lvl9pPr lvl="8" algn="l">
              <a:lnSpc>
                <a:spcPct val="100000"/>
              </a:lnSpc>
              <a:spcBef>
                <a:spcPts val="0"/>
              </a:spcBef>
              <a:spcAft>
                <a:spcPts val="0"/>
              </a:spcAft>
              <a:buClr>
                <a:schemeClr val="dk1"/>
              </a:buClr>
              <a:buSzPct val="100000"/>
              <a:buNone/>
              <a:defRPr b="1" sz="3600">
                <a:solidFill>
                  <a:schemeClr val="dk1"/>
                </a:solidFill>
              </a:defRPr>
            </a:lvl9pPr>
          </a:lstStyle>
          <a:p/>
        </p:txBody>
      </p:sp>
      <p:sp>
        <p:nvSpPr>
          <p:cNvPr id="283" name="Shape 283"/>
          <p:cNvSpPr txBox="1"/>
          <p:nvPr>
            <p:ph idx="1" type="subTitle"/>
          </p:nvPr>
        </p:nvSpPr>
        <p:spPr>
          <a:xfrm>
            <a:off x="992425" y="3579375"/>
            <a:ext cx="3136800" cy="607500"/>
          </a:xfrm>
          <a:prstGeom prst="rect">
            <a:avLst/>
          </a:prstGeom>
          <a:noFill/>
        </p:spPr>
        <p:txBody>
          <a:bodyPr anchorCtr="0" anchor="t" bIns="91425" lIns="91425" rIns="91425" tIns="91425"/>
          <a:lstStyle>
            <a:lvl1pPr lvl="0" algn="l">
              <a:lnSpc>
                <a:spcPct val="100000"/>
              </a:lnSpc>
              <a:spcBef>
                <a:spcPts val="0"/>
              </a:spcBef>
              <a:spcAft>
                <a:spcPts val="0"/>
              </a:spcAft>
              <a:buClr>
                <a:schemeClr val="dk2"/>
              </a:buClr>
              <a:buSzPct val="100000"/>
              <a:buNone/>
              <a:defRPr sz="1800">
                <a:solidFill>
                  <a:schemeClr val="dk2"/>
                </a:solidFill>
              </a:defRPr>
            </a:lvl1pPr>
            <a:lvl2pPr lvl="1" algn="l">
              <a:lnSpc>
                <a:spcPct val="100000"/>
              </a:lnSpc>
              <a:spcBef>
                <a:spcPts val="0"/>
              </a:spcBef>
              <a:spcAft>
                <a:spcPts val="0"/>
              </a:spcAft>
              <a:buClr>
                <a:schemeClr val="dk2"/>
              </a:buClr>
              <a:buSzPct val="100000"/>
              <a:buNone/>
              <a:defRPr sz="1800">
                <a:solidFill>
                  <a:schemeClr val="dk2"/>
                </a:solidFill>
              </a:defRPr>
            </a:lvl2pPr>
            <a:lvl3pPr lvl="2" algn="l">
              <a:lnSpc>
                <a:spcPct val="100000"/>
              </a:lnSpc>
              <a:spcBef>
                <a:spcPts val="0"/>
              </a:spcBef>
              <a:spcAft>
                <a:spcPts val="0"/>
              </a:spcAft>
              <a:buClr>
                <a:schemeClr val="dk2"/>
              </a:buClr>
              <a:buSzPct val="100000"/>
              <a:buNone/>
              <a:defRPr sz="1800">
                <a:solidFill>
                  <a:schemeClr val="dk2"/>
                </a:solidFill>
              </a:defRPr>
            </a:lvl3pPr>
            <a:lvl4pPr lvl="3" algn="l">
              <a:lnSpc>
                <a:spcPct val="100000"/>
              </a:lnSpc>
              <a:spcBef>
                <a:spcPts val="0"/>
              </a:spcBef>
              <a:spcAft>
                <a:spcPts val="0"/>
              </a:spcAft>
              <a:buClr>
                <a:schemeClr val="dk2"/>
              </a:buClr>
              <a:buSzPct val="100000"/>
              <a:buNone/>
              <a:defRPr sz="1800">
                <a:solidFill>
                  <a:schemeClr val="dk2"/>
                </a:solidFill>
              </a:defRPr>
            </a:lvl4pPr>
            <a:lvl5pPr lvl="4" algn="l">
              <a:lnSpc>
                <a:spcPct val="100000"/>
              </a:lnSpc>
              <a:spcBef>
                <a:spcPts val="0"/>
              </a:spcBef>
              <a:spcAft>
                <a:spcPts val="0"/>
              </a:spcAft>
              <a:buClr>
                <a:schemeClr val="dk2"/>
              </a:buClr>
              <a:buSzPct val="100000"/>
              <a:buNone/>
              <a:defRPr sz="1800">
                <a:solidFill>
                  <a:schemeClr val="dk2"/>
                </a:solidFill>
              </a:defRPr>
            </a:lvl5pPr>
            <a:lvl6pPr lvl="5" algn="l">
              <a:lnSpc>
                <a:spcPct val="100000"/>
              </a:lnSpc>
              <a:spcBef>
                <a:spcPts val="0"/>
              </a:spcBef>
              <a:spcAft>
                <a:spcPts val="0"/>
              </a:spcAft>
              <a:buClr>
                <a:schemeClr val="dk2"/>
              </a:buClr>
              <a:buSzPct val="100000"/>
              <a:buNone/>
              <a:defRPr sz="1800">
                <a:solidFill>
                  <a:schemeClr val="dk2"/>
                </a:solidFill>
              </a:defRPr>
            </a:lvl6pPr>
            <a:lvl7pPr lvl="6" algn="l">
              <a:lnSpc>
                <a:spcPct val="100000"/>
              </a:lnSpc>
              <a:spcBef>
                <a:spcPts val="0"/>
              </a:spcBef>
              <a:spcAft>
                <a:spcPts val="0"/>
              </a:spcAft>
              <a:buClr>
                <a:schemeClr val="dk2"/>
              </a:buClr>
              <a:buSzPct val="100000"/>
              <a:buNone/>
              <a:defRPr sz="1800">
                <a:solidFill>
                  <a:schemeClr val="dk2"/>
                </a:solidFill>
              </a:defRPr>
            </a:lvl7pPr>
            <a:lvl8pPr lvl="7" algn="l">
              <a:lnSpc>
                <a:spcPct val="100000"/>
              </a:lnSpc>
              <a:spcBef>
                <a:spcPts val="0"/>
              </a:spcBef>
              <a:spcAft>
                <a:spcPts val="0"/>
              </a:spcAft>
              <a:buClr>
                <a:schemeClr val="dk2"/>
              </a:buClr>
              <a:buSzPct val="100000"/>
              <a:buNone/>
              <a:defRPr sz="1800">
                <a:solidFill>
                  <a:schemeClr val="dk2"/>
                </a:solidFill>
              </a:defRPr>
            </a:lvl8pPr>
            <a:lvl9pPr lvl="8" algn="l">
              <a:lnSpc>
                <a:spcPct val="100000"/>
              </a:lnSpc>
              <a:spcBef>
                <a:spcPts val="0"/>
              </a:spcBef>
              <a:spcAft>
                <a:spcPts val="0"/>
              </a:spcAft>
              <a:buClr>
                <a:schemeClr val="dk2"/>
              </a:buClr>
              <a:buSzPct val="100000"/>
              <a:buNone/>
              <a:defRPr sz="1800">
                <a:solidFill>
                  <a:schemeClr val="dk2"/>
                </a:solidFill>
              </a:defRPr>
            </a:lvl9pPr>
          </a:lstStyle>
          <a:p/>
        </p:txBody>
      </p:sp>
      <p:sp>
        <p:nvSpPr>
          <p:cNvPr id="284" name="Shape 284"/>
          <p:cNvSpPr txBox="1"/>
          <p:nvPr>
            <p:ph idx="12" type="sldNum"/>
          </p:nvPr>
        </p:nvSpPr>
        <p:spPr>
          <a:xfrm>
            <a:off x="8472457" y="4706554"/>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2">
    <p:bg>
      <p:bgPr>
        <a:solidFill>
          <a:srgbClr val="FFFFFF"/>
        </a:solidFill>
      </p:bgPr>
    </p:bg>
    <p:spTree>
      <p:nvGrpSpPr>
        <p:cNvPr id="285" name="Shape 285"/>
        <p:cNvGrpSpPr/>
        <p:nvPr/>
      </p:nvGrpSpPr>
      <p:grpSpPr>
        <a:xfrm>
          <a:off x="0" y="0"/>
          <a:ext cx="0" cy="0"/>
          <a:chOff x="0" y="0"/>
          <a:chExt cx="0" cy="0"/>
        </a:xfrm>
      </p:grpSpPr>
      <p:sp>
        <p:nvSpPr>
          <p:cNvPr id="286" name="Shape 28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287" name="Shape 287"/>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288" name="Shape 288"/>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89" name="Shape 289"/>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290" name="Shape 290"/>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291" name="Shape 29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3">
    <p:bg>
      <p:bgPr>
        <a:solidFill>
          <a:srgbClr val="FFFFFF"/>
        </a:solidFill>
      </p:bgPr>
    </p:bg>
    <p:spTree>
      <p:nvGrpSpPr>
        <p:cNvPr id="292" name="Shape 292"/>
        <p:cNvGrpSpPr/>
        <p:nvPr/>
      </p:nvGrpSpPr>
      <p:grpSpPr>
        <a:xfrm>
          <a:off x="0" y="0"/>
          <a:ext cx="0" cy="0"/>
          <a:chOff x="0" y="0"/>
          <a:chExt cx="0" cy="0"/>
        </a:xfrm>
      </p:grpSpPr>
      <p:sp>
        <p:nvSpPr>
          <p:cNvPr id="293" name="Shape 29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94" name="Shape 294"/>
          <p:cNvSpPr/>
          <p:nvPr/>
        </p:nvSpPr>
        <p:spPr>
          <a:xfrm>
            <a:off x="0" y="0"/>
            <a:ext cx="9144000" cy="21612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295" name="Shape 295"/>
          <p:cNvSpPr txBox="1"/>
          <p:nvPr>
            <p:ph type="title"/>
          </p:nvPr>
        </p:nvSpPr>
        <p:spPr>
          <a:xfrm>
            <a:off x="317700" y="369325"/>
            <a:ext cx="6934800" cy="1579200"/>
          </a:xfrm>
          <a:prstGeom prst="rect">
            <a:avLst/>
          </a:prstGeom>
          <a:noFill/>
        </p:spPr>
        <p:txBody>
          <a:bodyPr anchorCtr="0" anchor="b" bIns="91425" lIns="91425" rIns="91425" tIns="91425"/>
          <a:lstStyle>
            <a:lvl1pPr lvl="0" algn="l">
              <a:lnSpc>
                <a:spcPct val="100000"/>
              </a:lnSpc>
              <a:spcBef>
                <a:spcPts val="0"/>
              </a:spcBef>
              <a:spcAft>
                <a:spcPts val="0"/>
              </a:spcAft>
              <a:buClr>
                <a:schemeClr val="lt1"/>
              </a:buClr>
              <a:buSzPct val="100000"/>
              <a:buNone/>
              <a:defRPr b="1" sz="3600">
                <a:solidFill>
                  <a:schemeClr val="lt1"/>
                </a:solidFill>
              </a:defRPr>
            </a:lvl1pPr>
            <a:lvl2pPr lvl="1" algn="l">
              <a:lnSpc>
                <a:spcPct val="100000"/>
              </a:lnSpc>
              <a:spcBef>
                <a:spcPts val="0"/>
              </a:spcBef>
              <a:spcAft>
                <a:spcPts val="0"/>
              </a:spcAft>
              <a:buClr>
                <a:schemeClr val="lt1"/>
              </a:buClr>
              <a:buSzPct val="100000"/>
              <a:buNone/>
              <a:defRPr b="1" sz="3600">
                <a:solidFill>
                  <a:schemeClr val="lt1"/>
                </a:solidFill>
              </a:defRPr>
            </a:lvl2pPr>
            <a:lvl3pPr lvl="2" algn="l">
              <a:lnSpc>
                <a:spcPct val="100000"/>
              </a:lnSpc>
              <a:spcBef>
                <a:spcPts val="0"/>
              </a:spcBef>
              <a:spcAft>
                <a:spcPts val="0"/>
              </a:spcAft>
              <a:buClr>
                <a:schemeClr val="lt1"/>
              </a:buClr>
              <a:buSzPct val="100000"/>
              <a:buNone/>
              <a:defRPr b="1" sz="3600">
                <a:solidFill>
                  <a:schemeClr val="lt1"/>
                </a:solidFill>
              </a:defRPr>
            </a:lvl3pPr>
            <a:lvl4pPr lvl="3" algn="l">
              <a:lnSpc>
                <a:spcPct val="100000"/>
              </a:lnSpc>
              <a:spcBef>
                <a:spcPts val="0"/>
              </a:spcBef>
              <a:spcAft>
                <a:spcPts val="0"/>
              </a:spcAft>
              <a:buClr>
                <a:schemeClr val="lt1"/>
              </a:buClr>
              <a:buSzPct val="100000"/>
              <a:buNone/>
              <a:defRPr b="1" sz="3600">
                <a:solidFill>
                  <a:schemeClr val="lt1"/>
                </a:solidFill>
              </a:defRPr>
            </a:lvl4pPr>
            <a:lvl5pPr lvl="4" algn="l">
              <a:lnSpc>
                <a:spcPct val="100000"/>
              </a:lnSpc>
              <a:spcBef>
                <a:spcPts val="0"/>
              </a:spcBef>
              <a:spcAft>
                <a:spcPts val="0"/>
              </a:spcAft>
              <a:buClr>
                <a:schemeClr val="lt1"/>
              </a:buClr>
              <a:buSzPct val="100000"/>
              <a:buNone/>
              <a:defRPr b="1" sz="3600">
                <a:solidFill>
                  <a:schemeClr val="lt1"/>
                </a:solidFill>
              </a:defRPr>
            </a:lvl5pPr>
            <a:lvl6pPr lvl="5" algn="l">
              <a:lnSpc>
                <a:spcPct val="100000"/>
              </a:lnSpc>
              <a:spcBef>
                <a:spcPts val="0"/>
              </a:spcBef>
              <a:spcAft>
                <a:spcPts val="0"/>
              </a:spcAft>
              <a:buClr>
                <a:schemeClr val="lt1"/>
              </a:buClr>
              <a:buSzPct val="100000"/>
              <a:buNone/>
              <a:defRPr b="1" sz="3600">
                <a:solidFill>
                  <a:schemeClr val="lt1"/>
                </a:solidFill>
              </a:defRPr>
            </a:lvl6pPr>
            <a:lvl7pPr lvl="6" algn="l">
              <a:lnSpc>
                <a:spcPct val="100000"/>
              </a:lnSpc>
              <a:spcBef>
                <a:spcPts val="0"/>
              </a:spcBef>
              <a:spcAft>
                <a:spcPts val="0"/>
              </a:spcAft>
              <a:buClr>
                <a:schemeClr val="lt1"/>
              </a:buClr>
              <a:buSzPct val="100000"/>
              <a:buNone/>
              <a:defRPr b="1" sz="3600">
                <a:solidFill>
                  <a:schemeClr val="lt1"/>
                </a:solidFill>
              </a:defRPr>
            </a:lvl7pPr>
            <a:lvl8pPr lvl="7" algn="l">
              <a:lnSpc>
                <a:spcPct val="100000"/>
              </a:lnSpc>
              <a:spcBef>
                <a:spcPts val="0"/>
              </a:spcBef>
              <a:spcAft>
                <a:spcPts val="0"/>
              </a:spcAft>
              <a:buClr>
                <a:schemeClr val="lt1"/>
              </a:buClr>
              <a:buSzPct val="100000"/>
              <a:buNone/>
              <a:defRPr b="1" sz="3600">
                <a:solidFill>
                  <a:schemeClr val="lt1"/>
                </a:solidFill>
              </a:defRPr>
            </a:lvl8pPr>
            <a:lvl9pPr lvl="8" algn="l">
              <a:lnSpc>
                <a:spcPct val="100000"/>
              </a:lnSpc>
              <a:spcBef>
                <a:spcPts val="0"/>
              </a:spcBef>
              <a:spcAft>
                <a:spcPts val="0"/>
              </a:spcAft>
              <a:buClr>
                <a:schemeClr val="lt1"/>
              </a:buClr>
              <a:buSzPct val="100000"/>
              <a:buNone/>
              <a:defRPr b="1" sz="3600">
                <a:solidFill>
                  <a:schemeClr val="lt1"/>
                </a:solidFill>
              </a:defRPr>
            </a:lvl9pPr>
          </a:lstStyle>
          <a:p/>
        </p:txBody>
      </p:sp>
      <p:sp>
        <p:nvSpPr>
          <p:cNvPr id="296" name="Shape 296"/>
          <p:cNvSpPr txBox="1"/>
          <p:nvPr>
            <p:ph idx="1" type="body"/>
          </p:nvPr>
        </p:nvSpPr>
        <p:spPr>
          <a:xfrm>
            <a:off x="317700" y="2432075"/>
            <a:ext cx="6397800" cy="23298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297" name="Shape 29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3">
    <p:bg>
      <p:bgPr>
        <a:solidFill>
          <a:srgbClr val="FFFFFF"/>
        </a:solidFill>
      </p:bgPr>
    </p:bg>
    <p:spTree>
      <p:nvGrpSpPr>
        <p:cNvPr id="298" name="Shape 298"/>
        <p:cNvGrpSpPr/>
        <p:nvPr/>
      </p:nvGrpSpPr>
      <p:grpSpPr>
        <a:xfrm>
          <a:off x="0" y="0"/>
          <a:ext cx="0" cy="0"/>
          <a:chOff x="0" y="0"/>
          <a:chExt cx="0" cy="0"/>
        </a:xfrm>
      </p:grpSpPr>
      <p:sp>
        <p:nvSpPr>
          <p:cNvPr id="299" name="Shape 29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300" name="Shape 300"/>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301" name="Shape 301"/>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302" name="Shape 302"/>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303" name="Shape 303"/>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304" name="Shape 30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2410112" y="1595775"/>
            <a:ext cx="6321600" cy="30023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200"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200"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600" cy="635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600" cy="6396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2" name="Shape 42"/>
          <p:cNvSpPr txBox="1"/>
          <p:nvPr>
            <p:ph idx="1" type="body"/>
          </p:nvPr>
        </p:nvSpPr>
        <p:spPr>
          <a:xfrm>
            <a:off x="319500" y="1846803"/>
            <a:ext cx="2808000" cy="28062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3" name="Shape 43"/>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44" name="Shape 44"/>
        <p:cNvGrpSpPr/>
        <p:nvPr/>
      </p:nvGrpSpPr>
      <p:grpSpPr>
        <a:xfrm>
          <a:off x="0" y="0"/>
          <a:ext cx="0" cy="0"/>
          <a:chOff x="0" y="0"/>
          <a:chExt cx="0" cy="0"/>
        </a:xfrm>
      </p:grpSpPr>
      <p:cxnSp>
        <p:nvCxnSpPr>
          <p:cNvPr id="45" name="Shape 45"/>
          <p:cNvCxnSpPr/>
          <p:nvPr/>
        </p:nvCxnSpPr>
        <p:spPr>
          <a:xfrm>
            <a:off x="425198" y="415650"/>
            <a:ext cx="183300"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200" cy="38355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200" cy="1318200"/>
          </a:xfrm>
          <a:prstGeom prst="rect">
            <a:avLst/>
          </a:prstGeom>
        </p:spPr>
        <p:txBody>
          <a:bodyPr anchorCtr="0" anchor="b" bIns="91425" lIns="91425" rIns="91425" tIns="91425"/>
          <a:lstStyle>
            <a:lvl1pPr lvl="0" algn="ctr">
              <a:spcBef>
                <a:spcPts val="0"/>
              </a:spcBef>
              <a:buClr>
                <a:schemeClr val="dk1"/>
              </a:buClr>
              <a:buSzPct val="100000"/>
              <a:defRPr sz="3600">
                <a:solidFill>
                  <a:schemeClr val="dk1"/>
                </a:solidFill>
              </a:defRPr>
            </a:lvl1pPr>
            <a:lvl2pPr lvl="1" algn="ctr">
              <a:spcBef>
                <a:spcPts val="0"/>
              </a:spcBef>
              <a:buClr>
                <a:schemeClr val="dk1"/>
              </a:buClr>
              <a:buSzPct val="100000"/>
              <a:defRPr sz="3600">
                <a:solidFill>
                  <a:schemeClr val="dk1"/>
                </a:solidFill>
              </a:defRPr>
            </a:lvl2pPr>
            <a:lvl3pPr lvl="2" algn="ctr">
              <a:spcBef>
                <a:spcPts val="0"/>
              </a:spcBef>
              <a:buClr>
                <a:schemeClr val="dk1"/>
              </a:buClr>
              <a:buSzPct val="100000"/>
              <a:defRPr sz="3600">
                <a:solidFill>
                  <a:schemeClr val="dk1"/>
                </a:solidFill>
              </a:defRPr>
            </a:lvl3pPr>
            <a:lvl4pPr lvl="3" algn="ctr">
              <a:spcBef>
                <a:spcPts val="0"/>
              </a:spcBef>
              <a:buClr>
                <a:schemeClr val="dk1"/>
              </a:buClr>
              <a:buSzPct val="100000"/>
              <a:defRPr sz="3600">
                <a:solidFill>
                  <a:schemeClr val="dk1"/>
                </a:solidFill>
              </a:defRPr>
            </a:lvl4pPr>
            <a:lvl5pPr lvl="4" algn="ctr">
              <a:spcBef>
                <a:spcPts val="0"/>
              </a:spcBef>
              <a:buClr>
                <a:schemeClr val="dk1"/>
              </a:buClr>
              <a:buSzPct val="100000"/>
              <a:defRPr sz="3600">
                <a:solidFill>
                  <a:schemeClr val="dk1"/>
                </a:solidFill>
              </a:defRPr>
            </a:lvl5pPr>
            <a:lvl6pPr lvl="5" algn="ctr">
              <a:spcBef>
                <a:spcPts val="0"/>
              </a:spcBef>
              <a:buClr>
                <a:schemeClr val="dk1"/>
              </a:buClr>
              <a:buSzPct val="100000"/>
              <a:defRPr sz="3600">
                <a:solidFill>
                  <a:schemeClr val="dk1"/>
                </a:solidFill>
              </a:defRPr>
            </a:lvl6pPr>
            <a:lvl7pPr lvl="6" algn="ctr">
              <a:spcBef>
                <a:spcPts val="0"/>
              </a:spcBef>
              <a:buClr>
                <a:schemeClr val="dk1"/>
              </a:buClr>
              <a:buSzPct val="100000"/>
              <a:defRPr sz="3600">
                <a:solidFill>
                  <a:schemeClr val="dk1"/>
                </a:solidFill>
              </a:defRPr>
            </a:lvl7pPr>
            <a:lvl8pPr lvl="7" algn="ctr">
              <a:spcBef>
                <a:spcPts val="0"/>
              </a:spcBef>
              <a:buClr>
                <a:schemeClr val="dk1"/>
              </a:buClr>
              <a:buSzPct val="100000"/>
              <a:defRPr sz="3600">
                <a:solidFill>
                  <a:schemeClr val="dk1"/>
                </a:solidFill>
              </a:defRPr>
            </a:lvl8pPr>
            <a:lvl9pPr lvl="8"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200" cy="13454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800"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300"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600" cy="635400"/>
          </a:xfrm>
          <a:prstGeom prst="rect">
            <a:avLst/>
          </a:prstGeom>
          <a:noFill/>
          <a:ln>
            <a:noFill/>
          </a:ln>
        </p:spPr>
        <p:txBody>
          <a:bodyPr anchorCtr="0" anchor="t" bIns="91425" lIns="91425" rIns="91425" tIns="91425"/>
          <a:lstStyle>
            <a:lvl1pPr lv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600" cy="30023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ctrTitle"/>
          </p:nvPr>
        </p:nvSpPr>
        <p:spPr>
          <a:xfrm>
            <a:off x="992425" y="1799775"/>
            <a:ext cx="3136800" cy="1739100"/>
          </a:xfrm>
          <a:prstGeom prst="rect">
            <a:avLst/>
          </a:prstGeom>
        </p:spPr>
        <p:txBody>
          <a:bodyPr anchorCtr="0" anchor="b" bIns="91425" lIns="91425" rIns="91425" tIns="91425">
            <a:noAutofit/>
          </a:bodyPr>
          <a:lstStyle/>
          <a:p>
            <a:pPr lvl="0">
              <a:spcBef>
                <a:spcPts val="0"/>
              </a:spcBef>
              <a:buNone/>
            </a:pPr>
            <a:r>
              <a:rPr lang="en"/>
              <a:t>Train Test Split</a:t>
            </a:r>
          </a:p>
        </p:txBody>
      </p:sp>
      <p:sp>
        <p:nvSpPr>
          <p:cNvPr id="310" name="Shape 310"/>
          <p:cNvSpPr txBox="1"/>
          <p:nvPr>
            <p:ph idx="1" type="subTitle"/>
          </p:nvPr>
        </p:nvSpPr>
        <p:spPr>
          <a:xfrm>
            <a:off x="992425" y="3579375"/>
            <a:ext cx="3136800" cy="607500"/>
          </a:xfrm>
          <a:prstGeom prst="rect">
            <a:avLst/>
          </a:prstGeom>
        </p:spPr>
        <p:txBody>
          <a:bodyPr anchorCtr="0" anchor="t" bIns="91425" lIns="91425" rIns="91425" tIns="91425">
            <a:noAutofit/>
          </a:bodyPr>
          <a:lstStyle/>
          <a:p>
            <a:pPr indent="457200" lvl="0">
              <a:spcBef>
                <a:spcPts val="0"/>
              </a:spcBef>
              <a:buNone/>
            </a:pPr>
            <a:r>
              <a:rPr lang="en"/>
              <a:t>Neil Liberman</a:t>
            </a:r>
          </a:p>
          <a:p>
            <a:pPr lvl="0">
              <a:spcBef>
                <a:spcPts val="0"/>
              </a:spcBef>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How Many Folds Should I Use?</a:t>
            </a:r>
          </a:p>
        </p:txBody>
      </p:sp>
      <p:sp>
        <p:nvSpPr>
          <p:cNvPr id="364" name="Shape 364"/>
          <p:cNvSpPr txBox="1"/>
          <p:nvPr>
            <p:ph idx="1" type="body"/>
          </p:nvPr>
        </p:nvSpPr>
        <p:spPr>
          <a:xfrm>
            <a:off x="3381100" y="307975"/>
            <a:ext cx="5451300" cy="4268700"/>
          </a:xfrm>
          <a:prstGeom prst="rect">
            <a:avLst/>
          </a:prstGeom>
        </p:spPr>
        <p:txBody>
          <a:bodyPr anchorCtr="0" anchor="t" bIns="91425" lIns="91425" rIns="91425" tIns="91425">
            <a:noAutofit/>
          </a:bodyPr>
          <a:lstStyle/>
          <a:p>
            <a:pPr lvl="0">
              <a:spcBef>
                <a:spcPts val="0"/>
              </a:spcBef>
              <a:buNone/>
            </a:pPr>
            <a:r>
              <a:rPr lang="en"/>
              <a:t>Low Number of Folds:</a:t>
            </a:r>
          </a:p>
          <a:p>
            <a:pPr indent="0" lvl="0" marL="457200">
              <a:spcBef>
                <a:spcPts val="0"/>
              </a:spcBef>
              <a:buNone/>
            </a:pPr>
            <a:r>
              <a:rPr lang="en"/>
              <a:t>Low error due to variance and higher error due to bias.</a:t>
            </a:r>
          </a:p>
          <a:p>
            <a:pPr lvl="0">
              <a:spcBef>
                <a:spcPts val="0"/>
              </a:spcBef>
              <a:buNone/>
            </a:pPr>
            <a:r>
              <a:rPr lang="en"/>
              <a:t>Large Number of Folds:</a:t>
            </a:r>
          </a:p>
          <a:p>
            <a:pPr indent="0" lvl="0" marL="457200" rtl="0">
              <a:spcBef>
                <a:spcPts val="0"/>
              </a:spcBef>
              <a:buNone/>
            </a:pPr>
            <a:r>
              <a:rPr lang="en"/>
              <a:t>Low error due to bias and higher error due to variance.</a:t>
            </a:r>
          </a:p>
          <a:p>
            <a:pPr indent="0" lvl="0" marL="457200" rtl="0">
              <a:spcBef>
                <a:spcPts val="0"/>
              </a:spcBef>
              <a:buNone/>
            </a:pPr>
            <a:r>
              <a:t/>
            </a:r>
            <a:endParaRPr/>
          </a:p>
          <a:p>
            <a:pPr lvl="0">
              <a:spcBef>
                <a:spcPts val="0"/>
              </a:spcBef>
              <a:buNone/>
            </a:pPr>
            <a:r>
              <a:rPr lang="en"/>
              <a:t>The tradeoff is your choice but for large datasets K=3 is a reasonable number. For smaller datasets, you will want to use a larger number of folds.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How Does K Folds CV Work?</a:t>
            </a:r>
          </a:p>
        </p:txBody>
      </p:sp>
      <p:sp>
        <p:nvSpPr>
          <p:cNvPr id="370" name="Shape 370"/>
          <p:cNvSpPr txBox="1"/>
          <p:nvPr>
            <p:ph idx="1" type="body"/>
          </p:nvPr>
        </p:nvSpPr>
        <p:spPr>
          <a:xfrm>
            <a:off x="3381100" y="307975"/>
            <a:ext cx="5451300" cy="4268700"/>
          </a:xfrm>
          <a:prstGeom prst="rect">
            <a:avLst/>
          </a:prstGeom>
        </p:spPr>
        <p:txBody>
          <a:bodyPr anchorCtr="0" anchor="t" bIns="91425" lIns="91425" rIns="91425" tIns="91425">
            <a:noAutofit/>
          </a:bodyPr>
          <a:lstStyle/>
          <a:p>
            <a:pPr lvl="0">
              <a:spcBef>
                <a:spcPts val="0"/>
              </a:spcBef>
              <a:buNone/>
            </a:pPr>
            <a:r>
              <a:rPr lang="en"/>
              <a:t>We train our model on every fold but one which we holdout as our testing set. We build the best model we can and test how well it performs on the testing set.</a:t>
            </a:r>
          </a:p>
          <a:p>
            <a:pPr lvl="0">
              <a:spcBef>
                <a:spcPts val="0"/>
              </a:spcBef>
              <a:buNone/>
            </a:pPr>
            <a:r>
              <a:rPr lang="en"/>
              <a:t>We do this K times, each time creating a new model and testing on a different fold. By the end of the process we will have built K models and tested on every fold exactly one time. </a:t>
            </a:r>
          </a:p>
          <a:p>
            <a:pPr lvl="0">
              <a:spcBef>
                <a:spcPts val="0"/>
              </a:spcBef>
              <a:buNone/>
            </a:pPr>
            <a:r>
              <a:rPr lang="en"/>
              <a:t>This allows us to train on all of our data while still having a reliable way of measuring our model’s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74475" y="450125"/>
            <a:ext cx="3163200" cy="2062200"/>
          </a:xfrm>
          <a:prstGeom prst="rect">
            <a:avLst/>
          </a:prstGeom>
        </p:spPr>
        <p:txBody>
          <a:bodyPr anchorCtr="0" anchor="t" bIns="91425" lIns="91425" rIns="91425" tIns="91425">
            <a:noAutofit/>
          </a:bodyPr>
          <a:lstStyle/>
          <a:p>
            <a:pPr lvl="0">
              <a:spcBef>
                <a:spcPts val="0"/>
              </a:spcBef>
              <a:buNone/>
            </a:pPr>
            <a:r>
              <a:rPr lang="en"/>
              <a:t>Real World Implementation</a:t>
            </a:r>
          </a:p>
        </p:txBody>
      </p:sp>
      <p:sp>
        <p:nvSpPr>
          <p:cNvPr id="376" name="Shape 376"/>
          <p:cNvSpPr txBox="1"/>
          <p:nvPr>
            <p:ph idx="1" type="body"/>
          </p:nvPr>
        </p:nvSpPr>
        <p:spPr>
          <a:xfrm>
            <a:off x="3828775" y="450125"/>
            <a:ext cx="4863000" cy="4115400"/>
          </a:xfrm>
          <a:prstGeom prst="rect">
            <a:avLst/>
          </a:prstGeom>
        </p:spPr>
        <p:txBody>
          <a:bodyPr anchorCtr="0" anchor="t" bIns="91425" lIns="91425" rIns="91425" tIns="91425">
            <a:noAutofit/>
          </a:bodyPr>
          <a:lstStyle/>
          <a:p>
            <a:pPr lvl="0">
              <a:spcBef>
                <a:spcPts val="0"/>
              </a:spcBef>
              <a:buNone/>
            </a:pPr>
            <a:r>
              <a:rPr lang="en"/>
              <a:t>Working for the CDC we are tasked with predicting the possibility of a West Nile Virus outbreak in a given area. We will need features to build our model on. I chose to look at the bird population, the mosquito population, the proportion of developed land, and temperature.</a:t>
            </a:r>
          </a:p>
          <a:p>
            <a:pPr lvl="0">
              <a:spcBef>
                <a:spcPts val="0"/>
              </a:spcBef>
              <a:buNone/>
            </a:pPr>
            <a:r>
              <a:rPr lang="en"/>
              <a:t>I will look at past data, build a model on that data, and test how well the model did on that data. However, that will overstate how predictive my model is.</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2469775" y="426200"/>
            <a:ext cx="5867400" cy="995100"/>
          </a:xfrm>
          <a:prstGeom prst="rect">
            <a:avLst/>
          </a:prstGeom>
        </p:spPr>
        <p:txBody>
          <a:bodyPr anchorCtr="0" anchor="b" bIns="91425" lIns="91425" rIns="91425" tIns="91425">
            <a:noAutofit/>
          </a:bodyPr>
          <a:lstStyle/>
          <a:p>
            <a:pPr lvl="0">
              <a:spcBef>
                <a:spcPts val="0"/>
              </a:spcBef>
              <a:buNone/>
            </a:pPr>
            <a:r>
              <a:rPr lang="en"/>
              <a:t>Real World Implementation</a:t>
            </a:r>
          </a:p>
        </p:txBody>
      </p:sp>
      <p:sp>
        <p:nvSpPr>
          <p:cNvPr id="382" name="Shape 382"/>
          <p:cNvSpPr txBox="1"/>
          <p:nvPr>
            <p:ph idx="1" type="body"/>
          </p:nvPr>
        </p:nvSpPr>
        <p:spPr>
          <a:xfrm>
            <a:off x="2469775" y="1874225"/>
            <a:ext cx="5867400" cy="2550600"/>
          </a:xfrm>
          <a:prstGeom prst="rect">
            <a:avLst/>
          </a:prstGeom>
        </p:spPr>
        <p:txBody>
          <a:bodyPr anchorCtr="0" anchor="t" bIns="91425" lIns="91425" rIns="91425" tIns="91425">
            <a:noAutofit/>
          </a:bodyPr>
          <a:lstStyle/>
          <a:p>
            <a:pPr lvl="0">
              <a:spcBef>
                <a:spcPts val="0"/>
              </a:spcBef>
              <a:buNone/>
            </a:pPr>
            <a:r>
              <a:rPr lang="en"/>
              <a:t>Instead I opt to use Train Test Split on my model so as to improve the effectiveness and consistency of my model on new samples. I would randomly split my sample into a number of folds of my choosing. </a:t>
            </a:r>
          </a:p>
          <a:p>
            <a:pPr lv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Running TTS</a:t>
            </a:r>
          </a:p>
        </p:txBody>
      </p:sp>
      <p:sp>
        <p:nvSpPr>
          <p:cNvPr id="388" name="Shape 388"/>
          <p:cNvSpPr txBox="1"/>
          <p:nvPr>
            <p:ph idx="1" type="body"/>
          </p:nvPr>
        </p:nvSpPr>
        <p:spPr>
          <a:xfrm>
            <a:off x="3381100" y="307975"/>
            <a:ext cx="5451300" cy="4268700"/>
          </a:xfrm>
          <a:prstGeom prst="rect">
            <a:avLst/>
          </a:prstGeom>
        </p:spPr>
        <p:txBody>
          <a:bodyPr anchorCtr="0" anchor="t" bIns="91425" lIns="91425" rIns="91425" tIns="91425">
            <a:noAutofit/>
          </a:bodyPr>
          <a:lstStyle/>
          <a:p>
            <a:pPr lvl="0">
              <a:spcBef>
                <a:spcPts val="0"/>
              </a:spcBef>
              <a:buNone/>
            </a:pPr>
            <a:r>
              <a:rPr lang="en"/>
              <a:t>Suppose the percentage of developed land was very strongly correlated with incidence of WNV while the other features were much less correlated. </a:t>
            </a:r>
          </a:p>
          <a:p>
            <a:pPr lvl="0">
              <a:spcBef>
                <a:spcPts val="0"/>
              </a:spcBef>
              <a:buNone/>
            </a:pPr>
            <a:r>
              <a:rPr lang="en"/>
              <a:t>We may want to safeguard from the possibility of our training data having a large percentage of observations where % of developed land was low and our testing data having a small percentage of observations where % of developed land was low. This may lead us to believe our model wasn’t performing well when we applied it to the test data.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317700" y="369325"/>
            <a:ext cx="6934800" cy="1579200"/>
          </a:xfrm>
          <a:prstGeom prst="rect">
            <a:avLst/>
          </a:prstGeom>
        </p:spPr>
        <p:txBody>
          <a:bodyPr anchorCtr="0" anchor="b" bIns="91425" lIns="91425" rIns="91425" tIns="91425">
            <a:noAutofit/>
          </a:bodyPr>
          <a:lstStyle/>
          <a:p>
            <a:pPr lvl="0">
              <a:spcBef>
                <a:spcPts val="0"/>
              </a:spcBef>
              <a:buNone/>
            </a:pPr>
            <a:r>
              <a:rPr lang="en"/>
              <a:t>Stratified Random Sample</a:t>
            </a:r>
          </a:p>
        </p:txBody>
      </p:sp>
      <p:sp>
        <p:nvSpPr>
          <p:cNvPr id="394" name="Shape 394"/>
          <p:cNvSpPr txBox="1"/>
          <p:nvPr>
            <p:ph idx="1" type="body"/>
          </p:nvPr>
        </p:nvSpPr>
        <p:spPr>
          <a:xfrm>
            <a:off x="317700" y="2488325"/>
            <a:ext cx="6397800" cy="2329800"/>
          </a:xfrm>
          <a:prstGeom prst="rect">
            <a:avLst/>
          </a:prstGeom>
        </p:spPr>
        <p:txBody>
          <a:bodyPr anchorCtr="0" anchor="t" bIns="91425" lIns="91425" rIns="91425" tIns="91425">
            <a:noAutofit/>
          </a:bodyPr>
          <a:lstStyle/>
          <a:p>
            <a:pPr lvl="0">
              <a:spcBef>
                <a:spcPts val="0"/>
              </a:spcBef>
              <a:buNone/>
            </a:pPr>
            <a:r>
              <a:rPr lang="en" sz="1800"/>
              <a:t>A random sample will most likely prevent this clustering from happening but we may choose to use a stratified sample just in case.</a:t>
            </a:r>
          </a:p>
          <a:p>
            <a:pPr lvl="0">
              <a:spcBef>
                <a:spcPts val="0"/>
              </a:spcBef>
              <a:buNone/>
            </a:pPr>
            <a:r>
              <a:rPr lang="en" sz="1800"/>
              <a:t>A stratified sample is where we divide our data into groups and then randomly select a certain number of observations from each group.</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
              <a:t>Real World Shortcomings</a:t>
            </a:r>
          </a:p>
        </p:txBody>
      </p:sp>
      <p:sp>
        <p:nvSpPr>
          <p:cNvPr id="400" name="Shape 400"/>
          <p:cNvSpPr txBox="1"/>
          <p:nvPr>
            <p:ph idx="1" type="body"/>
          </p:nvPr>
        </p:nvSpPr>
        <p:spPr>
          <a:xfrm>
            <a:off x="4947375" y="365750"/>
            <a:ext cx="3855900" cy="4431300"/>
          </a:xfrm>
          <a:prstGeom prst="rect">
            <a:avLst/>
          </a:prstGeom>
        </p:spPr>
        <p:txBody>
          <a:bodyPr anchorCtr="0" anchor="ctr" bIns="91425" lIns="91425" rIns="91425" tIns="91425">
            <a:noAutofit/>
          </a:bodyPr>
          <a:lstStyle/>
          <a:p>
            <a:pPr lvl="0">
              <a:spcBef>
                <a:spcPts val="0"/>
              </a:spcBef>
              <a:buNone/>
            </a:pPr>
            <a:r>
              <a:rPr lang="en" sz="1800"/>
              <a:t>Train Test Split Model works under the assumption that future data is exchangeable with past data. Thus, if this is not the case, we will likely have a deficient model despite splitting our data into training and testing sets.</a:t>
            </a:r>
          </a:p>
          <a:p>
            <a:pPr lvl="0">
              <a:spcBef>
                <a:spcPts val="0"/>
              </a:spcBef>
              <a:buNone/>
            </a:pPr>
            <a:r>
              <a:rPr lang="en" sz="1800"/>
              <a:t>An example of this is trading on the stock market. We can implement a train test split model but this isn’t going to make our model a useful one.</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
              <a:t>Conclusion</a:t>
            </a:r>
          </a:p>
        </p:txBody>
      </p:sp>
      <p:sp>
        <p:nvSpPr>
          <p:cNvPr id="406" name="Shape 406"/>
          <p:cNvSpPr txBox="1"/>
          <p:nvPr>
            <p:ph idx="1" type="body"/>
          </p:nvPr>
        </p:nvSpPr>
        <p:spPr>
          <a:xfrm>
            <a:off x="4947374" y="554850"/>
            <a:ext cx="3855899" cy="4033800"/>
          </a:xfrm>
          <a:prstGeom prst="rect">
            <a:avLst/>
          </a:prstGeom>
        </p:spPr>
        <p:txBody>
          <a:bodyPr anchorCtr="0" anchor="ctr" bIns="91425" lIns="91425" rIns="91425" tIns="91425">
            <a:noAutofit/>
          </a:bodyPr>
          <a:lstStyle/>
          <a:p>
            <a:pPr lvl="0">
              <a:spcBef>
                <a:spcPts val="0"/>
              </a:spcBef>
              <a:buNone/>
            </a:pPr>
            <a:r>
              <a:rPr lang="en" sz="1800"/>
              <a:t>Train Test Split is a very useful way to lower our model’s error due to variance and have a better representation of what our model’s performance will be in new samples.</a:t>
            </a:r>
          </a:p>
          <a:p>
            <a:pPr lvl="0">
              <a:spcBef>
                <a:spcPts val="0"/>
              </a:spcBef>
              <a:buNone/>
            </a:pPr>
            <a:r>
              <a:rPr lang="en" sz="1800"/>
              <a:t>We should be cognizant of the possibility that certain  observations can cluster disproportionately between our training and testing set.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Introduction</a:t>
            </a:r>
          </a:p>
        </p:txBody>
      </p:sp>
      <p:sp>
        <p:nvSpPr>
          <p:cNvPr id="316" name="Shape 316"/>
          <p:cNvSpPr txBox="1"/>
          <p:nvPr>
            <p:ph idx="1" type="body"/>
          </p:nvPr>
        </p:nvSpPr>
        <p:spPr>
          <a:xfrm>
            <a:off x="3381100" y="307975"/>
            <a:ext cx="5451300" cy="4268700"/>
          </a:xfrm>
          <a:prstGeom prst="rect">
            <a:avLst/>
          </a:prstGeom>
        </p:spPr>
        <p:txBody>
          <a:bodyPr anchorCtr="0" anchor="t" bIns="91425" lIns="91425" rIns="91425" tIns="91425">
            <a:noAutofit/>
          </a:bodyPr>
          <a:lstStyle/>
          <a:p>
            <a:pPr lvl="0">
              <a:spcBef>
                <a:spcPts val="0"/>
              </a:spcBef>
              <a:buNone/>
            </a:pPr>
            <a:r>
              <a:rPr lang="en"/>
              <a:t>When building a predictive model we want our model to do two main things. </a:t>
            </a:r>
            <a:r>
              <a:rPr b="1" lang="en" u="sng"/>
              <a:t>Predict well on data we have</a:t>
            </a:r>
            <a:r>
              <a:rPr lang="en"/>
              <a:t> and </a:t>
            </a:r>
            <a:r>
              <a:rPr b="1" lang="en" u="sng"/>
              <a:t>consistently predict well in other samples</a:t>
            </a:r>
            <a:r>
              <a:rPr lang="en"/>
              <a:t>. </a:t>
            </a:r>
          </a:p>
          <a:p>
            <a:pPr lvl="0">
              <a:spcBef>
                <a:spcPts val="0"/>
              </a:spcBef>
              <a:buNone/>
            </a:pPr>
            <a:r>
              <a:rPr lang="en"/>
              <a:t>While it may appear being good at predicting the data we have will translate to predicting well in another sample, this is not always the case. In fact, the more specifically we try to cater our model to data we have, the more we risk not being effective at predicting other samples. This is called overfitting.</a:t>
            </a:r>
          </a:p>
          <a:p>
            <a:pPr lvl="0" rtl="0">
              <a:spcBef>
                <a:spcPts val="0"/>
              </a:spcBef>
              <a:buNone/>
            </a:pPr>
            <a:r>
              <a:rPr lang="en"/>
              <a:t>...Why does this occur?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Overfitting</a:t>
            </a:r>
          </a:p>
        </p:txBody>
      </p:sp>
      <p:sp>
        <p:nvSpPr>
          <p:cNvPr id="322" name="Shape 322"/>
          <p:cNvSpPr txBox="1"/>
          <p:nvPr>
            <p:ph idx="1" type="body"/>
          </p:nvPr>
        </p:nvSpPr>
        <p:spPr>
          <a:xfrm>
            <a:off x="3381100" y="307975"/>
            <a:ext cx="5451300" cy="4268700"/>
          </a:xfrm>
          <a:prstGeom prst="rect">
            <a:avLst/>
          </a:prstGeom>
        </p:spPr>
        <p:txBody>
          <a:bodyPr anchorCtr="0" anchor="t" bIns="91425" lIns="91425" rIns="91425" tIns="91425">
            <a:noAutofit/>
          </a:bodyPr>
          <a:lstStyle/>
          <a:p>
            <a:pPr lvl="0">
              <a:spcBef>
                <a:spcPts val="0"/>
              </a:spcBef>
              <a:buNone/>
            </a:pPr>
            <a:r>
              <a:rPr lang="en"/>
              <a:t>When we build a predictive model, we use data we have to build the model. However, our sample is not a perfect representation of the population as a whole. </a:t>
            </a:r>
          </a:p>
          <a:p>
            <a:pPr lvl="0">
              <a:spcBef>
                <a:spcPts val="0"/>
              </a:spcBef>
              <a:buNone/>
            </a:pPr>
            <a:r>
              <a:t/>
            </a:r>
            <a:endParaRPr/>
          </a:p>
          <a:p>
            <a:pPr lvl="0" rtl="0">
              <a:spcBef>
                <a:spcPts val="0"/>
              </a:spcBef>
              <a:buNone/>
            </a:pPr>
            <a:r>
              <a:rPr lang="en"/>
              <a:t>Thus:</a:t>
            </a:r>
          </a:p>
          <a:p>
            <a:pPr indent="0" lvl="0" marL="457200" rtl="0">
              <a:spcBef>
                <a:spcPts val="0"/>
              </a:spcBef>
              <a:buNone/>
            </a:pPr>
            <a:r>
              <a:rPr lang="en"/>
              <a:t>We may get overly specific to explain connections in our data that don’t truly exist in the real world and won’t predict as well on new samples. This is called overfitting.</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Understanding Error</a:t>
            </a:r>
          </a:p>
        </p:txBody>
      </p:sp>
      <p:sp>
        <p:nvSpPr>
          <p:cNvPr id="328" name="Shape 328"/>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buNone/>
            </a:pPr>
            <a:r>
              <a:rPr lang="en"/>
              <a:t>We have two major types of error. Error due to bias and error due to variance. </a:t>
            </a:r>
          </a:p>
          <a:p>
            <a:pPr indent="0" lvl="0" marL="457200">
              <a:spcBef>
                <a:spcPts val="0"/>
              </a:spcBef>
              <a:buNone/>
            </a:pPr>
            <a:r>
              <a:rPr lang="en"/>
              <a:t>Error due to bias: How far off our predictions are in a given sample from their actual value.</a:t>
            </a:r>
          </a:p>
          <a:p>
            <a:pPr indent="0" lvl="0" marL="457200" rtl="0">
              <a:spcBef>
                <a:spcPts val="0"/>
              </a:spcBef>
              <a:buNone/>
            </a:pPr>
            <a:r>
              <a:rPr lang="en"/>
              <a:t>Error due to variance: The difference in our model’s effectiveness from one sample to another.</a:t>
            </a:r>
          </a:p>
          <a:p>
            <a:pPr indent="0" lvl="0" marL="0" rtl="0">
              <a:spcBef>
                <a:spcPts val="0"/>
              </a:spcBef>
              <a:buNone/>
            </a:pPr>
            <a:r>
              <a:rPr lang="en"/>
              <a:t>These two are inversely related. When one goes up, the other will likely go down. However, they don’t move completely synchronously. Thus, finding the right balance will help us achieve our goal in minimizing the sum of those two errors.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t/>
            </a:r>
            <a:endParaRPr/>
          </a:p>
          <a:p>
            <a:pPr lvl="0" rtl="0">
              <a:spcBef>
                <a:spcPts val="0"/>
              </a:spcBef>
              <a:buNone/>
            </a:pPr>
            <a:r>
              <a:rPr lang="en"/>
              <a:t>Finding </a:t>
            </a:r>
          </a:p>
          <a:p>
            <a:pPr lvl="0">
              <a:spcBef>
                <a:spcPts val="0"/>
              </a:spcBef>
              <a:buNone/>
            </a:pPr>
            <a:r>
              <a:rPr lang="en"/>
              <a:t>Balance</a:t>
            </a:r>
          </a:p>
        </p:txBody>
      </p:sp>
      <p:sp>
        <p:nvSpPr>
          <p:cNvPr id="334" name="Shape 334"/>
          <p:cNvSpPr txBox="1"/>
          <p:nvPr>
            <p:ph idx="1" type="body"/>
          </p:nvPr>
        </p:nvSpPr>
        <p:spPr>
          <a:xfrm>
            <a:off x="3381100" y="307975"/>
            <a:ext cx="5451300" cy="4268700"/>
          </a:xfrm>
          <a:prstGeom prst="rect">
            <a:avLst/>
          </a:prstGeom>
        </p:spPr>
        <p:txBody>
          <a:bodyPr anchorCtr="0" anchor="t" bIns="91425" lIns="91425" rIns="91425" tIns="91425">
            <a:noAutofit/>
          </a:bodyPr>
          <a:lstStyle/>
          <a:p>
            <a:pPr lvl="0" rtl="0">
              <a:spcBef>
                <a:spcPts val="0"/>
              </a:spcBef>
              <a:buNone/>
            </a:pPr>
            <a:r>
              <a:t/>
            </a:r>
            <a:endParaRPr/>
          </a:p>
          <a:p>
            <a:pPr lvl="0">
              <a:spcBef>
                <a:spcPts val="0"/>
              </a:spcBef>
              <a:buNone/>
            </a:pPr>
            <a:r>
              <a:rPr lang="en" sz="2000"/>
              <a:t>We need to describe our data thoroughly in order to build a useful model which limits error due to bias, but in being too specific we run the risk of increasing error due to variance.</a:t>
            </a:r>
          </a:p>
          <a:p>
            <a:pPr lvl="0" rtl="0">
              <a:spcBef>
                <a:spcPts val="0"/>
              </a:spcBef>
              <a:buNone/>
            </a:pPr>
            <a:r>
              <a:rPr lang="en" sz="2000"/>
              <a:t>How do we handle this issue?</a:t>
            </a:r>
          </a:p>
          <a:p>
            <a:pPr lvl="0" rtl="0">
              <a:spcBef>
                <a:spcPts val="0"/>
              </a:spcBef>
              <a:buNone/>
            </a:pPr>
            <a:r>
              <a:t/>
            </a:r>
            <a:endParaRPr sz="2000"/>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What is Train Test Split?</a:t>
            </a:r>
          </a:p>
        </p:txBody>
      </p:sp>
      <p:sp>
        <p:nvSpPr>
          <p:cNvPr id="340" name="Shape 340"/>
          <p:cNvSpPr txBox="1"/>
          <p:nvPr>
            <p:ph idx="1" type="body"/>
          </p:nvPr>
        </p:nvSpPr>
        <p:spPr>
          <a:xfrm>
            <a:off x="3381100" y="307975"/>
            <a:ext cx="5451300" cy="4268700"/>
          </a:xfrm>
          <a:prstGeom prst="rect">
            <a:avLst/>
          </a:prstGeom>
        </p:spPr>
        <p:txBody>
          <a:bodyPr anchorCtr="0" anchor="t" bIns="91425" lIns="91425" rIns="91425" tIns="91425">
            <a:noAutofit/>
          </a:bodyPr>
          <a:lstStyle/>
          <a:p>
            <a:pPr lvl="0">
              <a:spcBef>
                <a:spcPts val="0"/>
              </a:spcBef>
              <a:buNone/>
            </a:pPr>
            <a:r>
              <a:rPr lang="en"/>
              <a:t>A Methodology used in building predictive models that allows us to build a model on part of the data (“training data”) and test the model’s effectiveness on the remaining data (“testing data”).</a:t>
            </a:r>
          </a:p>
          <a:p>
            <a:pPr lvl="0">
              <a:spcBef>
                <a:spcPts val="0"/>
              </a:spcBef>
              <a:buNone/>
            </a:pPr>
            <a:r>
              <a:rPr lang="en"/>
              <a:t>Our goal is to predict well on data we don’t have not on data we do have. Thus, it makes sense to test on data we don’t have in the model. That is why we never use testing data to build our model. </a:t>
            </a:r>
          </a:p>
          <a:p>
            <a:pPr lvl="0">
              <a:spcBef>
                <a:spcPts val="0"/>
              </a:spcBef>
              <a:buNone/>
            </a:pPr>
            <a:r>
              <a:rPr lang="en"/>
              <a:t>How should we split the data? Most of the time, a simple random sample is sufficient.</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1128750" y="394200"/>
            <a:ext cx="6886500" cy="1125000"/>
          </a:xfrm>
          <a:prstGeom prst="rect">
            <a:avLst/>
          </a:prstGeom>
        </p:spPr>
        <p:txBody>
          <a:bodyPr anchorCtr="0" anchor="b" bIns="91425" lIns="91425" rIns="91425" tIns="91425">
            <a:noAutofit/>
          </a:bodyPr>
          <a:lstStyle/>
          <a:p>
            <a:pPr lvl="0">
              <a:spcBef>
                <a:spcPts val="0"/>
              </a:spcBef>
              <a:buNone/>
            </a:pPr>
            <a:r>
              <a:rPr lang="en"/>
              <a:t>What are the Implications of TTS</a:t>
            </a:r>
          </a:p>
        </p:txBody>
      </p:sp>
      <p:sp>
        <p:nvSpPr>
          <p:cNvPr id="346" name="Shape 346"/>
          <p:cNvSpPr txBox="1"/>
          <p:nvPr>
            <p:ph idx="1" type="body"/>
          </p:nvPr>
        </p:nvSpPr>
        <p:spPr>
          <a:xfrm>
            <a:off x="1128750" y="2011676"/>
            <a:ext cx="6886500" cy="2411099"/>
          </a:xfrm>
          <a:prstGeom prst="rect">
            <a:avLst/>
          </a:prstGeom>
        </p:spPr>
        <p:txBody>
          <a:bodyPr anchorCtr="0" anchor="t" bIns="91425" lIns="91425" rIns="91425" tIns="91425">
            <a:noAutofit/>
          </a:bodyPr>
          <a:lstStyle/>
          <a:p>
            <a:pPr lvl="0">
              <a:spcBef>
                <a:spcPts val="0"/>
              </a:spcBef>
              <a:buNone/>
            </a:pPr>
            <a:r>
              <a:rPr lang="en" sz="1800"/>
              <a:t>Train Test Split sacrifices our model’s ability to predict the data we have (error due to bias). This is because we won’t score the model’s effectiveness on the data used to construct the model and we have less data to build our model on. </a:t>
            </a:r>
          </a:p>
          <a:p>
            <a:pPr lvl="0">
              <a:spcBef>
                <a:spcPts val="0"/>
              </a:spcBef>
              <a:buNone/>
            </a:pPr>
            <a:r>
              <a:rPr lang="en" sz="1800"/>
              <a:t>However, it should improve our model’s ability to predict effectively and more consistently on new samples.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
              <a:t>Problems with Train Test Split</a:t>
            </a:r>
          </a:p>
        </p:txBody>
      </p:sp>
      <p:sp>
        <p:nvSpPr>
          <p:cNvPr id="352" name="Shape 352"/>
          <p:cNvSpPr txBox="1"/>
          <p:nvPr>
            <p:ph idx="1" type="body"/>
          </p:nvPr>
        </p:nvSpPr>
        <p:spPr>
          <a:xfrm>
            <a:off x="4947374" y="554850"/>
            <a:ext cx="3855899" cy="4033800"/>
          </a:xfrm>
          <a:prstGeom prst="rect">
            <a:avLst/>
          </a:prstGeom>
        </p:spPr>
        <p:txBody>
          <a:bodyPr anchorCtr="0" anchor="ctr" bIns="91425" lIns="91425" rIns="91425" tIns="91425">
            <a:noAutofit/>
          </a:bodyPr>
          <a:lstStyle/>
          <a:p>
            <a:pPr lvl="0">
              <a:spcBef>
                <a:spcPts val="0"/>
              </a:spcBef>
              <a:buNone/>
            </a:pPr>
            <a:r>
              <a:rPr lang="en"/>
              <a:t>The more data we have the better and train test split implies we aren’t going to use all of our data.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K Folds Cross Validation</a:t>
            </a:r>
          </a:p>
        </p:txBody>
      </p:sp>
      <p:sp>
        <p:nvSpPr>
          <p:cNvPr id="358" name="Shape 358"/>
          <p:cNvSpPr txBox="1"/>
          <p:nvPr>
            <p:ph idx="1" type="body"/>
          </p:nvPr>
        </p:nvSpPr>
        <p:spPr>
          <a:xfrm>
            <a:off x="349300" y="1147425"/>
            <a:ext cx="7407000" cy="3172500"/>
          </a:xfrm>
          <a:prstGeom prst="rect">
            <a:avLst/>
          </a:prstGeom>
        </p:spPr>
        <p:txBody>
          <a:bodyPr anchorCtr="0" anchor="t" bIns="91425" lIns="91425" rIns="91425" tIns="91425">
            <a:noAutofit/>
          </a:bodyPr>
          <a:lstStyle/>
          <a:p>
            <a:pPr lvl="0">
              <a:spcBef>
                <a:spcPts val="0"/>
              </a:spcBef>
              <a:buNone/>
            </a:pPr>
            <a:r>
              <a:rPr lang="en" sz="1800"/>
              <a:t>With train test split we lose part of our data. However, K folds CV is a type of train test split model that prevents us from losing any data.</a:t>
            </a:r>
          </a:p>
          <a:p>
            <a:pPr lvl="0">
              <a:spcBef>
                <a:spcPts val="0"/>
              </a:spcBef>
              <a:buNone/>
            </a:pPr>
            <a:r>
              <a:rPr lang="en" sz="1800"/>
              <a:t>We do this by splitting our data evenly into groups, called folds. The number of folds we use is our own decision and denoted by K. </a:t>
            </a:r>
          </a:p>
          <a:p>
            <a:pPr lvl="0">
              <a:spcBef>
                <a:spcPts val="0"/>
              </a:spcBef>
              <a:buNone/>
            </a:pPr>
            <a:r>
              <a:rPr lang="en" sz="1800"/>
              <a:t>If we have a dataset of 100 observations and use 5 folds, each fold would contain 20 observations. No data can be used in more than one fold, and as to which fold the data falls into should be random. </a:t>
            </a:r>
          </a:p>
          <a:p>
            <a:pPr lv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