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50"/>
  </p:notesMasterIdLst>
  <p:sldIdLst>
    <p:sldId id="448" r:id="rId2"/>
    <p:sldId id="1196" r:id="rId3"/>
    <p:sldId id="1197" r:id="rId4"/>
    <p:sldId id="1198" r:id="rId5"/>
    <p:sldId id="1132" r:id="rId6"/>
    <p:sldId id="1135" r:id="rId7"/>
    <p:sldId id="1136" r:id="rId8"/>
    <p:sldId id="1152" r:id="rId9"/>
    <p:sldId id="1153" r:id="rId10"/>
    <p:sldId id="1159" r:id="rId11"/>
    <p:sldId id="1160" r:id="rId12"/>
    <p:sldId id="1162" r:id="rId13"/>
    <p:sldId id="1163" r:id="rId14"/>
    <p:sldId id="1187" r:id="rId15"/>
    <p:sldId id="1188" r:id="rId16"/>
    <p:sldId id="1189" r:id="rId17"/>
    <p:sldId id="1161" r:id="rId18"/>
    <p:sldId id="1164" r:id="rId19"/>
    <p:sldId id="1170" r:id="rId20"/>
    <p:sldId id="1165" r:id="rId21"/>
    <p:sldId id="1190" r:id="rId22"/>
    <p:sldId id="1166" r:id="rId23"/>
    <p:sldId id="1171" r:id="rId24"/>
    <p:sldId id="1172" r:id="rId25"/>
    <p:sldId id="1167" r:id="rId26"/>
    <p:sldId id="1168" r:id="rId27"/>
    <p:sldId id="1191" r:id="rId28"/>
    <p:sldId id="1169" r:id="rId29"/>
    <p:sldId id="1173" r:id="rId30"/>
    <p:sldId id="1192" r:id="rId31"/>
    <p:sldId id="1158" r:id="rId32"/>
    <p:sldId id="1174" r:id="rId33"/>
    <p:sldId id="1193" r:id="rId34"/>
    <p:sldId id="1175" r:id="rId35"/>
    <p:sldId id="1176" r:id="rId36"/>
    <p:sldId id="1177" r:id="rId37"/>
    <p:sldId id="1178" r:id="rId38"/>
    <p:sldId id="1194" r:id="rId39"/>
    <p:sldId id="1179" r:id="rId40"/>
    <p:sldId id="1180" r:id="rId41"/>
    <p:sldId id="1181" r:id="rId42"/>
    <p:sldId id="1195" r:id="rId43"/>
    <p:sldId id="1154" r:id="rId44"/>
    <p:sldId id="1182" r:id="rId45"/>
    <p:sldId id="1183" r:id="rId46"/>
    <p:sldId id="1184" r:id="rId47"/>
    <p:sldId id="1185" r:id="rId48"/>
    <p:sldId id="1058" r:id="rId49"/>
  </p:sldIdLst>
  <p:sldSz cx="9144000" cy="6858000" type="screen4x3"/>
  <p:notesSz cx="6858000" cy="9144000"/>
  <p:defaultTextStyle>
    <a:defPPr>
      <a:defRPr lang="zh-CN"/>
    </a:defPPr>
    <a:lvl1pPr algn="l" rtl="0" fontAlgn="base">
      <a:spcBef>
        <a:spcPct val="0"/>
      </a:spcBef>
      <a:spcAft>
        <a:spcPct val="0"/>
      </a:spcAft>
      <a:defRPr sz="1600" kern="1200">
        <a:solidFill>
          <a:schemeClr val="tx1"/>
        </a:solidFill>
        <a:latin typeface="文鼎CS行楷" charset="0"/>
        <a:ea typeface="宋体" pitchFamily="2" charset="-122"/>
        <a:cs typeface="+mn-cs"/>
      </a:defRPr>
    </a:lvl1pPr>
    <a:lvl2pPr marL="457200" algn="l" rtl="0" fontAlgn="base">
      <a:spcBef>
        <a:spcPct val="0"/>
      </a:spcBef>
      <a:spcAft>
        <a:spcPct val="0"/>
      </a:spcAft>
      <a:defRPr sz="1600" kern="1200">
        <a:solidFill>
          <a:schemeClr val="tx1"/>
        </a:solidFill>
        <a:latin typeface="文鼎CS行楷" charset="0"/>
        <a:ea typeface="宋体" pitchFamily="2" charset="-122"/>
        <a:cs typeface="+mn-cs"/>
      </a:defRPr>
    </a:lvl2pPr>
    <a:lvl3pPr marL="914400" algn="l" rtl="0" fontAlgn="base">
      <a:spcBef>
        <a:spcPct val="0"/>
      </a:spcBef>
      <a:spcAft>
        <a:spcPct val="0"/>
      </a:spcAft>
      <a:defRPr sz="1600" kern="1200">
        <a:solidFill>
          <a:schemeClr val="tx1"/>
        </a:solidFill>
        <a:latin typeface="文鼎CS行楷" charset="0"/>
        <a:ea typeface="宋体" pitchFamily="2" charset="-122"/>
        <a:cs typeface="+mn-cs"/>
      </a:defRPr>
    </a:lvl3pPr>
    <a:lvl4pPr marL="1371600" algn="l" rtl="0" fontAlgn="base">
      <a:spcBef>
        <a:spcPct val="0"/>
      </a:spcBef>
      <a:spcAft>
        <a:spcPct val="0"/>
      </a:spcAft>
      <a:defRPr sz="1600" kern="1200">
        <a:solidFill>
          <a:schemeClr val="tx1"/>
        </a:solidFill>
        <a:latin typeface="文鼎CS行楷" charset="0"/>
        <a:ea typeface="宋体" pitchFamily="2" charset="-122"/>
        <a:cs typeface="+mn-cs"/>
      </a:defRPr>
    </a:lvl4pPr>
    <a:lvl5pPr marL="1828800" algn="l" rtl="0" fontAlgn="base">
      <a:spcBef>
        <a:spcPct val="0"/>
      </a:spcBef>
      <a:spcAft>
        <a:spcPct val="0"/>
      </a:spcAft>
      <a:defRPr sz="1600" kern="1200">
        <a:solidFill>
          <a:schemeClr val="tx1"/>
        </a:solidFill>
        <a:latin typeface="文鼎CS行楷" charset="0"/>
        <a:ea typeface="宋体" pitchFamily="2" charset="-122"/>
        <a:cs typeface="+mn-cs"/>
      </a:defRPr>
    </a:lvl5pPr>
    <a:lvl6pPr marL="2286000" algn="l" defTabSz="914400" rtl="0" eaLnBrk="1" latinLnBrk="0" hangingPunct="1">
      <a:defRPr sz="1600" kern="1200">
        <a:solidFill>
          <a:schemeClr val="tx1"/>
        </a:solidFill>
        <a:latin typeface="文鼎CS行楷" charset="0"/>
        <a:ea typeface="宋体" pitchFamily="2" charset="-122"/>
        <a:cs typeface="+mn-cs"/>
      </a:defRPr>
    </a:lvl6pPr>
    <a:lvl7pPr marL="2743200" algn="l" defTabSz="914400" rtl="0" eaLnBrk="1" latinLnBrk="0" hangingPunct="1">
      <a:defRPr sz="1600" kern="1200">
        <a:solidFill>
          <a:schemeClr val="tx1"/>
        </a:solidFill>
        <a:latin typeface="文鼎CS行楷" charset="0"/>
        <a:ea typeface="宋体" pitchFamily="2" charset="-122"/>
        <a:cs typeface="+mn-cs"/>
      </a:defRPr>
    </a:lvl7pPr>
    <a:lvl8pPr marL="3200400" algn="l" defTabSz="914400" rtl="0" eaLnBrk="1" latinLnBrk="0" hangingPunct="1">
      <a:defRPr sz="1600" kern="1200">
        <a:solidFill>
          <a:schemeClr val="tx1"/>
        </a:solidFill>
        <a:latin typeface="文鼎CS行楷" charset="0"/>
        <a:ea typeface="宋体" pitchFamily="2" charset="-122"/>
        <a:cs typeface="+mn-cs"/>
      </a:defRPr>
    </a:lvl8pPr>
    <a:lvl9pPr marL="3657600" algn="l" defTabSz="914400" rtl="0" eaLnBrk="1" latinLnBrk="0" hangingPunct="1">
      <a:defRPr sz="1600" kern="1200">
        <a:solidFill>
          <a:schemeClr val="tx1"/>
        </a:solidFill>
        <a:latin typeface="文鼎CS行楷" charset="0"/>
        <a:ea typeface="宋体" pitchFamily="2" charset="-122"/>
        <a:cs typeface="+mn-cs"/>
      </a:defRPr>
    </a:lvl9pPr>
  </p:defaultTextStyle>
  <p:extLst>
    <p:ext uri="{EFAFB233-063F-42B5-8137-9DF3F51BA10A}">
      <p15:sldGuideLst xmlns:p15="http://schemas.microsoft.com/office/powerpoint/2012/main">
        <p15:guide id="1" orient="horz" pos="2194">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00B0F0"/>
    <a:srgbClr val="FF9900"/>
    <a:srgbClr val="F2F2F2"/>
    <a:srgbClr val="C00000"/>
    <a:srgbClr val="000099"/>
    <a:srgbClr val="0000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28" autoAdjust="0"/>
  </p:normalViewPr>
  <p:slideViewPr>
    <p:cSldViewPr>
      <p:cViewPr varScale="1">
        <p:scale>
          <a:sx n="74" d="100"/>
          <a:sy n="74" d="100"/>
        </p:scale>
        <p:origin x="1044" y="72"/>
      </p:cViewPr>
      <p:guideLst>
        <p:guide orient="horz" pos="2194"/>
        <p:guide pos="2908"/>
      </p:guideLst>
    </p:cSldViewPr>
  </p:slideViewPr>
  <p:outlineViewPr>
    <p:cViewPr>
      <p:scale>
        <a:sx n="33" d="100"/>
        <a:sy n="33" d="100"/>
      </p:scale>
      <p:origin x="0" y="-3228"/>
    </p:cViewPr>
  </p:outlineViewPr>
  <p:notesTextViewPr>
    <p:cViewPr>
      <p:scale>
        <a:sx n="100" d="100"/>
        <a:sy n="100" d="100"/>
      </p:scale>
      <p:origin x="0" y="0"/>
    </p:cViewPr>
  </p:notesTextViewPr>
  <p:sorterViewPr>
    <p:cViewPr>
      <p:scale>
        <a:sx n="100" d="100"/>
        <a:sy n="100" d="100"/>
      </p:scale>
      <p:origin x="0" y="-69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Rectangle 3"/>
          <p:cNvSpPr>
            <a:spLocks noGrp="1" noChangeArrowheads="1"/>
          </p:cNvSpPr>
          <p:nvPr>
            <p:ph type="body" sz="quarter" idx="3"/>
          </p:nvPr>
        </p:nvSpPr>
        <p:spPr bwMode="auto">
          <a:xfrm>
            <a:off x="538163" y="4387850"/>
            <a:ext cx="5780087"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4" name="Rectangle 4"/>
          <p:cNvSpPr>
            <a:spLocks noGrp="1" noChangeArrowheads="1"/>
          </p:cNvSpPr>
          <p:nvPr>
            <p:ph type="hdr" sz="quarter"/>
          </p:nvPr>
        </p:nvSpPr>
        <p:spPr bwMode="auto">
          <a:xfrm>
            <a:off x="0"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5125" name="Rectangle 5"/>
          <p:cNvSpPr>
            <a:spLocks noGrp="1" noChangeArrowheads="1"/>
          </p:cNvSpPr>
          <p:nvPr>
            <p:ph type="dt" idx="1"/>
          </p:nvPr>
        </p:nvSpPr>
        <p:spPr bwMode="auto">
          <a:xfrm>
            <a:off x="3883025" y="0"/>
            <a:ext cx="29749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5126" name="Rectangle 6"/>
          <p:cNvSpPr>
            <a:spLocks noGrp="1" noChangeArrowheads="1"/>
          </p:cNvSpPr>
          <p:nvPr>
            <p:ph type="ftr" sz="quarter" idx="4"/>
          </p:nvPr>
        </p:nvSpPr>
        <p:spPr bwMode="auto">
          <a:xfrm>
            <a:off x="0" y="868680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883025" y="8686800"/>
            <a:ext cx="29749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7697ADA-98CF-4468-BF35-1159622597B6}" type="slidenum">
              <a:rPr lang="zh-CN" altLang="en-US"/>
              <a:pPr>
                <a:defRPr/>
              </a:pPr>
              <a:t>‹#›</a:t>
            </a:fld>
            <a:endParaRPr lang="en-US"/>
          </a:p>
        </p:txBody>
      </p:sp>
    </p:spTree>
    <p:extLst>
      <p:ext uri="{BB962C8B-B14F-4D97-AF65-F5344CB8AC3E}">
        <p14:creationId xmlns:p14="http://schemas.microsoft.com/office/powerpoint/2010/main" val="16529766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fld id="{60483202-7613-41DB-83B0-EA3F2447A9EB}" type="slidenum">
              <a:rPr lang="zh-CN" altLang="en-US" sz="1200" smtClean="0">
                <a:latin typeface="Arial" pitchFamily="34" charset="0"/>
              </a:rPr>
              <a:pPr eaLnBrk="1" hangingPunct="1"/>
              <a:t>1</a:t>
            </a:fld>
            <a:endParaRPr lang="en-US" altLang="zh-CN" sz="1200" smtClean="0">
              <a:latin typeface="Arial" pitchFamily="34" charset="0"/>
            </a:endParaRPr>
          </a:p>
        </p:txBody>
      </p:sp>
      <p:sp>
        <p:nvSpPr>
          <p:cNvPr id="80899" name="Rectangle 2"/>
          <p:cNvSpPr>
            <a:spLocks noGrp="1" noRot="1" noChangeAspect="1" noChangeArrowheads="1" noTextEdit="1"/>
          </p:cNvSpPr>
          <p:nvPr>
            <p:ph type="sldImg"/>
          </p:nvPr>
        </p:nvSpPr>
        <p:spPr>
          <a:xfrm>
            <a:off x="1141413" y="754063"/>
            <a:ext cx="4391025" cy="3294062"/>
          </a:xfrm>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6693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BDD116E-9E4A-46FC-B3F1-DBC719ACA84B}" type="slidenum">
              <a:rPr lang="zh-CN" altLang="en-US" sz="1200">
                <a:latin typeface="Arial" pitchFamily="34" charset="0"/>
              </a:rPr>
              <a:pPr algn="r" eaLnBrk="1" hangingPunct="1"/>
              <a:t>10</a:t>
            </a:fld>
            <a:endParaRPr lang="en-US" altLang="zh-CN" sz="1200">
              <a:latin typeface="Arial" pitchFamily="34" charset="0"/>
            </a:endParaRPr>
          </a:p>
        </p:txBody>
      </p:sp>
      <p:sp>
        <p:nvSpPr>
          <p:cNvPr id="91139" name="Rectangle 2"/>
          <p:cNvSpPr>
            <a:spLocks noGrp="1" noRot="1" noChangeAspect="1" noChangeArrowheads="1" noTextEdit="1"/>
          </p:cNvSpPr>
          <p:nvPr>
            <p:ph type="sldImg"/>
          </p:nvPr>
        </p:nvSpPr>
        <p:spPr>
          <a:xfrm>
            <a:off x="1141413" y="754063"/>
            <a:ext cx="4391025" cy="3294062"/>
          </a:xfrm>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2488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A58ABF34-5AB0-439E-94EB-85798AC2E9A7}" type="slidenum">
              <a:rPr lang="zh-CN" altLang="en-US" sz="1200">
                <a:latin typeface="Arial" pitchFamily="34" charset="0"/>
              </a:rPr>
              <a:pPr algn="r" eaLnBrk="1" hangingPunct="1"/>
              <a:t>11</a:t>
            </a:fld>
            <a:endParaRPr lang="en-US" altLang="zh-CN" sz="1200">
              <a:latin typeface="Arial" pitchFamily="34" charset="0"/>
            </a:endParaRPr>
          </a:p>
        </p:txBody>
      </p:sp>
      <p:sp>
        <p:nvSpPr>
          <p:cNvPr id="93187" name="Rectangle 2"/>
          <p:cNvSpPr>
            <a:spLocks noGrp="1" noRot="1" noChangeAspect="1" noChangeArrowheads="1" noTextEdit="1"/>
          </p:cNvSpPr>
          <p:nvPr>
            <p:ph type="sldImg"/>
          </p:nvPr>
        </p:nvSpPr>
        <p:spPr>
          <a:xfrm>
            <a:off x="1141413" y="754063"/>
            <a:ext cx="4391025" cy="3294062"/>
          </a:xfrm>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90296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5E85F856-3C9C-47CC-AF47-B521E36F1BB5}" type="slidenum">
              <a:rPr lang="zh-CN" altLang="en-US" sz="1200">
                <a:latin typeface="Arial" pitchFamily="34" charset="0"/>
              </a:rPr>
              <a:pPr algn="r" eaLnBrk="1" hangingPunct="1"/>
              <a:t>12</a:t>
            </a:fld>
            <a:endParaRPr lang="en-US" altLang="zh-CN" sz="1200">
              <a:latin typeface="Arial" pitchFamily="34" charset="0"/>
            </a:endParaRPr>
          </a:p>
        </p:txBody>
      </p:sp>
      <p:sp>
        <p:nvSpPr>
          <p:cNvPr id="94211" name="Rectangle 2"/>
          <p:cNvSpPr>
            <a:spLocks noGrp="1" noRot="1" noChangeAspect="1" noChangeArrowheads="1" noTextEdit="1"/>
          </p:cNvSpPr>
          <p:nvPr>
            <p:ph type="sldImg"/>
          </p:nvPr>
        </p:nvSpPr>
        <p:spPr>
          <a:xfrm>
            <a:off x="1141413" y="754063"/>
            <a:ext cx="4391025" cy="3294062"/>
          </a:xfrm>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459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96A9776-52DA-464F-B6A2-5C1F00F3898B}" type="slidenum">
              <a:rPr lang="zh-CN" altLang="en-US" sz="1200">
                <a:latin typeface="Arial" pitchFamily="34" charset="0"/>
              </a:rPr>
              <a:pPr algn="r" eaLnBrk="1" hangingPunct="1"/>
              <a:t>13</a:t>
            </a:fld>
            <a:endParaRPr lang="en-US" altLang="zh-CN" sz="1200">
              <a:latin typeface="Arial" pitchFamily="34" charset="0"/>
            </a:endParaRPr>
          </a:p>
        </p:txBody>
      </p:sp>
      <p:sp>
        <p:nvSpPr>
          <p:cNvPr id="95235" name="Rectangle 2"/>
          <p:cNvSpPr>
            <a:spLocks noGrp="1" noRot="1" noChangeAspect="1" noChangeArrowheads="1" noTextEdit="1"/>
          </p:cNvSpPr>
          <p:nvPr>
            <p:ph type="sldImg"/>
          </p:nvPr>
        </p:nvSpPr>
        <p:spPr>
          <a:xfrm>
            <a:off x="1141413" y="754063"/>
            <a:ext cx="4391025" cy="3294062"/>
          </a:xfrm>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66885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4675AEC-AA29-4630-8A50-87204FDD8013}" type="slidenum">
              <a:rPr lang="zh-CN" altLang="en-US" sz="1200">
                <a:latin typeface="Arial" pitchFamily="34" charset="0"/>
              </a:rPr>
              <a:pPr algn="r" eaLnBrk="1" hangingPunct="1"/>
              <a:t>14</a:t>
            </a:fld>
            <a:endParaRPr lang="en-US" altLang="zh-CN" sz="1200">
              <a:latin typeface="Arial" pitchFamily="34" charset="0"/>
            </a:endParaRPr>
          </a:p>
        </p:txBody>
      </p:sp>
      <p:sp>
        <p:nvSpPr>
          <p:cNvPr id="96259" name="Rectangle 2"/>
          <p:cNvSpPr>
            <a:spLocks noGrp="1" noRot="1" noChangeAspect="1" noChangeArrowheads="1" noTextEdit="1"/>
          </p:cNvSpPr>
          <p:nvPr>
            <p:ph type="sldImg"/>
          </p:nvPr>
        </p:nvSpPr>
        <p:spPr>
          <a:xfrm>
            <a:off x="1141413" y="754063"/>
            <a:ext cx="4391025" cy="3294062"/>
          </a:xfrm>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93354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5EB6B97-86C6-4BF1-8E08-A3BD7001C46E}" type="slidenum">
              <a:rPr lang="zh-CN" altLang="en-US" sz="1200">
                <a:latin typeface="Arial" pitchFamily="34" charset="0"/>
              </a:rPr>
              <a:pPr algn="r" eaLnBrk="1" hangingPunct="1"/>
              <a:t>15</a:t>
            </a:fld>
            <a:endParaRPr lang="en-US" altLang="zh-CN" sz="1200">
              <a:latin typeface="Arial" pitchFamily="34" charset="0"/>
            </a:endParaRPr>
          </a:p>
        </p:txBody>
      </p:sp>
      <p:sp>
        <p:nvSpPr>
          <p:cNvPr id="97283" name="Rectangle 2"/>
          <p:cNvSpPr>
            <a:spLocks noGrp="1" noRot="1" noChangeAspect="1" noChangeArrowheads="1" noTextEdit="1"/>
          </p:cNvSpPr>
          <p:nvPr>
            <p:ph type="sldImg"/>
          </p:nvPr>
        </p:nvSpPr>
        <p:spPr>
          <a:xfrm>
            <a:off x="1141413" y="754063"/>
            <a:ext cx="4391025" cy="3294062"/>
          </a:xfrm>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38892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BFACF3F0-92D5-4206-A0EB-516FCBFD132A}" type="slidenum">
              <a:rPr lang="zh-CN" altLang="en-US" sz="1200">
                <a:latin typeface="Arial" pitchFamily="34" charset="0"/>
              </a:rPr>
              <a:pPr algn="r" eaLnBrk="1" hangingPunct="1"/>
              <a:t>16</a:t>
            </a:fld>
            <a:endParaRPr lang="en-US" altLang="zh-CN" sz="1200">
              <a:latin typeface="Arial" pitchFamily="34" charset="0"/>
            </a:endParaRPr>
          </a:p>
        </p:txBody>
      </p:sp>
      <p:sp>
        <p:nvSpPr>
          <p:cNvPr id="98307" name="Rectangle 2"/>
          <p:cNvSpPr>
            <a:spLocks noGrp="1" noRot="1" noChangeAspect="1" noChangeArrowheads="1" noTextEdit="1"/>
          </p:cNvSpPr>
          <p:nvPr>
            <p:ph type="sldImg"/>
          </p:nvPr>
        </p:nvSpPr>
        <p:spPr>
          <a:xfrm>
            <a:off x="1141413" y="754063"/>
            <a:ext cx="4391025" cy="3294062"/>
          </a:xfrm>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1301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897E808-7F7B-4A46-BCCC-CA514D22FBBB}" type="slidenum">
              <a:rPr lang="zh-CN" altLang="en-US" sz="1200">
                <a:latin typeface="Arial" pitchFamily="34" charset="0"/>
              </a:rPr>
              <a:pPr algn="r" eaLnBrk="1" hangingPunct="1"/>
              <a:t>17</a:t>
            </a:fld>
            <a:endParaRPr lang="en-US" altLang="zh-CN" sz="1200">
              <a:latin typeface="Arial" pitchFamily="34" charset="0"/>
            </a:endParaRPr>
          </a:p>
        </p:txBody>
      </p:sp>
      <p:sp>
        <p:nvSpPr>
          <p:cNvPr id="100355" name="Rectangle 2"/>
          <p:cNvSpPr>
            <a:spLocks noGrp="1" noRot="1" noChangeAspect="1" noChangeArrowheads="1" noTextEdit="1"/>
          </p:cNvSpPr>
          <p:nvPr>
            <p:ph type="sldImg"/>
          </p:nvPr>
        </p:nvSpPr>
        <p:spPr>
          <a:xfrm>
            <a:off x="1141413" y="754063"/>
            <a:ext cx="4391025" cy="3294062"/>
          </a:xfrm>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13846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5215419-675E-4789-B33D-BDDACAA82E54}" type="slidenum">
              <a:rPr lang="zh-CN" altLang="en-US" sz="1200">
                <a:latin typeface="Arial" pitchFamily="34" charset="0"/>
              </a:rPr>
              <a:pPr algn="r" eaLnBrk="1" hangingPunct="1"/>
              <a:t>18</a:t>
            </a:fld>
            <a:endParaRPr lang="en-US" altLang="zh-CN" sz="1200">
              <a:latin typeface="Arial" pitchFamily="34" charset="0"/>
            </a:endParaRPr>
          </a:p>
        </p:txBody>
      </p:sp>
      <p:sp>
        <p:nvSpPr>
          <p:cNvPr id="101379" name="Rectangle 2"/>
          <p:cNvSpPr>
            <a:spLocks noGrp="1" noRot="1" noChangeAspect="1" noChangeArrowheads="1" noTextEdit="1"/>
          </p:cNvSpPr>
          <p:nvPr>
            <p:ph type="sldImg"/>
          </p:nvPr>
        </p:nvSpPr>
        <p:spPr>
          <a:xfrm>
            <a:off x="1141413" y="754063"/>
            <a:ext cx="4391025" cy="3294062"/>
          </a:xfrm>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50241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C112A9F8-A9EE-4156-A027-BF839EB27AFF}" type="slidenum">
              <a:rPr lang="zh-CN" altLang="en-US" sz="1200">
                <a:latin typeface="Arial" pitchFamily="34" charset="0"/>
              </a:rPr>
              <a:pPr algn="r" eaLnBrk="1" hangingPunct="1"/>
              <a:t>19</a:t>
            </a:fld>
            <a:endParaRPr lang="en-US" altLang="zh-CN" sz="1200">
              <a:latin typeface="Arial" pitchFamily="34" charset="0"/>
            </a:endParaRPr>
          </a:p>
        </p:txBody>
      </p:sp>
      <p:sp>
        <p:nvSpPr>
          <p:cNvPr id="102403" name="Rectangle 2"/>
          <p:cNvSpPr>
            <a:spLocks noGrp="1" noRot="1" noChangeAspect="1" noChangeArrowheads="1" noTextEdit="1"/>
          </p:cNvSpPr>
          <p:nvPr>
            <p:ph type="sldImg"/>
          </p:nvPr>
        </p:nvSpPr>
        <p:spPr>
          <a:xfrm>
            <a:off x="1141413" y="754063"/>
            <a:ext cx="4391025" cy="3294062"/>
          </a:xfrm>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0255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fld id="{AC49005A-2719-4F54-930E-02E7B01E5867}" type="slidenum">
              <a:rPr lang="zh-CN" altLang="en-US" sz="1200" smtClean="0">
                <a:latin typeface="Arial" pitchFamily="34" charset="0"/>
              </a:rPr>
              <a:pPr eaLnBrk="1" hangingPunct="1"/>
              <a:t>2</a:t>
            </a:fld>
            <a:endParaRPr lang="en-US" altLang="zh-CN" sz="1200" smtClean="0">
              <a:latin typeface="Arial" pitchFamily="34" charset="0"/>
            </a:endParaRPr>
          </a:p>
        </p:txBody>
      </p:sp>
      <p:sp>
        <p:nvSpPr>
          <p:cNvPr id="104451" name="Rectangle 2"/>
          <p:cNvSpPr>
            <a:spLocks noGrp="1" noRot="1" noChangeAspect="1" noChangeArrowheads="1" noTextEdit="1"/>
          </p:cNvSpPr>
          <p:nvPr>
            <p:ph type="sldImg"/>
          </p:nvPr>
        </p:nvSpPr>
        <p:spPr>
          <a:xfrm>
            <a:off x="1141413" y="754063"/>
            <a:ext cx="4391025" cy="3294062"/>
          </a:xfrm>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2482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9A92FF7-B962-451A-89D3-86BC02C5431B}" type="slidenum">
              <a:rPr lang="zh-CN" altLang="en-US" sz="1200">
                <a:latin typeface="Arial" pitchFamily="34" charset="0"/>
              </a:rPr>
              <a:pPr algn="r" eaLnBrk="1" hangingPunct="1"/>
              <a:t>20</a:t>
            </a:fld>
            <a:endParaRPr lang="en-US" altLang="zh-CN" sz="1200">
              <a:latin typeface="Arial" pitchFamily="34" charset="0"/>
            </a:endParaRPr>
          </a:p>
        </p:txBody>
      </p:sp>
      <p:sp>
        <p:nvSpPr>
          <p:cNvPr id="103427" name="Rectangle 2"/>
          <p:cNvSpPr>
            <a:spLocks noGrp="1" noRot="1" noChangeAspect="1" noChangeArrowheads="1" noTextEdit="1"/>
          </p:cNvSpPr>
          <p:nvPr>
            <p:ph type="sldImg"/>
          </p:nvPr>
        </p:nvSpPr>
        <p:spPr>
          <a:xfrm>
            <a:off x="1141413" y="754063"/>
            <a:ext cx="4391025" cy="3294062"/>
          </a:xfrm>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46275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6E9C37E0-B768-4C6F-8E56-36C55ED6D6A9}" type="slidenum">
              <a:rPr lang="zh-CN" altLang="en-US" sz="1200">
                <a:latin typeface="Arial" pitchFamily="34" charset="0"/>
              </a:rPr>
              <a:pPr algn="r" eaLnBrk="1" hangingPunct="1"/>
              <a:t>21</a:t>
            </a:fld>
            <a:endParaRPr lang="en-US" altLang="zh-CN" sz="1200">
              <a:latin typeface="Arial" pitchFamily="34" charset="0"/>
            </a:endParaRPr>
          </a:p>
        </p:txBody>
      </p:sp>
      <p:sp>
        <p:nvSpPr>
          <p:cNvPr id="104451" name="Rectangle 2"/>
          <p:cNvSpPr>
            <a:spLocks noGrp="1" noRot="1" noChangeAspect="1" noChangeArrowheads="1" noTextEdit="1"/>
          </p:cNvSpPr>
          <p:nvPr>
            <p:ph type="sldImg"/>
          </p:nvPr>
        </p:nvSpPr>
        <p:spPr>
          <a:xfrm>
            <a:off x="1141413" y="754063"/>
            <a:ext cx="4391025" cy="3294062"/>
          </a:xfrm>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5149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4F030EF-E5C5-4EA3-9506-D959F4D416D4}" type="slidenum">
              <a:rPr lang="zh-CN" altLang="en-US" sz="1200">
                <a:latin typeface="Arial" pitchFamily="34" charset="0"/>
              </a:rPr>
              <a:pPr algn="r" eaLnBrk="1" hangingPunct="1"/>
              <a:t>22</a:t>
            </a:fld>
            <a:endParaRPr lang="en-US" altLang="zh-CN" sz="1200">
              <a:latin typeface="Arial" pitchFamily="34" charset="0"/>
            </a:endParaRPr>
          </a:p>
        </p:txBody>
      </p:sp>
      <p:sp>
        <p:nvSpPr>
          <p:cNvPr id="105475" name="Rectangle 2"/>
          <p:cNvSpPr>
            <a:spLocks noGrp="1" noRot="1" noChangeAspect="1" noChangeArrowheads="1" noTextEdit="1"/>
          </p:cNvSpPr>
          <p:nvPr>
            <p:ph type="sldImg"/>
          </p:nvPr>
        </p:nvSpPr>
        <p:spPr>
          <a:xfrm>
            <a:off x="1141413" y="754063"/>
            <a:ext cx="4391025" cy="3294062"/>
          </a:xfrm>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9088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78F3739-19E6-4A55-A5EC-2E2E3605C039}" type="slidenum">
              <a:rPr lang="zh-CN" altLang="en-US" sz="1200">
                <a:latin typeface="Arial" pitchFamily="34" charset="0"/>
              </a:rPr>
              <a:pPr algn="r" eaLnBrk="1" hangingPunct="1"/>
              <a:t>23</a:t>
            </a:fld>
            <a:endParaRPr lang="en-US" altLang="zh-CN" sz="1200">
              <a:latin typeface="Arial" pitchFamily="34" charset="0"/>
            </a:endParaRPr>
          </a:p>
        </p:txBody>
      </p:sp>
      <p:sp>
        <p:nvSpPr>
          <p:cNvPr id="106499" name="Rectangle 2"/>
          <p:cNvSpPr>
            <a:spLocks noGrp="1" noRot="1" noChangeAspect="1" noChangeArrowheads="1" noTextEdit="1"/>
          </p:cNvSpPr>
          <p:nvPr>
            <p:ph type="sldImg"/>
          </p:nvPr>
        </p:nvSpPr>
        <p:spPr>
          <a:xfrm>
            <a:off x="1141413" y="754063"/>
            <a:ext cx="4391025" cy="3294062"/>
          </a:xfrm>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12902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3862DB78-6A92-41F1-93F7-8A652E8C2008}" type="slidenum">
              <a:rPr lang="zh-CN" altLang="en-US" sz="1200">
                <a:latin typeface="Arial" pitchFamily="34" charset="0"/>
              </a:rPr>
              <a:pPr algn="r" eaLnBrk="1" hangingPunct="1"/>
              <a:t>24</a:t>
            </a:fld>
            <a:endParaRPr lang="en-US" altLang="zh-CN" sz="1200">
              <a:latin typeface="Arial" pitchFamily="34" charset="0"/>
            </a:endParaRPr>
          </a:p>
        </p:txBody>
      </p:sp>
      <p:sp>
        <p:nvSpPr>
          <p:cNvPr id="107523" name="Rectangle 2"/>
          <p:cNvSpPr>
            <a:spLocks noGrp="1" noRot="1" noChangeAspect="1" noChangeArrowheads="1" noTextEdit="1"/>
          </p:cNvSpPr>
          <p:nvPr>
            <p:ph type="sldImg"/>
          </p:nvPr>
        </p:nvSpPr>
        <p:spPr>
          <a:xfrm>
            <a:off x="1141413" y="754063"/>
            <a:ext cx="4391025" cy="3294062"/>
          </a:xfrm>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70606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B2FAD209-D1FC-47E1-AEC2-8C79CBE6938F}" type="slidenum">
              <a:rPr lang="zh-CN" altLang="en-US" sz="1200">
                <a:latin typeface="Arial" pitchFamily="34" charset="0"/>
              </a:rPr>
              <a:pPr algn="r" eaLnBrk="1" hangingPunct="1"/>
              <a:t>25</a:t>
            </a:fld>
            <a:endParaRPr lang="en-US" altLang="zh-CN" sz="1200">
              <a:latin typeface="Arial" pitchFamily="34" charset="0"/>
            </a:endParaRPr>
          </a:p>
        </p:txBody>
      </p:sp>
      <p:sp>
        <p:nvSpPr>
          <p:cNvPr id="108547" name="Rectangle 2"/>
          <p:cNvSpPr>
            <a:spLocks noGrp="1" noRot="1" noChangeAspect="1" noChangeArrowheads="1" noTextEdit="1"/>
          </p:cNvSpPr>
          <p:nvPr>
            <p:ph type="sldImg"/>
          </p:nvPr>
        </p:nvSpPr>
        <p:spPr>
          <a:xfrm>
            <a:off x="1141413" y="754063"/>
            <a:ext cx="4391025" cy="3294062"/>
          </a:xfrm>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15700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8928A3BF-0FA7-41B4-B354-1E0CF3408D40}" type="slidenum">
              <a:rPr lang="zh-CN" altLang="en-US" sz="1200">
                <a:latin typeface="Arial" pitchFamily="34" charset="0"/>
              </a:rPr>
              <a:pPr algn="r" eaLnBrk="1" hangingPunct="1"/>
              <a:t>26</a:t>
            </a:fld>
            <a:endParaRPr lang="en-US" altLang="zh-CN" sz="1200">
              <a:latin typeface="Arial" pitchFamily="34" charset="0"/>
            </a:endParaRPr>
          </a:p>
        </p:txBody>
      </p:sp>
      <p:sp>
        <p:nvSpPr>
          <p:cNvPr id="109571" name="Rectangle 2"/>
          <p:cNvSpPr>
            <a:spLocks noGrp="1" noRot="1" noChangeAspect="1" noChangeArrowheads="1" noTextEdit="1"/>
          </p:cNvSpPr>
          <p:nvPr>
            <p:ph type="sldImg"/>
          </p:nvPr>
        </p:nvSpPr>
        <p:spPr>
          <a:xfrm>
            <a:off x="1141413" y="754063"/>
            <a:ext cx="4391025" cy="3294062"/>
          </a:xfrm>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03453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AF9F6C7-651F-40B1-ACD3-611B4DCD05C5}" type="slidenum">
              <a:rPr lang="zh-CN" altLang="en-US" sz="1200">
                <a:latin typeface="Arial" pitchFamily="34" charset="0"/>
              </a:rPr>
              <a:pPr algn="r" eaLnBrk="1" hangingPunct="1"/>
              <a:t>27</a:t>
            </a:fld>
            <a:endParaRPr lang="en-US" altLang="zh-CN" sz="1200">
              <a:latin typeface="Arial" pitchFamily="34" charset="0"/>
            </a:endParaRPr>
          </a:p>
        </p:txBody>
      </p:sp>
      <p:sp>
        <p:nvSpPr>
          <p:cNvPr id="110595" name="Rectangle 2"/>
          <p:cNvSpPr>
            <a:spLocks noGrp="1" noRot="1" noChangeAspect="1" noChangeArrowheads="1" noTextEdit="1"/>
          </p:cNvSpPr>
          <p:nvPr>
            <p:ph type="sldImg"/>
          </p:nvPr>
        </p:nvSpPr>
        <p:spPr>
          <a:xfrm>
            <a:off x="1141413" y="754063"/>
            <a:ext cx="4391025" cy="3294062"/>
          </a:xfrm>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83959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C6664839-8705-4DB5-9044-852DDEBF46D0}" type="slidenum">
              <a:rPr lang="zh-CN" altLang="en-US" sz="1200">
                <a:latin typeface="Arial" pitchFamily="34" charset="0"/>
              </a:rPr>
              <a:pPr algn="r" eaLnBrk="1" hangingPunct="1"/>
              <a:t>28</a:t>
            </a:fld>
            <a:endParaRPr lang="en-US" altLang="zh-CN" sz="1200">
              <a:latin typeface="Arial" pitchFamily="34" charset="0"/>
            </a:endParaRPr>
          </a:p>
        </p:txBody>
      </p:sp>
      <p:sp>
        <p:nvSpPr>
          <p:cNvPr id="111619" name="Rectangle 2"/>
          <p:cNvSpPr>
            <a:spLocks noGrp="1" noRot="1" noChangeAspect="1" noChangeArrowheads="1" noTextEdit="1"/>
          </p:cNvSpPr>
          <p:nvPr>
            <p:ph type="sldImg"/>
          </p:nvPr>
        </p:nvSpPr>
        <p:spPr>
          <a:xfrm>
            <a:off x="1141413" y="754063"/>
            <a:ext cx="4391025" cy="3294062"/>
          </a:xfrm>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07562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30FC17A6-CDCE-4C23-897C-DD9C42AFD5AC}" type="slidenum">
              <a:rPr lang="zh-CN" altLang="en-US" sz="1200">
                <a:latin typeface="Arial" pitchFamily="34" charset="0"/>
              </a:rPr>
              <a:pPr algn="r" eaLnBrk="1" hangingPunct="1"/>
              <a:t>29</a:t>
            </a:fld>
            <a:endParaRPr lang="en-US" altLang="zh-CN" sz="1200">
              <a:latin typeface="Arial" pitchFamily="34" charset="0"/>
            </a:endParaRPr>
          </a:p>
        </p:txBody>
      </p:sp>
      <p:sp>
        <p:nvSpPr>
          <p:cNvPr id="112643" name="Rectangle 2"/>
          <p:cNvSpPr>
            <a:spLocks noGrp="1" noRot="1" noChangeAspect="1" noChangeArrowheads="1" noTextEdit="1"/>
          </p:cNvSpPr>
          <p:nvPr>
            <p:ph type="sldImg"/>
          </p:nvPr>
        </p:nvSpPr>
        <p:spPr>
          <a:xfrm>
            <a:off x="1141413" y="754063"/>
            <a:ext cx="4391025" cy="3294062"/>
          </a:xfrm>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454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fld id="{AC49005A-2719-4F54-930E-02E7B01E5867}" type="slidenum">
              <a:rPr lang="zh-CN" altLang="en-US" sz="1200" smtClean="0">
                <a:latin typeface="Arial" pitchFamily="34" charset="0"/>
              </a:rPr>
              <a:pPr eaLnBrk="1" hangingPunct="1"/>
              <a:t>3</a:t>
            </a:fld>
            <a:endParaRPr lang="en-US" altLang="zh-CN" sz="1200" smtClean="0">
              <a:latin typeface="Arial" pitchFamily="34" charset="0"/>
            </a:endParaRPr>
          </a:p>
        </p:txBody>
      </p:sp>
      <p:sp>
        <p:nvSpPr>
          <p:cNvPr id="104451" name="Rectangle 2"/>
          <p:cNvSpPr>
            <a:spLocks noGrp="1" noRot="1" noChangeAspect="1" noChangeArrowheads="1" noTextEdit="1"/>
          </p:cNvSpPr>
          <p:nvPr>
            <p:ph type="sldImg"/>
          </p:nvPr>
        </p:nvSpPr>
        <p:spPr>
          <a:xfrm>
            <a:off x="1141413" y="754063"/>
            <a:ext cx="4391025" cy="3294062"/>
          </a:xfrm>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29759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B6C43D4-F95D-4E90-9A41-04B45D46652C}" type="slidenum">
              <a:rPr lang="zh-CN" altLang="en-US" sz="1200">
                <a:latin typeface="Arial" pitchFamily="34" charset="0"/>
              </a:rPr>
              <a:pPr algn="r" eaLnBrk="1" hangingPunct="1"/>
              <a:t>30</a:t>
            </a:fld>
            <a:endParaRPr lang="en-US" altLang="zh-CN" sz="1200">
              <a:latin typeface="Arial" pitchFamily="34" charset="0"/>
            </a:endParaRPr>
          </a:p>
        </p:txBody>
      </p:sp>
      <p:sp>
        <p:nvSpPr>
          <p:cNvPr id="113667" name="Rectangle 2"/>
          <p:cNvSpPr>
            <a:spLocks noGrp="1" noRot="1" noChangeAspect="1" noChangeArrowheads="1" noTextEdit="1"/>
          </p:cNvSpPr>
          <p:nvPr>
            <p:ph type="sldImg"/>
          </p:nvPr>
        </p:nvSpPr>
        <p:spPr>
          <a:xfrm>
            <a:off x="1141413" y="754063"/>
            <a:ext cx="4391025" cy="3294062"/>
          </a:xfrm>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327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B4D28158-498B-4FA7-AC7B-66B6E322C028}" type="slidenum">
              <a:rPr lang="zh-CN" altLang="en-US" sz="1200">
                <a:latin typeface="Arial" pitchFamily="34" charset="0"/>
              </a:rPr>
              <a:pPr algn="r" eaLnBrk="1" hangingPunct="1"/>
              <a:t>31</a:t>
            </a:fld>
            <a:endParaRPr lang="en-US" altLang="zh-CN" sz="1200">
              <a:latin typeface="Arial" pitchFamily="34" charset="0"/>
            </a:endParaRPr>
          </a:p>
        </p:txBody>
      </p:sp>
      <p:sp>
        <p:nvSpPr>
          <p:cNvPr id="114691" name="Rectangle 2"/>
          <p:cNvSpPr>
            <a:spLocks noGrp="1" noRot="1" noChangeAspect="1" noChangeArrowheads="1" noTextEdit="1"/>
          </p:cNvSpPr>
          <p:nvPr>
            <p:ph type="sldImg"/>
          </p:nvPr>
        </p:nvSpPr>
        <p:spPr>
          <a:xfrm>
            <a:off x="1141413" y="754063"/>
            <a:ext cx="4391025" cy="3294062"/>
          </a:xfrm>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02719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152B3976-062A-44D8-AF2D-A24B927C46CA}" type="slidenum">
              <a:rPr lang="zh-CN" altLang="en-US" sz="1200">
                <a:latin typeface="Arial" pitchFamily="34" charset="0"/>
              </a:rPr>
              <a:pPr algn="r" eaLnBrk="1" hangingPunct="1"/>
              <a:t>32</a:t>
            </a:fld>
            <a:endParaRPr lang="en-US" altLang="zh-CN" sz="1200">
              <a:latin typeface="Arial" pitchFamily="34" charset="0"/>
            </a:endParaRPr>
          </a:p>
        </p:txBody>
      </p:sp>
      <p:sp>
        <p:nvSpPr>
          <p:cNvPr id="115715" name="Rectangle 2"/>
          <p:cNvSpPr>
            <a:spLocks noGrp="1" noRot="1" noChangeAspect="1" noChangeArrowheads="1" noTextEdit="1"/>
          </p:cNvSpPr>
          <p:nvPr>
            <p:ph type="sldImg"/>
          </p:nvPr>
        </p:nvSpPr>
        <p:spPr>
          <a:xfrm>
            <a:off x="1141413" y="754063"/>
            <a:ext cx="4391025" cy="3294062"/>
          </a:xfrm>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56127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3C810BB5-3B59-4AD4-A4CD-3C92BBA655F7}" type="slidenum">
              <a:rPr lang="zh-CN" altLang="en-US" sz="1200">
                <a:latin typeface="Arial" pitchFamily="34" charset="0"/>
              </a:rPr>
              <a:pPr algn="r" eaLnBrk="1" hangingPunct="1"/>
              <a:t>33</a:t>
            </a:fld>
            <a:endParaRPr lang="en-US" altLang="zh-CN" sz="1200">
              <a:latin typeface="Arial" pitchFamily="34" charset="0"/>
            </a:endParaRPr>
          </a:p>
        </p:txBody>
      </p:sp>
      <p:sp>
        <p:nvSpPr>
          <p:cNvPr id="116739" name="Rectangle 2"/>
          <p:cNvSpPr>
            <a:spLocks noGrp="1" noRot="1" noChangeAspect="1" noChangeArrowheads="1" noTextEdit="1"/>
          </p:cNvSpPr>
          <p:nvPr>
            <p:ph type="sldImg"/>
          </p:nvPr>
        </p:nvSpPr>
        <p:spPr>
          <a:xfrm>
            <a:off x="1141413" y="754063"/>
            <a:ext cx="4391025" cy="3294062"/>
          </a:xfrm>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40808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51735C28-5C91-491F-9531-43523382A379}" type="slidenum">
              <a:rPr lang="zh-CN" altLang="en-US" sz="1200">
                <a:latin typeface="Arial" pitchFamily="34" charset="0"/>
              </a:rPr>
              <a:pPr algn="r" eaLnBrk="1" hangingPunct="1"/>
              <a:t>34</a:t>
            </a:fld>
            <a:endParaRPr lang="en-US" altLang="zh-CN" sz="1200">
              <a:latin typeface="Arial" pitchFamily="34" charset="0"/>
            </a:endParaRPr>
          </a:p>
        </p:txBody>
      </p:sp>
      <p:sp>
        <p:nvSpPr>
          <p:cNvPr id="117763" name="Rectangle 2"/>
          <p:cNvSpPr>
            <a:spLocks noGrp="1" noRot="1" noChangeAspect="1" noChangeArrowheads="1" noTextEdit="1"/>
          </p:cNvSpPr>
          <p:nvPr>
            <p:ph type="sldImg"/>
          </p:nvPr>
        </p:nvSpPr>
        <p:spPr>
          <a:xfrm>
            <a:off x="1141413" y="754063"/>
            <a:ext cx="4391025" cy="3294062"/>
          </a:xfrm>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00712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64D0109D-0D69-42ED-8B09-7CD3FCEBB045}" type="slidenum">
              <a:rPr lang="zh-CN" altLang="en-US" sz="1200">
                <a:latin typeface="Arial" pitchFamily="34" charset="0"/>
              </a:rPr>
              <a:pPr algn="r" eaLnBrk="1" hangingPunct="1"/>
              <a:t>35</a:t>
            </a:fld>
            <a:endParaRPr lang="en-US" altLang="zh-CN" sz="1200">
              <a:latin typeface="Arial" pitchFamily="34" charset="0"/>
            </a:endParaRPr>
          </a:p>
        </p:txBody>
      </p:sp>
      <p:sp>
        <p:nvSpPr>
          <p:cNvPr id="119811" name="Rectangle 2"/>
          <p:cNvSpPr>
            <a:spLocks noGrp="1" noRot="1" noChangeAspect="1" noChangeArrowheads="1" noTextEdit="1"/>
          </p:cNvSpPr>
          <p:nvPr>
            <p:ph type="sldImg"/>
          </p:nvPr>
        </p:nvSpPr>
        <p:spPr>
          <a:xfrm>
            <a:off x="1141413" y="754063"/>
            <a:ext cx="4391025" cy="3294062"/>
          </a:xfrm>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1163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CBA29DD1-C3AA-4AEF-9898-DA025136BC59}" type="slidenum">
              <a:rPr lang="zh-CN" altLang="en-US" sz="1200">
                <a:latin typeface="Arial" pitchFamily="34" charset="0"/>
              </a:rPr>
              <a:pPr algn="r" eaLnBrk="1" hangingPunct="1"/>
              <a:t>36</a:t>
            </a:fld>
            <a:endParaRPr lang="en-US" altLang="zh-CN" sz="1200">
              <a:latin typeface="Arial" pitchFamily="34" charset="0"/>
            </a:endParaRPr>
          </a:p>
        </p:txBody>
      </p:sp>
      <p:sp>
        <p:nvSpPr>
          <p:cNvPr id="120835" name="Rectangle 2"/>
          <p:cNvSpPr>
            <a:spLocks noGrp="1" noRot="1" noChangeAspect="1" noChangeArrowheads="1" noTextEdit="1"/>
          </p:cNvSpPr>
          <p:nvPr>
            <p:ph type="sldImg"/>
          </p:nvPr>
        </p:nvSpPr>
        <p:spPr>
          <a:xfrm>
            <a:off x="1141413" y="754063"/>
            <a:ext cx="4391025" cy="3294062"/>
          </a:xfrm>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74151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0DE65474-30E8-4F60-BCEB-41171A1B574B}" type="slidenum">
              <a:rPr lang="zh-CN" altLang="en-US" sz="1200">
                <a:latin typeface="Arial" pitchFamily="34" charset="0"/>
              </a:rPr>
              <a:pPr algn="r" eaLnBrk="1" hangingPunct="1"/>
              <a:t>37</a:t>
            </a:fld>
            <a:endParaRPr lang="en-US" altLang="zh-CN" sz="1200">
              <a:latin typeface="Arial" pitchFamily="34" charset="0"/>
            </a:endParaRPr>
          </a:p>
        </p:txBody>
      </p:sp>
      <p:sp>
        <p:nvSpPr>
          <p:cNvPr id="121859" name="Rectangle 2"/>
          <p:cNvSpPr>
            <a:spLocks noGrp="1" noRot="1" noChangeAspect="1" noChangeArrowheads="1" noTextEdit="1"/>
          </p:cNvSpPr>
          <p:nvPr>
            <p:ph type="sldImg"/>
          </p:nvPr>
        </p:nvSpPr>
        <p:spPr>
          <a:xfrm>
            <a:off x="1141413" y="754063"/>
            <a:ext cx="4391025" cy="3294062"/>
          </a:xfrm>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64515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7C4A097-D510-4B83-8AA6-E89954787795}" type="slidenum">
              <a:rPr lang="zh-CN" altLang="en-US" sz="1200">
                <a:latin typeface="Arial" pitchFamily="34" charset="0"/>
              </a:rPr>
              <a:pPr algn="r" eaLnBrk="1" hangingPunct="1"/>
              <a:t>38</a:t>
            </a:fld>
            <a:endParaRPr lang="en-US" altLang="zh-CN" sz="1200">
              <a:latin typeface="Arial" pitchFamily="34" charset="0"/>
            </a:endParaRPr>
          </a:p>
        </p:txBody>
      </p:sp>
      <p:sp>
        <p:nvSpPr>
          <p:cNvPr id="122883" name="Rectangle 2"/>
          <p:cNvSpPr>
            <a:spLocks noGrp="1" noRot="1" noChangeAspect="1" noChangeArrowheads="1" noTextEdit="1"/>
          </p:cNvSpPr>
          <p:nvPr>
            <p:ph type="sldImg"/>
          </p:nvPr>
        </p:nvSpPr>
        <p:spPr>
          <a:xfrm>
            <a:off x="1141413" y="754063"/>
            <a:ext cx="4391025" cy="3294062"/>
          </a:xfrm>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7037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D2F54B96-D45D-4E8E-9FFE-C1B8119A0F54}" type="slidenum">
              <a:rPr lang="zh-CN" altLang="en-US" sz="1200">
                <a:latin typeface="Arial" pitchFamily="34" charset="0"/>
              </a:rPr>
              <a:pPr algn="r" eaLnBrk="1" hangingPunct="1"/>
              <a:t>39</a:t>
            </a:fld>
            <a:endParaRPr lang="en-US" altLang="zh-CN" sz="1200">
              <a:latin typeface="Arial" pitchFamily="34" charset="0"/>
            </a:endParaRPr>
          </a:p>
        </p:txBody>
      </p:sp>
      <p:sp>
        <p:nvSpPr>
          <p:cNvPr id="123907" name="Rectangle 2"/>
          <p:cNvSpPr>
            <a:spLocks noGrp="1" noRot="1" noChangeAspect="1" noChangeArrowheads="1" noTextEdit="1"/>
          </p:cNvSpPr>
          <p:nvPr>
            <p:ph type="sldImg"/>
          </p:nvPr>
        </p:nvSpPr>
        <p:spPr>
          <a:xfrm>
            <a:off x="1141413" y="754063"/>
            <a:ext cx="4391025" cy="3294062"/>
          </a:xfrm>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572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fld id="{AC49005A-2719-4F54-930E-02E7B01E5867}" type="slidenum">
              <a:rPr lang="zh-CN" altLang="en-US" sz="1200" smtClean="0">
                <a:latin typeface="Arial" pitchFamily="34" charset="0"/>
              </a:rPr>
              <a:pPr eaLnBrk="1" hangingPunct="1"/>
              <a:t>4</a:t>
            </a:fld>
            <a:endParaRPr lang="en-US" altLang="zh-CN" sz="1200" smtClean="0">
              <a:latin typeface="Arial" pitchFamily="34" charset="0"/>
            </a:endParaRPr>
          </a:p>
        </p:txBody>
      </p:sp>
      <p:sp>
        <p:nvSpPr>
          <p:cNvPr id="104451" name="Rectangle 2"/>
          <p:cNvSpPr>
            <a:spLocks noGrp="1" noRot="1" noChangeAspect="1" noChangeArrowheads="1" noTextEdit="1"/>
          </p:cNvSpPr>
          <p:nvPr>
            <p:ph type="sldImg"/>
          </p:nvPr>
        </p:nvSpPr>
        <p:spPr>
          <a:xfrm>
            <a:off x="1141413" y="754063"/>
            <a:ext cx="4391025" cy="3294062"/>
          </a:xfrm>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96317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28C1606-8399-4F2D-89DD-8A14941F84E9}" type="slidenum">
              <a:rPr lang="zh-CN" altLang="en-US" sz="1200">
                <a:latin typeface="Arial" pitchFamily="34" charset="0"/>
              </a:rPr>
              <a:pPr algn="r" eaLnBrk="1" hangingPunct="1"/>
              <a:t>40</a:t>
            </a:fld>
            <a:endParaRPr lang="en-US" altLang="zh-CN" sz="1200">
              <a:latin typeface="Arial" pitchFamily="34" charset="0"/>
            </a:endParaRPr>
          </a:p>
        </p:txBody>
      </p:sp>
      <p:sp>
        <p:nvSpPr>
          <p:cNvPr id="124931" name="Rectangle 2"/>
          <p:cNvSpPr>
            <a:spLocks noGrp="1" noRot="1" noChangeAspect="1" noChangeArrowheads="1" noTextEdit="1"/>
          </p:cNvSpPr>
          <p:nvPr>
            <p:ph type="sldImg"/>
          </p:nvPr>
        </p:nvSpPr>
        <p:spPr>
          <a:xfrm>
            <a:off x="1141413" y="754063"/>
            <a:ext cx="4391025" cy="3294062"/>
          </a:xfrm>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58540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933B303-6CB1-4CB5-B3DD-9752493CFA35}" type="slidenum">
              <a:rPr lang="zh-CN" altLang="en-US" sz="1200">
                <a:latin typeface="Arial" pitchFamily="34" charset="0"/>
              </a:rPr>
              <a:pPr algn="r" eaLnBrk="1" hangingPunct="1"/>
              <a:t>41</a:t>
            </a:fld>
            <a:endParaRPr lang="en-US" altLang="zh-CN" sz="1200">
              <a:latin typeface="Arial" pitchFamily="34" charset="0"/>
            </a:endParaRPr>
          </a:p>
        </p:txBody>
      </p:sp>
      <p:sp>
        <p:nvSpPr>
          <p:cNvPr id="125955" name="Rectangle 2"/>
          <p:cNvSpPr>
            <a:spLocks noGrp="1" noRot="1" noChangeAspect="1" noChangeArrowheads="1" noTextEdit="1"/>
          </p:cNvSpPr>
          <p:nvPr>
            <p:ph type="sldImg"/>
          </p:nvPr>
        </p:nvSpPr>
        <p:spPr>
          <a:xfrm>
            <a:off x="1141413" y="754063"/>
            <a:ext cx="4391025" cy="3294062"/>
          </a:xfrm>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08968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FAE90F6F-8DBF-4E28-A948-DFFAEB78B70C}" type="slidenum">
              <a:rPr lang="zh-CN" altLang="en-US" sz="1200">
                <a:latin typeface="Arial" pitchFamily="34" charset="0"/>
              </a:rPr>
              <a:pPr algn="r" eaLnBrk="1" hangingPunct="1"/>
              <a:t>42</a:t>
            </a:fld>
            <a:endParaRPr lang="en-US" altLang="zh-CN" sz="1200">
              <a:latin typeface="Arial" pitchFamily="34" charset="0"/>
            </a:endParaRPr>
          </a:p>
        </p:txBody>
      </p:sp>
      <p:sp>
        <p:nvSpPr>
          <p:cNvPr id="126979" name="Rectangle 2"/>
          <p:cNvSpPr>
            <a:spLocks noGrp="1" noRot="1" noChangeAspect="1" noChangeArrowheads="1" noTextEdit="1"/>
          </p:cNvSpPr>
          <p:nvPr>
            <p:ph type="sldImg"/>
          </p:nvPr>
        </p:nvSpPr>
        <p:spPr>
          <a:xfrm>
            <a:off x="1141413" y="754063"/>
            <a:ext cx="4391025" cy="3294062"/>
          </a:xfrm>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57305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41C824F0-591E-486B-91CD-46260060A320}" type="slidenum">
              <a:rPr lang="zh-CN" altLang="en-US" sz="1200">
                <a:latin typeface="Arial" pitchFamily="34" charset="0"/>
              </a:rPr>
              <a:pPr algn="r" eaLnBrk="1" hangingPunct="1"/>
              <a:t>43</a:t>
            </a:fld>
            <a:endParaRPr lang="en-US" altLang="zh-CN" sz="1200">
              <a:latin typeface="Arial" pitchFamily="34" charset="0"/>
            </a:endParaRPr>
          </a:p>
        </p:txBody>
      </p:sp>
      <p:sp>
        <p:nvSpPr>
          <p:cNvPr id="128003" name="Rectangle 2"/>
          <p:cNvSpPr>
            <a:spLocks noGrp="1" noRot="1" noChangeAspect="1" noChangeArrowheads="1" noTextEdit="1"/>
          </p:cNvSpPr>
          <p:nvPr>
            <p:ph type="sldImg"/>
          </p:nvPr>
        </p:nvSpPr>
        <p:spPr>
          <a:xfrm>
            <a:off x="1141413" y="754063"/>
            <a:ext cx="4391025" cy="3294062"/>
          </a:xfrm>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88411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0BD4BF82-D90A-42D8-8BF0-E6CA5E5E9F5A}" type="slidenum">
              <a:rPr lang="zh-CN" altLang="en-US" sz="1200">
                <a:latin typeface="Arial" pitchFamily="34" charset="0"/>
              </a:rPr>
              <a:pPr algn="r" eaLnBrk="1" hangingPunct="1"/>
              <a:t>44</a:t>
            </a:fld>
            <a:endParaRPr lang="en-US" altLang="zh-CN" sz="1200">
              <a:latin typeface="Arial" pitchFamily="34" charset="0"/>
            </a:endParaRPr>
          </a:p>
        </p:txBody>
      </p:sp>
      <p:sp>
        <p:nvSpPr>
          <p:cNvPr id="129027" name="Rectangle 2"/>
          <p:cNvSpPr>
            <a:spLocks noGrp="1" noRot="1" noChangeAspect="1" noChangeArrowheads="1" noTextEdit="1"/>
          </p:cNvSpPr>
          <p:nvPr>
            <p:ph type="sldImg"/>
          </p:nvPr>
        </p:nvSpPr>
        <p:spPr>
          <a:xfrm>
            <a:off x="1141413" y="754063"/>
            <a:ext cx="4391025" cy="3294062"/>
          </a:xfrm>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68837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791316C-3D5E-4364-B53C-5CF3D9F7AD90}" type="slidenum">
              <a:rPr lang="zh-CN" altLang="en-US" sz="1200">
                <a:latin typeface="Arial" pitchFamily="34" charset="0"/>
              </a:rPr>
              <a:pPr algn="r" eaLnBrk="1" hangingPunct="1"/>
              <a:t>45</a:t>
            </a:fld>
            <a:endParaRPr lang="en-US" altLang="zh-CN" sz="1200">
              <a:latin typeface="Arial" pitchFamily="34" charset="0"/>
            </a:endParaRPr>
          </a:p>
        </p:txBody>
      </p:sp>
      <p:sp>
        <p:nvSpPr>
          <p:cNvPr id="130051" name="Rectangle 2"/>
          <p:cNvSpPr>
            <a:spLocks noGrp="1" noRot="1" noChangeAspect="1" noChangeArrowheads="1" noTextEdit="1"/>
          </p:cNvSpPr>
          <p:nvPr>
            <p:ph type="sldImg"/>
          </p:nvPr>
        </p:nvSpPr>
        <p:spPr>
          <a:xfrm>
            <a:off x="1141413" y="754063"/>
            <a:ext cx="4391025" cy="3294062"/>
          </a:xfrm>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209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D6B9FC7A-33E5-43B7-8872-BF850BD2CC5E}" type="slidenum">
              <a:rPr lang="zh-CN" altLang="en-US" sz="1200">
                <a:latin typeface="Arial" pitchFamily="34" charset="0"/>
              </a:rPr>
              <a:pPr algn="r" eaLnBrk="1" hangingPunct="1"/>
              <a:t>46</a:t>
            </a:fld>
            <a:endParaRPr lang="en-US" altLang="zh-CN" sz="1200">
              <a:latin typeface="Arial" pitchFamily="34" charset="0"/>
            </a:endParaRPr>
          </a:p>
        </p:txBody>
      </p:sp>
      <p:sp>
        <p:nvSpPr>
          <p:cNvPr id="131075" name="Rectangle 2"/>
          <p:cNvSpPr>
            <a:spLocks noGrp="1" noRot="1" noChangeAspect="1" noChangeArrowheads="1" noTextEdit="1"/>
          </p:cNvSpPr>
          <p:nvPr>
            <p:ph type="sldImg"/>
          </p:nvPr>
        </p:nvSpPr>
        <p:spPr>
          <a:xfrm>
            <a:off x="1141413" y="754063"/>
            <a:ext cx="4391025" cy="3294062"/>
          </a:xfrm>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599824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08410971-77B0-4E42-8D7C-A2BCEC2FF115}" type="slidenum">
              <a:rPr lang="zh-CN" altLang="en-US" sz="1200">
                <a:latin typeface="Arial" pitchFamily="34" charset="0"/>
              </a:rPr>
              <a:pPr algn="r" eaLnBrk="1" hangingPunct="1"/>
              <a:t>47</a:t>
            </a:fld>
            <a:endParaRPr lang="en-US" altLang="zh-CN" sz="1200">
              <a:latin typeface="Arial" pitchFamily="34" charset="0"/>
            </a:endParaRPr>
          </a:p>
        </p:txBody>
      </p:sp>
      <p:sp>
        <p:nvSpPr>
          <p:cNvPr id="132099" name="Rectangle 2"/>
          <p:cNvSpPr>
            <a:spLocks noGrp="1" noRot="1" noChangeAspect="1" noChangeArrowheads="1" noTextEdit="1"/>
          </p:cNvSpPr>
          <p:nvPr>
            <p:ph type="sldImg"/>
          </p:nvPr>
        </p:nvSpPr>
        <p:spPr>
          <a:xfrm>
            <a:off x="1141413" y="754063"/>
            <a:ext cx="4391025" cy="3294062"/>
          </a:xfrm>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01735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fld id="{4C0D2506-F109-446A-981E-5135C417692C}" type="slidenum">
              <a:rPr lang="zh-CN" altLang="en-US" sz="1200" smtClean="0">
                <a:latin typeface="Arial" pitchFamily="34" charset="0"/>
              </a:rPr>
              <a:pPr eaLnBrk="1" hangingPunct="1"/>
              <a:t>48</a:t>
            </a:fld>
            <a:endParaRPr lang="en-US" altLang="zh-CN" sz="1200" smtClean="0">
              <a:latin typeface="Arial" pitchFamily="34" charset="0"/>
            </a:endParaRPr>
          </a:p>
        </p:txBody>
      </p:sp>
      <p:sp>
        <p:nvSpPr>
          <p:cNvPr id="133123" name="Rectangle 2"/>
          <p:cNvSpPr>
            <a:spLocks noGrp="1" noRot="1" noChangeAspect="1" noChangeArrowheads="1" noTextEdit="1"/>
          </p:cNvSpPr>
          <p:nvPr>
            <p:ph type="sldImg"/>
          </p:nvPr>
        </p:nvSpPr>
        <p:spPr>
          <a:xfrm>
            <a:off x="1141413" y="754063"/>
            <a:ext cx="4391025" cy="3294062"/>
          </a:xfrm>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16508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9AE2B5C9-AAFE-4B30-9504-E4666A58281E}" type="slidenum">
              <a:rPr lang="zh-CN" altLang="en-US" sz="1200">
                <a:latin typeface="Arial" pitchFamily="34" charset="0"/>
              </a:rPr>
              <a:pPr algn="r" eaLnBrk="1" hangingPunct="1"/>
              <a:t>5</a:t>
            </a:fld>
            <a:endParaRPr lang="en-US" altLang="zh-CN" sz="1200">
              <a:latin typeface="Arial" pitchFamily="34" charset="0"/>
            </a:endParaRPr>
          </a:p>
        </p:txBody>
      </p:sp>
      <p:sp>
        <p:nvSpPr>
          <p:cNvPr id="84995" name="Rectangle 2"/>
          <p:cNvSpPr>
            <a:spLocks noGrp="1" noRot="1" noChangeAspect="1" noChangeArrowheads="1" noTextEdit="1"/>
          </p:cNvSpPr>
          <p:nvPr>
            <p:ph type="sldImg"/>
          </p:nvPr>
        </p:nvSpPr>
        <p:spPr>
          <a:xfrm>
            <a:off x="1141413" y="754063"/>
            <a:ext cx="4391025" cy="3294062"/>
          </a:xfrm>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1922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735E3C1F-A423-4E15-87BC-005A178A846F}" type="slidenum">
              <a:rPr lang="zh-CN" altLang="en-US" sz="1200">
                <a:latin typeface="Arial" pitchFamily="34" charset="0"/>
              </a:rPr>
              <a:pPr algn="r" eaLnBrk="1" hangingPunct="1"/>
              <a:t>6</a:t>
            </a:fld>
            <a:endParaRPr lang="en-US" altLang="zh-CN" sz="1200">
              <a:latin typeface="Arial" pitchFamily="34" charset="0"/>
            </a:endParaRPr>
          </a:p>
        </p:txBody>
      </p:sp>
      <p:sp>
        <p:nvSpPr>
          <p:cNvPr id="86019" name="Rectangle 2"/>
          <p:cNvSpPr>
            <a:spLocks noGrp="1" noRot="1" noChangeAspect="1" noChangeArrowheads="1" noTextEdit="1"/>
          </p:cNvSpPr>
          <p:nvPr>
            <p:ph type="sldImg"/>
          </p:nvPr>
        </p:nvSpPr>
        <p:spPr>
          <a:xfrm>
            <a:off x="1141413" y="754063"/>
            <a:ext cx="4391025" cy="3294062"/>
          </a:xfrm>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6406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20EBF92B-99E5-42B6-84B3-DBB589935E12}" type="slidenum">
              <a:rPr lang="zh-CN" altLang="en-US" sz="1200">
                <a:latin typeface="Arial" pitchFamily="34" charset="0"/>
              </a:rPr>
              <a:pPr algn="r" eaLnBrk="1" hangingPunct="1"/>
              <a:t>7</a:t>
            </a:fld>
            <a:endParaRPr lang="en-US" altLang="zh-CN" sz="1200">
              <a:latin typeface="Arial" pitchFamily="34" charset="0"/>
            </a:endParaRPr>
          </a:p>
        </p:txBody>
      </p:sp>
      <p:sp>
        <p:nvSpPr>
          <p:cNvPr id="88067" name="Rectangle 2"/>
          <p:cNvSpPr>
            <a:spLocks noGrp="1" noRot="1" noChangeAspect="1" noChangeArrowheads="1" noTextEdit="1"/>
          </p:cNvSpPr>
          <p:nvPr>
            <p:ph type="sldImg"/>
          </p:nvPr>
        </p:nvSpPr>
        <p:spPr>
          <a:xfrm>
            <a:off x="1141413" y="754063"/>
            <a:ext cx="4391025" cy="3294062"/>
          </a:xfrm>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6317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5AC02CFB-E926-42CA-B812-6B520E2D0DAF}" type="slidenum">
              <a:rPr lang="zh-CN" altLang="en-US" sz="1200">
                <a:latin typeface="Arial" pitchFamily="34" charset="0"/>
              </a:rPr>
              <a:pPr algn="r" eaLnBrk="1" hangingPunct="1"/>
              <a:t>8</a:t>
            </a:fld>
            <a:endParaRPr lang="en-US" altLang="zh-CN" sz="1200">
              <a:latin typeface="Arial" pitchFamily="34" charset="0"/>
            </a:endParaRPr>
          </a:p>
        </p:txBody>
      </p:sp>
      <p:sp>
        <p:nvSpPr>
          <p:cNvPr id="89091" name="Rectangle 2"/>
          <p:cNvSpPr>
            <a:spLocks noGrp="1" noRot="1" noChangeAspect="1" noChangeArrowheads="1" noTextEdit="1"/>
          </p:cNvSpPr>
          <p:nvPr>
            <p:ph type="sldImg"/>
          </p:nvPr>
        </p:nvSpPr>
        <p:spPr>
          <a:xfrm>
            <a:off x="1141413" y="754063"/>
            <a:ext cx="4391025" cy="3294062"/>
          </a:xfrm>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3057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r" eaLnBrk="1" hangingPunct="1"/>
            <a:fld id="{4453717F-8FE3-4220-8D78-7A44713CBADE}" type="slidenum">
              <a:rPr lang="zh-CN" altLang="en-US" sz="1200">
                <a:latin typeface="Arial" pitchFamily="34" charset="0"/>
              </a:rPr>
              <a:pPr algn="r" eaLnBrk="1" hangingPunct="1"/>
              <a:t>9</a:t>
            </a:fld>
            <a:endParaRPr lang="en-US" altLang="zh-CN" sz="1200">
              <a:latin typeface="Arial" pitchFamily="34" charset="0"/>
            </a:endParaRPr>
          </a:p>
        </p:txBody>
      </p:sp>
      <p:sp>
        <p:nvSpPr>
          <p:cNvPr id="90115" name="Rectangle 2"/>
          <p:cNvSpPr>
            <a:spLocks noGrp="1" noRot="1" noChangeAspect="1" noChangeArrowheads="1" noTextEdit="1"/>
          </p:cNvSpPr>
          <p:nvPr>
            <p:ph type="sldImg"/>
          </p:nvPr>
        </p:nvSpPr>
        <p:spPr>
          <a:xfrm>
            <a:off x="1141413" y="754063"/>
            <a:ext cx="4391025" cy="3294062"/>
          </a:xfrm>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3013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C107E61-D2F8-452B-B53A-91FE1E439E24}" type="datetimeFigureOut">
              <a:rPr lang="en-US" smtClean="0"/>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823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9955-2DD3-491E-92B6-7018343227CE}" type="datetimeFigureOut">
              <a:rPr lang="en-US" smtClean="0"/>
              <a:t>8/22/2016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9352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34A43A2E-6632-4F9D-8728-2CF59ACBBE60}" type="datetimeFigureOut">
              <a:rPr lang="en-US" smtClean="0"/>
              <a:t>8/22/2016</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6649014"/>
      </p:ext>
    </p:extLst>
  </p:cSld>
  <p:clrMap bg1="lt1" tx1="dk1" bg2="lt2" tx2="dk2" accent1="accent1" accent2="accent2" accent3="accent3" accent4="accent4" accent5="accent5" accent6="accent6" hlink="hlink" folHlink="folHlink"/>
  <p:sldLayoutIdLst>
    <p:sldLayoutId id="2147484006" r:id="rId1"/>
    <p:sldLayoutId id="2147484011" r:id="rId2"/>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Box 6"/>
          <p:cNvSpPr txBox="1">
            <a:spLocks noChangeArrowheads="1"/>
          </p:cNvSpPr>
          <p:nvPr/>
        </p:nvSpPr>
        <p:spPr bwMode="auto">
          <a:xfrm>
            <a:off x="250825" y="2762250"/>
            <a:ext cx="864165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algn="ctr" eaLnBrk="1" hangingPunct="1"/>
            <a:r>
              <a:rPr lang="zh-CN" altLang="en-US" sz="6600">
                <a:latin typeface="Arial" pitchFamily="34" charset="0"/>
                <a:ea typeface="微软雅黑" pitchFamily="34" charset="-122"/>
              </a:rPr>
              <a:t>数据库绪论</a:t>
            </a:r>
            <a:endParaRPr lang="zh-CN" altLang="en-US" sz="6600">
              <a:latin typeface="Arial" pitchFamily="34" charset="0"/>
              <a:ea typeface="Arial Unicode MS" pitchFamily="34" charset="-122"/>
              <a:cs typeface="Arial Unicode MS" pitchFamily="34" charset="-122"/>
            </a:endParaRPr>
          </a:p>
        </p:txBody>
      </p:sp>
      <p:sp>
        <p:nvSpPr>
          <p:cNvPr id="26630" name="TextBox 13"/>
          <p:cNvSpPr txBox="1">
            <a:spLocks noChangeArrowheads="1"/>
          </p:cNvSpPr>
          <p:nvPr/>
        </p:nvSpPr>
        <p:spPr bwMode="auto">
          <a:xfrm>
            <a:off x="252413" y="909638"/>
            <a:ext cx="201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3200">
                <a:solidFill>
                  <a:schemeClr val="tx2"/>
                </a:solidFill>
                <a:latin typeface="Impact" pitchFamily="34" charset="0"/>
                <a:ea typeface="Arial Unicode MS" pitchFamily="34" charset="-122"/>
                <a:cs typeface="Arial Unicode MS" pitchFamily="34" charset="-122"/>
              </a:rPr>
              <a:t>CHPTER</a:t>
            </a:r>
            <a:r>
              <a:rPr lang="zh-CN" altLang="en-US" sz="3600">
                <a:solidFill>
                  <a:schemeClr val="tx2"/>
                </a:solidFill>
                <a:latin typeface="Impact" pitchFamily="34" charset="0"/>
                <a:ea typeface="Arial Unicode MS" pitchFamily="34" charset="-122"/>
                <a:cs typeface="Arial Unicode MS" pitchFamily="34" charset="-122"/>
              </a:rPr>
              <a:t> </a:t>
            </a:r>
            <a:r>
              <a:rPr lang="en-US" altLang="zh-CN" sz="4400">
                <a:solidFill>
                  <a:schemeClr val="tx2"/>
                </a:solidFill>
                <a:latin typeface="Impact" pitchFamily="34" charset="0"/>
                <a:ea typeface="Arial Unicode MS" pitchFamily="34" charset="-122"/>
                <a:cs typeface="Arial Unicode MS" pitchFamily="34" charset="-122"/>
              </a:rPr>
              <a:t>1</a:t>
            </a:r>
          </a:p>
        </p:txBody>
      </p:sp>
      <p:sp>
        <p:nvSpPr>
          <p:cNvPr id="26631" name="矩形 14"/>
          <p:cNvSpPr>
            <a:spLocks noChangeArrowheads="1"/>
          </p:cNvSpPr>
          <p:nvPr/>
        </p:nvSpPr>
        <p:spPr bwMode="auto">
          <a:xfrm>
            <a:off x="0" y="909638"/>
            <a:ext cx="8531225"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800">
              <a:solidFill>
                <a:srgbClr val="FFFFFF"/>
              </a:solidFill>
              <a:latin typeface="Arial" pitchFamily="34" charset="0"/>
            </a:endParaRPr>
          </a:p>
        </p:txBody>
      </p:sp>
      <p:sp>
        <p:nvSpPr>
          <p:cNvPr id="26632" name="矩形 14"/>
          <p:cNvSpPr>
            <a:spLocks noChangeArrowheads="1"/>
          </p:cNvSpPr>
          <p:nvPr/>
        </p:nvSpPr>
        <p:spPr bwMode="auto">
          <a:xfrm>
            <a:off x="503238" y="5830888"/>
            <a:ext cx="8640762"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800">
              <a:solidFill>
                <a:srgbClr val="FFFFFF"/>
              </a:solidFill>
              <a:latin typeface="Arial" pitchFamily="34" charset="0"/>
            </a:endParaRPr>
          </a:p>
        </p:txBody>
      </p:sp>
      <p:sp>
        <p:nvSpPr>
          <p:cNvPr id="26633" name="TextBox 22"/>
          <p:cNvSpPr txBox="1">
            <a:spLocks noChangeArrowheads="1"/>
          </p:cNvSpPr>
          <p:nvPr/>
        </p:nvSpPr>
        <p:spPr bwMode="auto">
          <a:xfrm>
            <a:off x="4932363" y="5132388"/>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2400" b="1">
                <a:solidFill>
                  <a:schemeClr val="accent2"/>
                </a:solidFill>
              </a:rPr>
              <a:t>数据库原理及应用技术教程</a:t>
            </a:r>
            <a:endParaRPr lang="zh-CN" altLang="en-US" sz="2400">
              <a:solidFill>
                <a:schemeClr val="accent2"/>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6"/>
          <p:cNvSpPr txBox="1">
            <a:spLocks noChangeArrowheads="1"/>
          </p:cNvSpPr>
          <p:nvPr/>
        </p:nvSpPr>
        <p:spPr bwMode="auto">
          <a:xfrm>
            <a:off x="250825" y="1512888"/>
            <a:ext cx="8713788" cy="2031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en-US" sz="2800" b="1"/>
              <a:t>数据库管理系统</a:t>
            </a:r>
            <a:r>
              <a:rPr lang="en-US" altLang="zh-CN" sz="2800" b="1"/>
              <a:t>(DataBase Management System,DBMS)</a:t>
            </a:r>
          </a:p>
          <a:p>
            <a:pPr eaLnBrk="1" hangingPunct="1">
              <a:spcBef>
                <a:spcPct val="50000"/>
              </a:spcBef>
            </a:pPr>
            <a:r>
              <a:rPr lang="zh-CN" altLang="en-US" sz="2800"/>
              <a:t>数据库管理系统是完成数据库建立、使用、管理和维护任务的系统软件。</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nvSpPr>
        <p:spPr bwMode="auto">
          <a:xfrm>
            <a:off x="293688" y="475902"/>
            <a:ext cx="47831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eaLnBrk="0" hangingPunct="0"/>
            <a:r>
              <a:rPr lang="en-US" altLang="zh-CN" sz="2800" b="1">
                <a:latin typeface="Arial" pitchFamily="34" charset="0"/>
              </a:rPr>
              <a:t>1.3 </a:t>
            </a:r>
            <a:r>
              <a:rPr lang="zh-CN" altLang="en-US" sz="2800" b="1">
                <a:latin typeface="Arial" pitchFamily="34" charset="0"/>
              </a:rPr>
              <a:t>数据库的起源与发展</a:t>
            </a:r>
          </a:p>
        </p:txBody>
      </p:sp>
      <p:sp>
        <p:nvSpPr>
          <p:cNvPr id="38916" name="Text Box 6"/>
          <p:cNvSpPr txBox="1">
            <a:spLocks noChangeArrowheads="1"/>
          </p:cNvSpPr>
          <p:nvPr/>
        </p:nvSpPr>
        <p:spPr bwMode="auto">
          <a:xfrm>
            <a:off x="250825" y="1988790"/>
            <a:ext cx="8713788" cy="3600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sq-AL" altLang="zh-CN" sz="2400"/>
              <a:t>20</a:t>
            </a:r>
            <a:r>
              <a:rPr lang="zh-CN" altLang="zh-CN" sz="2400"/>
              <a:t>世纪</a:t>
            </a:r>
            <a:r>
              <a:rPr lang="sq-AL" altLang="zh-CN" sz="2400"/>
              <a:t>50</a:t>
            </a:r>
            <a:r>
              <a:rPr lang="zh-CN" altLang="zh-CN" sz="2400"/>
              <a:t>年代中期</a:t>
            </a:r>
            <a:r>
              <a:rPr lang="zh-CN" altLang="en-US" sz="2400"/>
              <a:t>，</a:t>
            </a:r>
            <a:r>
              <a:rPr lang="zh-CN" altLang="zh-CN" sz="2400"/>
              <a:t>数据的管理主要靠程序员手工完成，因此称为手工管理。</a:t>
            </a:r>
            <a:endParaRPr lang="en-US" altLang="zh-CN" sz="2400"/>
          </a:p>
          <a:p>
            <a:pPr eaLnBrk="1" hangingPunct="1">
              <a:spcBef>
                <a:spcPct val="50000"/>
              </a:spcBef>
            </a:pPr>
            <a:r>
              <a:rPr lang="zh-CN" altLang="en-US" sz="2400" b="1"/>
              <a:t>特点：</a:t>
            </a:r>
            <a:endParaRPr lang="en-US" altLang="zh-CN" sz="2400" b="1"/>
          </a:p>
          <a:p>
            <a:pPr eaLnBrk="1" hangingPunct="1">
              <a:spcBef>
                <a:spcPct val="50000"/>
              </a:spcBef>
            </a:pPr>
            <a:r>
              <a:rPr lang="zh-CN" altLang="en-US" sz="2400"/>
              <a:t>（</a:t>
            </a:r>
            <a:r>
              <a:rPr lang="en-US" altLang="zh-CN" sz="2400"/>
              <a:t>1</a:t>
            </a:r>
            <a:r>
              <a:rPr lang="zh-CN" altLang="en-US" sz="2400"/>
              <a:t>）数据不保留</a:t>
            </a:r>
            <a:endParaRPr lang="en-US" altLang="zh-CN" sz="2400"/>
          </a:p>
          <a:p>
            <a:pPr eaLnBrk="1" hangingPunct="1">
              <a:spcBef>
                <a:spcPct val="50000"/>
              </a:spcBef>
            </a:pPr>
            <a:r>
              <a:rPr lang="zh-CN" altLang="zh-CN" sz="2400"/>
              <a:t>（</a:t>
            </a:r>
            <a:r>
              <a:rPr lang="sq-AL" altLang="zh-CN" sz="2400"/>
              <a:t>2</a:t>
            </a:r>
            <a:r>
              <a:rPr lang="zh-CN" altLang="zh-CN" sz="2400"/>
              <a:t>）应用程序管理数据</a:t>
            </a:r>
            <a:endParaRPr lang="en-US" altLang="zh-CN" sz="2400"/>
          </a:p>
          <a:p>
            <a:pPr eaLnBrk="1" hangingPunct="1">
              <a:spcBef>
                <a:spcPct val="50000"/>
              </a:spcBef>
            </a:pPr>
            <a:r>
              <a:rPr lang="zh-CN" altLang="zh-CN" sz="2400"/>
              <a:t>（</a:t>
            </a:r>
            <a:r>
              <a:rPr lang="sq-AL" altLang="zh-CN" sz="2400"/>
              <a:t>3</a:t>
            </a:r>
            <a:r>
              <a:rPr lang="zh-CN" altLang="zh-CN" sz="2400"/>
              <a:t>）数据不共享</a:t>
            </a:r>
            <a:endParaRPr lang="en-US" altLang="zh-CN" sz="2400"/>
          </a:p>
          <a:p>
            <a:pPr eaLnBrk="1" hangingPunct="1">
              <a:spcBef>
                <a:spcPct val="50000"/>
              </a:spcBef>
            </a:pPr>
            <a:r>
              <a:rPr lang="zh-CN" altLang="zh-CN" sz="2400"/>
              <a:t>（</a:t>
            </a:r>
            <a:r>
              <a:rPr lang="sq-AL" altLang="zh-CN" sz="2400"/>
              <a:t>4</a:t>
            </a:r>
            <a:r>
              <a:rPr lang="zh-CN" altLang="zh-CN" sz="2400"/>
              <a:t>）数据没有独立性</a:t>
            </a:r>
            <a:endParaRPr lang="zh-CN" altLang="en-US" sz="2400"/>
          </a:p>
        </p:txBody>
      </p:sp>
      <p:sp>
        <p:nvSpPr>
          <p:cNvPr id="38917" name="矩形 68"/>
          <p:cNvSpPr>
            <a:spLocks noChangeArrowheads="1"/>
          </p:cNvSpPr>
          <p:nvPr/>
        </p:nvSpPr>
        <p:spPr bwMode="auto">
          <a:xfrm>
            <a:off x="251520" y="1196752"/>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1.3.1 </a:t>
            </a:r>
            <a:r>
              <a:rPr lang="zh-CN" altLang="en-US" sz="2400" b="1">
                <a:latin typeface="微软雅黑" pitchFamily="34" charset="-122"/>
                <a:ea typeface="微软雅黑" pitchFamily="34" charset="-122"/>
              </a:rPr>
              <a:t>手工管理阶段</a:t>
            </a:r>
          </a:p>
        </p:txBody>
      </p:sp>
      <p:pic>
        <p:nvPicPr>
          <p:cNvPr id="3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968277"/>
            <a:ext cx="3816350"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6"/>
          <p:cNvSpPr txBox="1">
            <a:spLocks noChangeArrowheads="1"/>
          </p:cNvSpPr>
          <p:nvPr/>
        </p:nvSpPr>
        <p:spPr bwMode="auto">
          <a:xfrm>
            <a:off x="250825" y="1512888"/>
            <a:ext cx="8713788" cy="3600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400"/>
              <a:t>从</a:t>
            </a:r>
            <a:r>
              <a:rPr lang="sq-AL" altLang="zh-CN" sz="2400"/>
              <a:t>20</a:t>
            </a:r>
            <a:r>
              <a:rPr lang="zh-CN" altLang="zh-CN" sz="2400"/>
              <a:t>世纪</a:t>
            </a:r>
            <a:r>
              <a:rPr lang="sq-AL" altLang="zh-CN" sz="2400"/>
              <a:t>50</a:t>
            </a:r>
            <a:r>
              <a:rPr lang="zh-CN" altLang="zh-CN" sz="2400"/>
              <a:t>年代后期到</a:t>
            </a:r>
            <a:r>
              <a:rPr lang="sq-AL" altLang="zh-CN" sz="2400"/>
              <a:t>60</a:t>
            </a:r>
            <a:r>
              <a:rPr lang="zh-CN" altLang="zh-CN" sz="2400"/>
              <a:t>年代中期，在操作系统中出现了专门管理数据的文件系统。</a:t>
            </a:r>
            <a:endParaRPr lang="en-US" altLang="zh-CN" sz="2400"/>
          </a:p>
          <a:p>
            <a:pPr eaLnBrk="1" hangingPunct="1">
              <a:spcBef>
                <a:spcPct val="50000"/>
              </a:spcBef>
            </a:pPr>
            <a:r>
              <a:rPr lang="zh-CN" altLang="en-US" sz="2400" b="1"/>
              <a:t>特点：</a:t>
            </a:r>
            <a:endParaRPr lang="en-US" altLang="zh-CN" sz="2400" b="1"/>
          </a:p>
          <a:p>
            <a:pPr eaLnBrk="1" hangingPunct="1">
              <a:spcBef>
                <a:spcPct val="50000"/>
              </a:spcBef>
            </a:pPr>
            <a:r>
              <a:rPr lang="zh-CN" altLang="zh-CN" sz="2400"/>
              <a:t>（</a:t>
            </a:r>
            <a:r>
              <a:rPr lang="sq-AL" altLang="zh-CN" sz="2400"/>
              <a:t>1</a:t>
            </a:r>
            <a:r>
              <a:rPr lang="zh-CN" altLang="zh-CN" sz="2400"/>
              <a:t>）数据可长期保存</a:t>
            </a:r>
            <a:endParaRPr lang="en-US" altLang="zh-CN" sz="2400"/>
          </a:p>
          <a:p>
            <a:pPr eaLnBrk="1" hangingPunct="1">
              <a:spcBef>
                <a:spcPct val="50000"/>
              </a:spcBef>
            </a:pPr>
            <a:r>
              <a:rPr lang="zh-CN" altLang="zh-CN" sz="2400"/>
              <a:t>（</a:t>
            </a:r>
            <a:r>
              <a:rPr lang="sq-AL" altLang="zh-CN" sz="2400"/>
              <a:t>2</a:t>
            </a:r>
            <a:r>
              <a:rPr lang="zh-CN" altLang="zh-CN" sz="2400"/>
              <a:t>）用文件系统管理数据</a:t>
            </a:r>
          </a:p>
          <a:p>
            <a:pPr eaLnBrk="1" hangingPunct="1">
              <a:spcBef>
                <a:spcPct val="50000"/>
              </a:spcBef>
            </a:pPr>
            <a:r>
              <a:rPr lang="zh-CN" altLang="zh-CN" sz="2400"/>
              <a:t>（</a:t>
            </a:r>
            <a:r>
              <a:rPr lang="sq-AL" altLang="zh-CN" sz="2400"/>
              <a:t>3</a:t>
            </a:r>
            <a:r>
              <a:rPr lang="zh-CN" altLang="zh-CN" sz="2400"/>
              <a:t>）数据可共享，但共享性较差</a:t>
            </a:r>
          </a:p>
          <a:p>
            <a:pPr eaLnBrk="1" hangingPunct="1">
              <a:spcBef>
                <a:spcPct val="50000"/>
              </a:spcBef>
            </a:pPr>
            <a:r>
              <a:rPr lang="zh-CN" altLang="zh-CN" sz="2400"/>
              <a:t>（</a:t>
            </a:r>
            <a:r>
              <a:rPr lang="sq-AL" altLang="zh-CN" sz="2400"/>
              <a:t>4</a:t>
            </a:r>
            <a:r>
              <a:rPr lang="zh-CN" altLang="zh-CN" sz="2400"/>
              <a:t>）数据与应用程序之间有了一定的独立性</a:t>
            </a:r>
            <a:endParaRPr lang="zh-CN" altLang="en-US" sz="2400"/>
          </a:p>
        </p:txBody>
      </p:sp>
      <p:sp>
        <p:nvSpPr>
          <p:cNvPr id="39941" name="矩形 68"/>
          <p:cNvSpPr>
            <a:spLocks noChangeArrowheads="1"/>
          </p:cNvSpPr>
          <p:nvPr/>
        </p:nvSpPr>
        <p:spPr bwMode="auto">
          <a:xfrm>
            <a:off x="323528" y="836613"/>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1.3.2 </a:t>
            </a:r>
            <a:r>
              <a:rPr lang="zh-CN" altLang="en-US" sz="2400" b="1">
                <a:latin typeface="微软雅黑" pitchFamily="34" charset="-122"/>
                <a:ea typeface="微软雅黑" pitchFamily="34" charset="-122"/>
              </a:rPr>
              <a:t>文件系统阶段</a:t>
            </a:r>
          </a:p>
        </p:txBody>
      </p:sp>
      <p:pic>
        <p:nvPicPr>
          <p:cNvPr id="39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113" y="2578100"/>
            <a:ext cx="3675062"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6"/>
          <p:cNvSpPr txBox="1">
            <a:spLocks noChangeArrowheads="1"/>
          </p:cNvSpPr>
          <p:nvPr/>
        </p:nvSpPr>
        <p:spPr bwMode="auto">
          <a:xfrm>
            <a:off x="250825" y="1412776"/>
            <a:ext cx="8713788" cy="5078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400"/>
              <a:t>在</a:t>
            </a:r>
            <a:r>
              <a:rPr lang="sq-AL" altLang="zh-CN" sz="2400"/>
              <a:t>20</a:t>
            </a:r>
            <a:r>
              <a:rPr lang="zh-CN" altLang="zh-CN" sz="2400"/>
              <a:t>世纪</a:t>
            </a:r>
            <a:r>
              <a:rPr lang="sq-AL" altLang="zh-CN" sz="2400"/>
              <a:t>60</a:t>
            </a:r>
            <a:r>
              <a:rPr lang="zh-CN" altLang="zh-CN" sz="2400"/>
              <a:t>年代末，计算机应用范围越来越广，更多领域使用计算机来进行管理</a:t>
            </a:r>
            <a:r>
              <a:rPr lang="zh-CN" altLang="en-US" sz="2400"/>
              <a:t>。</a:t>
            </a:r>
            <a:endParaRPr lang="en-US" altLang="zh-CN" sz="2400"/>
          </a:p>
          <a:p>
            <a:pPr eaLnBrk="1" hangingPunct="1">
              <a:spcBef>
                <a:spcPct val="50000"/>
              </a:spcBef>
            </a:pPr>
            <a:r>
              <a:rPr lang="zh-CN" altLang="zh-CN" sz="2400" b="1"/>
              <a:t>特点：</a:t>
            </a:r>
            <a:endParaRPr lang="en-US" altLang="zh-CN" sz="2400" b="1"/>
          </a:p>
          <a:p>
            <a:pPr eaLnBrk="1" hangingPunct="1">
              <a:spcBef>
                <a:spcPct val="50000"/>
              </a:spcBef>
            </a:pPr>
            <a:r>
              <a:rPr lang="sq-AL" altLang="zh-CN" sz="2400"/>
              <a:t>(1)</a:t>
            </a:r>
            <a:r>
              <a:rPr lang="zh-CN" altLang="zh-CN" sz="2400"/>
              <a:t>数据结构化</a:t>
            </a:r>
            <a:endParaRPr lang="en-US" altLang="zh-CN" sz="2400"/>
          </a:p>
          <a:p>
            <a:pPr eaLnBrk="1" hangingPunct="1">
              <a:spcBef>
                <a:spcPct val="50000"/>
              </a:spcBef>
            </a:pPr>
            <a:r>
              <a:rPr lang="zh-CN" altLang="zh-CN" sz="2400"/>
              <a:t>在文件系统中，组成文件的记录内部数据项之间有联系，而不同文件的记录之间没联系。</a:t>
            </a:r>
            <a:endParaRPr lang="en-US" altLang="zh-CN" sz="2400"/>
          </a:p>
          <a:p>
            <a:pPr eaLnBrk="1" hangingPunct="1">
              <a:spcBef>
                <a:spcPct val="50000"/>
              </a:spcBef>
            </a:pPr>
            <a:endParaRPr lang="en-US" altLang="zh-CN" sz="2400"/>
          </a:p>
          <a:p>
            <a:pPr eaLnBrk="1" hangingPunct="1">
              <a:spcBef>
                <a:spcPct val="50000"/>
              </a:spcBef>
            </a:pPr>
            <a:endParaRPr lang="en-US" altLang="zh-CN" sz="2400"/>
          </a:p>
          <a:p>
            <a:pPr eaLnBrk="1" hangingPunct="1">
              <a:spcBef>
                <a:spcPct val="50000"/>
              </a:spcBef>
            </a:pPr>
            <a:endParaRPr lang="en-US" altLang="zh-CN" sz="2400"/>
          </a:p>
          <a:p>
            <a:pPr eaLnBrk="1" hangingPunct="1">
              <a:spcBef>
                <a:spcPct val="50000"/>
              </a:spcBef>
            </a:pPr>
            <a:endParaRPr lang="zh-CN" altLang="zh-CN" sz="2400"/>
          </a:p>
        </p:txBody>
      </p:sp>
      <p:sp>
        <p:nvSpPr>
          <p:cNvPr id="40965" name="矩形 68"/>
          <p:cNvSpPr>
            <a:spLocks noChangeArrowheads="1"/>
          </p:cNvSpPr>
          <p:nvPr/>
        </p:nvSpPr>
        <p:spPr bwMode="auto">
          <a:xfrm>
            <a:off x="395536" y="836613"/>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1.3.3 </a:t>
            </a:r>
            <a:r>
              <a:rPr lang="zh-CN" altLang="en-US" sz="2400" b="1">
                <a:latin typeface="微软雅黑" pitchFamily="34" charset="-122"/>
                <a:ea typeface="微软雅黑" pitchFamily="34" charset="-122"/>
              </a:rPr>
              <a:t>数据库系统阶段</a:t>
            </a:r>
          </a:p>
        </p:txBody>
      </p:sp>
      <p:graphicFrame>
        <p:nvGraphicFramePr>
          <p:cNvPr id="2" name="表格 1"/>
          <p:cNvGraphicFramePr>
            <a:graphicFrameLocks noGrp="1"/>
          </p:cNvGraphicFramePr>
          <p:nvPr>
            <p:extLst>
              <p:ext uri="{D42A27DB-BD31-4B8C-83A1-F6EECF244321}">
                <p14:modId xmlns:p14="http://schemas.microsoft.com/office/powerpoint/2010/main" val="2252234729"/>
              </p:ext>
            </p:extLst>
          </p:nvPr>
        </p:nvGraphicFramePr>
        <p:xfrm>
          <a:off x="468313" y="4437064"/>
          <a:ext cx="5975350" cy="431800"/>
        </p:xfrm>
        <a:graphic>
          <a:graphicData uri="http://schemas.openxmlformats.org/drawingml/2006/table">
            <a:tbl>
              <a:tblPr firstRow="1" firstCol="1" bandRow="1">
                <a:tableStyleId>{5C22544A-7EE6-4342-B048-85BDC9FD1C3A}</a:tableStyleId>
              </a:tblPr>
              <a:tblGrid>
                <a:gridCol w="1875851"/>
                <a:gridCol w="972762"/>
                <a:gridCol w="972762"/>
                <a:gridCol w="1002100"/>
                <a:gridCol w="1151875"/>
              </a:tblGrid>
              <a:tr h="431800">
                <a:tc>
                  <a:txBody>
                    <a:bodyPr/>
                    <a:lstStyle/>
                    <a:p>
                      <a:pPr indent="266700" algn="just">
                        <a:spcAft>
                          <a:spcPts val="0"/>
                        </a:spcAft>
                      </a:pPr>
                      <a:r>
                        <a:rPr lang="zh-CN" sz="2000" kern="100" dirty="0">
                          <a:solidFill>
                            <a:schemeClr val="tx1"/>
                          </a:solidFill>
                          <a:effectLst/>
                        </a:rPr>
                        <a:t>学生编号</a:t>
                      </a:r>
                      <a:endParaRPr lang="zh-CN" sz="2000" kern="100" dirty="0">
                        <a:solidFill>
                          <a:schemeClr val="tx1"/>
                        </a:solidFill>
                        <a:effectLst/>
                        <a:latin typeface="Times New Roman"/>
                        <a:ea typeface="宋体"/>
                      </a:endParaRPr>
                    </a:p>
                  </a:txBody>
                  <a:tcPr marL="68565" marR="68565" marT="0" marB="0">
                    <a:solidFill>
                      <a:schemeClr val="bg2"/>
                    </a:solidFill>
                  </a:tcPr>
                </a:tc>
                <a:tc>
                  <a:txBody>
                    <a:bodyPr/>
                    <a:lstStyle/>
                    <a:p>
                      <a:pPr indent="266700" algn="just">
                        <a:spcAft>
                          <a:spcPts val="0"/>
                        </a:spcAft>
                      </a:pPr>
                      <a:r>
                        <a:rPr lang="zh-CN" sz="2000" kern="100" dirty="0">
                          <a:solidFill>
                            <a:schemeClr val="tx1"/>
                          </a:solidFill>
                          <a:effectLst/>
                        </a:rPr>
                        <a:t>姓名</a:t>
                      </a:r>
                      <a:endParaRPr lang="zh-CN" sz="2000" kern="100" dirty="0">
                        <a:solidFill>
                          <a:schemeClr val="tx1"/>
                        </a:solidFill>
                        <a:effectLst/>
                        <a:latin typeface="Times New Roman"/>
                        <a:ea typeface="宋体"/>
                      </a:endParaRPr>
                    </a:p>
                  </a:txBody>
                  <a:tcPr marL="68565" marR="68565" marT="0" marB="0">
                    <a:solidFill>
                      <a:schemeClr val="bg2"/>
                    </a:solidFill>
                  </a:tcPr>
                </a:tc>
                <a:tc>
                  <a:txBody>
                    <a:bodyPr/>
                    <a:lstStyle/>
                    <a:p>
                      <a:pPr indent="266700" algn="just">
                        <a:spcAft>
                          <a:spcPts val="0"/>
                        </a:spcAft>
                      </a:pPr>
                      <a:r>
                        <a:rPr lang="zh-CN" sz="2000" kern="100" dirty="0">
                          <a:solidFill>
                            <a:schemeClr val="tx1"/>
                          </a:solidFill>
                          <a:effectLst/>
                        </a:rPr>
                        <a:t>性别</a:t>
                      </a:r>
                      <a:endParaRPr lang="zh-CN" sz="2000" kern="100" dirty="0">
                        <a:solidFill>
                          <a:schemeClr val="tx1"/>
                        </a:solidFill>
                        <a:effectLst/>
                        <a:latin typeface="Times New Roman"/>
                        <a:ea typeface="宋体"/>
                      </a:endParaRPr>
                    </a:p>
                  </a:txBody>
                  <a:tcPr marL="68565" marR="68565" marT="0" marB="0">
                    <a:solidFill>
                      <a:schemeClr val="bg2"/>
                    </a:solidFill>
                  </a:tcPr>
                </a:tc>
                <a:tc>
                  <a:txBody>
                    <a:bodyPr/>
                    <a:lstStyle/>
                    <a:p>
                      <a:pPr indent="266700" algn="just">
                        <a:spcAft>
                          <a:spcPts val="0"/>
                        </a:spcAft>
                      </a:pPr>
                      <a:r>
                        <a:rPr lang="zh-CN" sz="2000" kern="100">
                          <a:solidFill>
                            <a:schemeClr val="tx1"/>
                          </a:solidFill>
                          <a:effectLst/>
                        </a:rPr>
                        <a:t>年龄</a:t>
                      </a:r>
                      <a:endParaRPr lang="zh-CN" sz="2000" kern="100">
                        <a:solidFill>
                          <a:schemeClr val="tx1"/>
                        </a:solidFill>
                        <a:effectLst/>
                        <a:latin typeface="Times New Roman"/>
                        <a:ea typeface="宋体"/>
                      </a:endParaRPr>
                    </a:p>
                  </a:txBody>
                  <a:tcPr marL="68565" marR="68565" marT="0" marB="0">
                    <a:solidFill>
                      <a:schemeClr val="bg2"/>
                    </a:solidFill>
                  </a:tcPr>
                </a:tc>
                <a:tc>
                  <a:txBody>
                    <a:bodyPr/>
                    <a:lstStyle/>
                    <a:p>
                      <a:pPr indent="266700" algn="just">
                        <a:spcAft>
                          <a:spcPts val="0"/>
                        </a:spcAft>
                      </a:pPr>
                      <a:r>
                        <a:rPr lang="zh-CN" sz="2000" kern="100" dirty="0">
                          <a:solidFill>
                            <a:schemeClr val="tx1"/>
                          </a:solidFill>
                          <a:effectLst/>
                        </a:rPr>
                        <a:t>专业</a:t>
                      </a:r>
                      <a:endParaRPr lang="zh-CN" sz="2000" kern="100" dirty="0">
                        <a:solidFill>
                          <a:schemeClr val="tx1"/>
                        </a:solidFill>
                        <a:effectLst/>
                        <a:latin typeface="Times New Roman"/>
                        <a:ea typeface="宋体"/>
                      </a:endParaRPr>
                    </a:p>
                  </a:txBody>
                  <a:tcPr marL="68565" marR="68565" marT="0" marB="0">
                    <a:solidFill>
                      <a:schemeClr val="bg2"/>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965576798"/>
              </p:ext>
            </p:extLst>
          </p:nvPr>
        </p:nvGraphicFramePr>
        <p:xfrm>
          <a:off x="493713" y="5084763"/>
          <a:ext cx="8229600" cy="504825"/>
        </p:xfrm>
        <a:graphic>
          <a:graphicData uri="http://schemas.openxmlformats.org/drawingml/2006/table">
            <a:tbl>
              <a:tblPr firstRow="1" firstCol="1" bandRow="1">
                <a:tableStyleId>{5C22544A-7EE6-4342-B048-85BDC9FD1C3A}</a:tableStyleId>
              </a:tblPr>
              <a:tblGrid>
                <a:gridCol w="1738536"/>
                <a:gridCol w="1728192"/>
                <a:gridCol w="1080120"/>
                <a:gridCol w="1296144"/>
                <a:gridCol w="936104"/>
                <a:gridCol w="1450504"/>
              </a:tblGrid>
              <a:tr h="504825">
                <a:tc>
                  <a:txBody>
                    <a:bodyPr/>
                    <a:lstStyle/>
                    <a:p>
                      <a:pPr indent="266700" algn="just">
                        <a:spcAft>
                          <a:spcPts val="0"/>
                        </a:spcAft>
                      </a:pPr>
                      <a:r>
                        <a:rPr lang="zh-CN" sz="2000" kern="100" dirty="0">
                          <a:solidFill>
                            <a:schemeClr val="tx1"/>
                          </a:solidFill>
                          <a:effectLst/>
                        </a:rPr>
                        <a:t>图书</a:t>
                      </a:r>
                      <a:r>
                        <a:rPr lang="sq-AL" sz="2000" kern="100" dirty="0">
                          <a:solidFill>
                            <a:schemeClr val="tx1"/>
                          </a:solidFill>
                          <a:effectLst/>
                        </a:rPr>
                        <a:t>ISBN</a:t>
                      </a:r>
                      <a:r>
                        <a:rPr lang="zh-CN" sz="2000" kern="100" dirty="0">
                          <a:solidFill>
                            <a:schemeClr val="tx1"/>
                          </a:solidFill>
                          <a:effectLst/>
                        </a:rPr>
                        <a:t>号</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图书名称</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作者</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出版社</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价格</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图书类别</a:t>
                      </a:r>
                      <a:endParaRPr lang="zh-CN" sz="2000" kern="100" dirty="0">
                        <a:solidFill>
                          <a:schemeClr val="tx1"/>
                        </a:solidFill>
                        <a:effectLst/>
                        <a:latin typeface="Times New Roman"/>
                        <a:ea typeface="宋体"/>
                      </a:endParaRPr>
                    </a:p>
                  </a:txBody>
                  <a:tcPr marL="68580" marR="68580" marT="0" marB="0">
                    <a:solidFill>
                      <a:schemeClr val="bg2"/>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69064678"/>
              </p:ext>
            </p:extLst>
          </p:nvPr>
        </p:nvGraphicFramePr>
        <p:xfrm>
          <a:off x="468313" y="5805488"/>
          <a:ext cx="8229600" cy="431800"/>
        </p:xfrm>
        <a:graphic>
          <a:graphicData uri="http://schemas.openxmlformats.org/drawingml/2006/table">
            <a:tbl>
              <a:tblPr firstRow="1" firstCol="1" bandRow="1">
                <a:tableStyleId>{5C22544A-7EE6-4342-B048-85BDC9FD1C3A}</a:tableStyleId>
              </a:tblPr>
              <a:tblGrid>
                <a:gridCol w="1439391"/>
                <a:gridCol w="1852449"/>
                <a:gridCol w="1645920"/>
                <a:gridCol w="1645920"/>
                <a:gridCol w="1645920"/>
              </a:tblGrid>
              <a:tr h="431800">
                <a:tc>
                  <a:txBody>
                    <a:bodyPr/>
                    <a:lstStyle/>
                    <a:p>
                      <a:pPr indent="266700" algn="just">
                        <a:spcAft>
                          <a:spcPts val="0"/>
                        </a:spcAft>
                      </a:pPr>
                      <a:r>
                        <a:rPr lang="zh-CN" sz="2000" kern="100" dirty="0">
                          <a:solidFill>
                            <a:schemeClr val="tx1"/>
                          </a:solidFill>
                          <a:effectLst/>
                        </a:rPr>
                        <a:t>学生编号</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a:solidFill>
                            <a:schemeClr val="tx1"/>
                          </a:solidFill>
                          <a:effectLst/>
                        </a:rPr>
                        <a:t>图书</a:t>
                      </a:r>
                      <a:r>
                        <a:rPr lang="sq-AL" sz="2000" kern="100">
                          <a:solidFill>
                            <a:schemeClr val="tx1"/>
                          </a:solidFill>
                          <a:effectLst/>
                        </a:rPr>
                        <a:t>ISBN</a:t>
                      </a:r>
                      <a:r>
                        <a:rPr lang="zh-CN" sz="2000" kern="100">
                          <a:solidFill>
                            <a:schemeClr val="tx1"/>
                          </a:solidFill>
                          <a:effectLst/>
                        </a:rPr>
                        <a:t>号</a:t>
                      </a:r>
                      <a:endParaRPr lang="zh-CN" sz="2000" kern="10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借书日期</a:t>
                      </a:r>
                      <a:endParaRPr lang="zh-CN" sz="2000" kern="100" dirty="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a:solidFill>
                            <a:schemeClr val="tx1"/>
                          </a:solidFill>
                          <a:effectLst/>
                        </a:rPr>
                        <a:t>还书日期</a:t>
                      </a:r>
                      <a:endParaRPr lang="zh-CN" sz="2000" kern="100">
                        <a:solidFill>
                          <a:schemeClr val="tx1"/>
                        </a:solidFill>
                        <a:effectLst/>
                        <a:latin typeface="Times New Roman"/>
                        <a:ea typeface="宋体"/>
                      </a:endParaRPr>
                    </a:p>
                  </a:txBody>
                  <a:tcPr marL="68580" marR="68580" marT="0" marB="0">
                    <a:solidFill>
                      <a:schemeClr val="bg2"/>
                    </a:solidFill>
                  </a:tcPr>
                </a:tc>
                <a:tc>
                  <a:txBody>
                    <a:bodyPr/>
                    <a:lstStyle/>
                    <a:p>
                      <a:pPr indent="266700" algn="just">
                        <a:spcAft>
                          <a:spcPts val="0"/>
                        </a:spcAft>
                      </a:pPr>
                      <a:r>
                        <a:rPr lang="zh-CN" sz="2000" kern="100" dirty="0">
                          <a:solidFill>
                            <a:schemeClr val="tx1"/>
                          </a:solidFill>
                          <a:effectLst/>
                        </a:rPr>
                        <a:t>罚款金额</a:t>
                      </a:r>
                      <a:endParaRPr lang="zh-CN" sz="2000" kern="100" dirty="0">
                        <a:solidFill>
                          <a:schemeClr val="tx1"/>
                        </a:solidFill>
                        <a:effectLst/>
                        <a:latin typeface="Times New Roman"/>
                        <a:ea typeface="宋体"/>
                      </a:endParaRPr>
                    </a:p>
                  </a:txBody>
                  <a:tcPr marL="68580" marR="68580" marT="0" marB="0">
                    <a:solidFill>
                      <a:schemeClr val="bg2"/>
                    </a:solidFill>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6"/>
          <p:cNvSpPr txBox="1">
            <a:spLocks noChangeArrowheads="1"/>
          </p:cNvSpPr>
          <p:nvPr/>
        </p:nvSpPr>
        <p:spPr bwMode="auto">
          <a:xfrm>
            <a:off x="250825" y="1512888"/>
            <a:ext cx="8713788" cy="1754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400"/>
              <a:t>不但要考虑某个局部应用的数据结构，还要考虑所解决问题整体的数据结构，即整体数据的结构化。</a:t>
            </a:r>
            <a:endParaRPr lang="en-US" altLang="zh-CN" sz="2400"/>
          </a:p>
          <a:p>
            <a:pPr eaLnBrk="1" hangingPunct="1">
              <a:spcBef>
                <a:spcPct val="50000"/>
              </a:spcBef>
            </a:pPr>
            <a:r>
              <a:rPr lang="zh-CN" altLang="zh-CN" sz="2400"/>
              <a:t>在学校信息管理系统中，要考虑教务处的学生学籍管理，学生处的学生人事管理，图书馆的学生借阅管理</a:t>
            </a:r>
            <a:endParaRPr lang="en-US" altLang="zh-CN" sz="2400" b="1"/>
          </a:p>
        </p:txBody>
      </p:sp>
      <p:pic>
        <p:nvPicPr>
          <p:cNvPr id="419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430588"/>
            <a:ext cx="79454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6"/>
          <p:cNvSpPr txBox="1">
            <a:spLocks noChangeArrowheads="1"/>
          </p:cNvSpPr>
          <p:nvPr/>
        </p:nvSpPr>
        <p:spPr bwMode="auto">
          <a:xfrm>
            <a:off x="250825" y="1512888"/>
            <a:ext cx="8713788" cy="434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sq-AL" altLang="zh-CN" sz="2400"/>
              <a:t>(2)</a:t>
            </a:r>
            <a:r>
              <a:rPr lang="zh-CN" altLang="zh-CN" sz="2400"/>
              <a:t>数据共享性高</a:t>
            </a:r>
            <a:endParaRPr lang="en-US" altLang="zh-CN" sz="2400"/>
          </a:p>
          <a:p>
            <a:pPr eaLnBrk="1" hangingPunct="1">
              <a:spcBef>
                <a:spcPct val="50000"/>
              </a:spcBef>
            </a:pPr>
            <a:r>
              <a:rPr lang="zh-CN" altLang="zh-CN" sz="2400"/>
              <a:t>数据库从整体上来描述数据，数据不再面向某个特定的应用，而是面向整个系统。</a:t>
            </a:r>
            <a:endParaRPr lang="en-US" altLang="zh-CN" sz="2400"/>
          </a:p>
          <a:p>
            <a:pPr eaLnBrk="1" hangingPunct="1">
              <a:spcBef>
                <a:spcPct val="50000"/>
              </a:spcBef>
            </a:pPr>
            <a:endParaRPr lang="en-US" altLang="zh-CN" sz="2400"/>
          </a:p>
          <a:p>
            <a:pPr eaLnBrk="1" hangingPunct="1">
              <a:spcBef>
                <a:spcPct val="50000"/>
              </a:spcBef>
            </a:pPr>
            <a:r>
              <a:rPr lang="sq-AL" altLang="zh-CN" sz="2400"/>
              <a:t>(3)</a:t>
            </a:r>
            <a:r>
              <a:rPr lang="zh-CN" altLang="zh-CN" sz="2400"/>
              <a:t>数据独立性高</a:t>
            </a:r>
            <a:endParaRPr lang="en-US" altLang="zh-CN" sz="2400"/>
          </a:p>
          <a:p>
            <a:pPr eaLnBrk="1" hangingPunct="1">
              <a:spcBef>
                <a:spcPct val="50000"/>
              </a:spcBef>
            </a:pPr>
            <a:r>
              <a:rPr lang="zh-CN" altLang="zh-CN" sz="2400"/>
              <a:t>在数据库系统中，数据库的结构分为局部逻辑结构、整体逻辑结构和物理结构。</a:t>
            </a:r>
            <a:endParaRPr lang="en-US" altLang="zh-CN" sz="2400"/>
          </a:p>
          <a:p>
            <a:pPr eaLnBrk="1" hangingPunct="1">
              <a:spcBef>
                <a:spcPct val="50000"/>
              </a:spcBef>
            </a:pPr>
            <a:r>
              <a:rPr lang="zh-CN" altLang="zh-CN" sz="2400"/>
              <a:t>当物理结构或逻辑结构改变时，应用程序不用改变，提高了数据独立性。</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6"/>
          <p:cNvSpPr txBox="1">
            <a:spLocks noChangeArrowheads="1"/>
          </p:cNvSpPr>
          <p:nvPr/>
        </p:nvSpPr>
        <p:spPr bwMode="auto">
          <a:xfrm>
            <a:off x="250825" y="1512888"/>
            <a:ext cx="8713788" cy="415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1085850" indent="-34290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sq-AL" altLang="zh-CN" sz="2400"/>
              <a:t>(4)</a:t>
            </a:r>
            <a:r>
              <a:rPr lang="zh-CN" altLang="zh-CN" sz="2400"/>
              <a:t>统一的数据管理与控制</a:t>
            </a:r>
            <a:endParaRPr lang="en-US" altLang="zh-CN" sz="2400"/>
          </a:p>
          <a:p>
            <a:r>
              <a:rPr lang="zh-CN" altLang="zh-CN" sz="2400"/>
              <a:t>主要控制功能</a:t>
            </a:r>
            <a:r>
              <a:rPr lang="en-US" altLang="zh-CN" sz="2400"/>
              <a:t>:</a:t>
            </a:r>
            <a:endParaRPr lang="zh-CN" altLang="zh-CN" sz="2400"/>
          </a:p>
          <a:p>
            <a:pPr lvl="1">
              <a:buFont typeface="Wingdings" pitchFamily="2" charset="2"/>
              <a:buChar char="Ø"/>
            </a:pPr>
            <a:r>
              <a:rPr lang="zh-CN" altLang="zh-CN" sz="2400"/>
              <a:t>数据的完整性</a:t>
            </a:r>
          </a:p>
          <a:p>
            <a:pPr lvl="1">
              <a:buFont typeface="Wingdings" pitchFamily="2" charset="2"/>
              <a:buChar char="Ø"/>
            </a:pPr>
            <a:r>
              <a:rPr lang="zh-CN" altLang="zh-CN" sz="2400"/>
              <a:t>数据的安全性</a:t>
            </a:r>
          </a:p>
          <a:p>
            <a:pPr lvl="1">
              <a:buFont typeface="Wingdings" pitchFamily="2" charset="2"/>
              <a:buChar char="Ø"/>
            </a:pPr>
            <a:r>
              <a:rPr lang="zh-CN" altLang="zh-CN" sz="2400"/>
              <a:t>并发控制</a:t>
            </a:r>
          </a:p>
          <a:p>
            <a:pPr eaLnBrk="1" hangingPunct="1">
              <a:spcBef>
                <a:spcPct val="50000"/>
              </a:spcBef>
            </a:pPr>
            <a:endParaRPr lang="en-US" altLang="zh-CN" sz="2400"/>
          </a:p>
          <a:p>
            <a:pPr eaLnBrk="1" hangingPunct="1">
              <a:spcBef>
                <a:spcPct val="50000"/>
              </a:spcBef>
            </a:pPr>
            <a:r>
              <a:rPr lang="sq-AL" altLang="zh-CN" sz="2400"/>
              <a:t>(5)</a:t>
            </a:r>
            <a:r>
              <a:rPr lang="zh-CN" altLang="zh-CN" sz="2400"/>
              <a:t>方便的用户接口</a:t>
            </a:r>
            <a:endParaRPr lang="en-US" altLang="zh-CN" sz="2400"/>
          </a:p>
          <a:p>
            <a:pPr lvl="1">
              <a:buFont typeface="Wingdings" pitchFamily="2" charset="2"/>
              <a:buChar char="Ø"/>
            </a:pPr>
            <a:r>
              <a:rPr lang="zh-CN" altLang="zh-CN" sz="2400"/>
              <a:t>查询语言</a:t>
            </a:r>
            <a:endParaRPr lang="en-US" altLang="zh-CN" sz="2400"/>
          </a:p>
          <a:p>
            <a:pPr lvl="1">
              <a:buFont typeface="Wingdings" pitchFamily="2" charset="2"/>
              <a:buChar char="Ø"/>
            </a:pPr>
            <a:r>
              <a:rPr lang="zh-CN" altLang="zh-CN" sz="2400"/>
              <a:t>交互式命令</a:t>
            </a:r>
            <a:endParaRPr lang="en-US" altLang="zh-CN" sz="2400"/>
          </a:p>
          <a:p>
            <a:pPr lvl="1">
              <a:buFont typeface="Wingdings" pitchFamily="2" charset="2"/>
              <a:buChar char="Ø"/>
            </a:pPr>
            <a:r>
              <a:rPr lang="zh-CN" altLang="zh-CN" sz="2400"/>
              <a:t>程序。</a:t>
            </a:r>
          </a:p>
        </p:txBody>
      </p:sp>
      <p:pic>
        <p:nvPicPr>
          <p:cNvPr id="440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397125"/>
            <a:ext cx="4929188"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nvSpPr>
        <p:spPr bwMode="auto">
          <a:xfrm>
            <a:off x="293688" y="476672"/>
            <a:ext cx="37020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eaLnBrk="0" hangingPunct="0"/>
            <a:r>
              <a:rPr lang="en-US" altLang="zh-CN" sz="2800" b="1">
                <a:latin typeface="Arial" pitchFamily="34" charset="0"/>
              </a:rPr>
              <a:t>1.4 </a:t>
            </a:r>
            <a:r>
              <a:rPr lang="zh-CN" altLang="en-US" sz="2800" b="1">
                <a:latin typeface="Arial" pitchFamily="34" charset="0"/>
              </a:rPr>
              <a:t>数据模型</a:t>
            </a:r>
          </a:p>
        </p:txBody>
      </p:sp>
      <p:sp>
        <p:nvSpPr>
          <p:cNvPr id="12" name="Text Box 6"/>
          <p:cNvSpPr txBox="1">
            <a:spLocks noChangeArrowheads="1"/>
          </p:cNvSpPr>
          <p:nvPr/>
        </p:nvSpPr>
        <p:spPr bwMode="auto">
          <a:xfrm>
            <a:off x="250825" y="1844824"/>
            <a:ext cx="8713788" cy="46166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t>1.</a:t>
            </a:r>
            <a:r>
              <a:rPr lang="zh-CN" altLang="en-US" sz="2800" b="1" dirty="0"/>
              <a:t>模型与数据模型</a:t>
            </a:r>
            <a:endParaRPr lang="en-US" altLang="zh-CN" sz="2800" b="1" dirty="0"/>
          </a:p>
          <a:p>
            <a:pPr marL="342900" indent="-342900">
              <a:spcBef>
                <a:spcPct val="50000"/>
              </a:spcBef>
              <a:buFont typeface="Wingdings" pitchFamily="2" charset="2"/>
              <a:buChar char="Ø"/>
              <a:defRPr/>
            </a:pPr>
            <a:r>
              <a:rPr lang="zh-CN" altLang="zh-CN" sz="2800" dirty="0"/>
              <a:t>模型是对现实世界中具体事物本质特征的抽象。</a:t>
            </a:r>
            <a:endParaRPr lang="en-US" altLang="zh-CN" sz="2800" dirty="0"/>
          </a:p>
          <a:p>
            <a:pPr marL="342900" indent="-342900">
              <a:spcBef>
                <a:spcPct val="50000"/>
              </a:spcBef>
              <a:buFont typeface="Wingdings" pitchFamily="2" charset="2"/>
              <a:buChar char="Ø"/>
              <a:defRPr/>
            </a:pPr>
            <a:r>
              <a:rPr lang="zh-CN" altLang="zh-CN" sz="2800" dirty="0"/>
              <a:t>数据模型是对现实世界数据特征的抽象，是描述数据、数据联系、数据语义以及一致性约束的一种模型。</a:t>
            </a:r>
            <a:endParaRPr lang="en-US" altLang="zh-CN" sz="2800" dirty="0"/>
          </a:p>
          <a:p>
            <a:pPr>
              <a:spcBef>
                <a:spcPct val="50000"/>
              </a:spcBef>
              <a:defRPr/>
            </a:pPr>
            <a:endParaRPr lang="en-US" altLang="zh-CN" sz="2800" dirty="0"/>
          </a:p>
          <a:p>
            <a:pPr marL="342900" indent="-342900">
              <a:buFont typeface="Wingdings" pitchFamily="2" charset="2"/>
              <a:buChar char="Ø"/>
              <a:defRPr/>
            </a:pPr>
            <a:r>
              <a:rPr lang="zh-CN" altLang="zh-CN" sz="2800" dirty="0"/>
              <a:t>数据模型应该满足三方面要求：</a:t>
            </a:r>
          </a:p>
          <a:p>
            <a:pPr marL="800100" lvl="1" indent="-342900">
              <a:buFont typeface="Arial" pitchFamily="34" charset="0"/>
              <a:buChar char="•"/>
              <a:defRPr/>
            </a:pPr>
            <a:r>
              <a:rPr lang="zh-CN" altLang="zh-CN" sz="2800" dirty="0"/>
              <a:t>能比较真实地模拟现实世界；</a:t>
            </a:r>
          </a:p>
          <a:p>
            <a:pPr marL="800100" lvl="1" indent="-342900">
              <a:buFont typeface="Arial" pitchFamily="34" charset="0"/>
              <a:buChar char="•"/>
              <a:defRPr/>
            </a:pPr>
            <a:r>
              <a:rPr lang="zh-CN" altLang="zh-CN" sz="2800" dirty="0"/>
              <a:t>容易为人所理解；</a:t>
            </a:r>
          </a:p>
          <a:p>
            <a:pPr marL="800100" lvl="1" indent="-342900">
              <a:buFont typeface="Arial" pitchFamily="34" charset="0"/>
              <a:buChar char="•"/>
              <a:defRPr/>
            </a:pPr>
            <a:r>
              <a:rPr lang="zh-CN" altLang="zh-CN" sz="2800" dirty="0"/>
              <a:t>便于在计算机上实现。</a:t>
            </a:r>
            <a:endParaRPr lang="zh-CN" altLang="en-US" sz="2800" dirty="0"/>
          </a:p>
        </p:txBody>
      </p:sp>
      <p:sp>
        <p:nvSpPr>
          <p:cNvPr id="46085" name="矩形 68"/>
          <p:cNvSpPr>
            <a:spLocks noChangeArrowheads="1"/>
          </p:cNvSpPr>
          <p:nvPr/>
        </p:nvSpPr>
        <p:spPr bwMode="auto">
          <a:xfrm>
            <a:off x="323528" y="1124744"/>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1.4.1 </a:t>
            </a:r>
            <a:r>
              <a:rPr lang="zh-CN" altLang="en-US" sz="2400" b="1">
                <a:latin typeface="微软雅黑" pitchFamily="34" charset="-122"/>
                <a:ea typeface="微软雅黑" pitchFamily="34" charset="-122"/>
              </a:rPr>
              <a:t>数据模型概述</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6"/>
          <p:cNvSpPr txBox="1">
            <a:spLocks noChangeArrowheads="1"/>
          </p:cNvSpPr>
          <p:nvPr/>
        </p:nvSpPr>
        <p:spPr bwMode="auto">
          <a:xfrm>
            <a:off x="200025" y="1052736"/>
            <a:ext cx="8713788"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数据模型的分类</a:t>
            </a:r>
            <a:endParaRPr lang="en-US" altLang="zh-CN" sz="2800" b="1"/>
          </a:p>
          <a:p>
            <a:pPr eaLnBrk="1" hangingPunct="1">
              <a:spcBef>
                <a:spcPct val="50000"/>
              </a:spcBef>
            </a:pPr>
            <a:r>
              <a:rPr lang="en-US" altLang="zh-CN" sz="2800"/>
              <a:t>(1)</a:t>
            </a:r>
            <a:r>
              <a:rPr lang="zh-CN" altLang="zh-CN" sz="2800"/>
              <a:t>概念数据模型</a:t>
            </a:r>
            <a:endParaRPr lang="en-US" altLang="zh-CN" sz="2800"/>
          </a:p>
          <a:p>
            <a:pPr eaLnBrk="1" hangingPunct="1">
              <a:spcBef>
                <a:spcPct val="50000"/>
              </a:spcBef>
            </a:pPr>
            <a:r>
              <a:rPr lang="zh-CN" altLang="zh-CN" sz="2800"/>
              <a:t>它按照用户的观点来对数据和信息建模，是一种独立于计算机系统的数据模型。</a:t>
            </a:r>
            <a:endParaRPr lang="zh-CN" altLang="en-US" sz="2800" b="1"/>
          </a:p>
        </p:txBody>
      </p:sp>
      <p:pic>
        <p:nvPicPr>
          <p:cNvPr id="471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3645024"/>
            <a:ext cx="823753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6"/>
          <p:cNvSpPr txBox="1">
            <a:spLocks noChangeArrowheads="1"/>
          </p:cNvSpPr>
          <p:nvPr/>
        </p:nvSpPr>
        <p:spPr bwMode="auto">
          <a:xfrm>
            <a:off x="251520" y="908720"/>
            <a:ext cx="8713788" cy="50475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数据模型的分类</a:t>
            </a:r>
            <a:endParaRPr lang="en-US" altLang="zh-CN" sz="2800" b="1"/>
          </a:p>
          <a:p>
            <a:pPr eaLnBrk="1" hangingPunct="1">
              <a:spcBef>
                <a:spcPct val="50000"/>
              </a:spcBef>
            </a:pPr>
            <a:r>
              <a:rPr lang="en-US" altLang="zh-CN" sz="2800"/>
              <a:t>(2)</a:t>
            </a:r>
            <a:r>
              <a:rPr lang="zh-CN" altLang="zh-CN" sz="2800"/>
              <a:t>逻辑数据模型</a:t>
            </a:r>
            <a:endParaRPr lang="en-US" altLang="zh-CN" sz="2800"/>
          </a:p>
          <a:p>
            <a:pPr eaLnBrk="1" hangingPunct="1">
              <a:spcBef>
                <a:spcPct val="50000"/>
              </a:spcBef>
            </a:pPr>
            <a:r>
              <a:rPr lang="zh-CN" altLang="zh-CN" sz="2800"/>
              <a:t>它按照计算机系统的观点对数据和信息建模，是与具体的数据库管理系统相关的数据模型。</a:t>
            </a:r>
            <a:endParaRPr lang="en-US" altLang="zh-CN" sz="2800"/>
          </a:p>
          <a:p>
            <a:pPr eaLnBrk="1" hangingPunct="1">
              <a:spcBef>
                <a:spcPct val="50000"/>
              </a:spcBef>
            </a:pPr>
            <a:r>
              <a:rPr lang="zh-CN" altLang="zh-CN" sz="2800"/>
              <a:t>包括层次模型、网状模型、关系模型、面向对象模型和对象关系模型。</a:t>
            </a:r>
            <a:endParaRPr lang="en-US" altLang="zh-CN" sz="2800"/>
          </a:p>
          <a:p>
            <a:pPr eaLnBrk="1" hangingPunct="1">
              <a:spcBef>
                <a:spcPct val="50000"/>
              </a:spcBef>
            </a:pPr>
            <a:r>
              <a:rPr lang="en-US" altLang="zh-CN" sz="2800"/>
              <a:t>(3)</a:t>
            </a:r>
            <a:r>
              <a:rPr lang="zh-CN" altLang="zh-CN" sz="2800"/>
              <a:t>物理数据模型</a:t>
            </a:r>
            <a:endParaRPr lang="en-US" altLang="zh-CN" sz="2800"/>
          </a:p>
          <a:p>
            <a:pPr eaLnBrk="1" hangingPunct="1">
              <a:spcBef>
                <a:spcPct val="50000"/>
              </a:spcBef>
            </a:pPr>
            <a:r>
              <a:rPr lang="zh-CN" altLang="zh-CN" sz="2800"/>
              <a:t>用于描述数据在物理存储介质上的存储方式和存取方法，是面向计算机系统的。</a:t>
            </a:r>
            <a:endParaRPr lang="zh-CN" altLang="en-US" sz="2800" b="1"/>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nvSpPr>
        <p:spPr bwMode="auto">
          <a:xfrm>
            <a:off x="107504" y="636364"/>
            <a:ext cx="89233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b="1">
                <a:latin typeface="Calibri" pitchFamily="34" charset="0"/>
                <a:ea typeface="微软雅黑" pitchFamily="34" charset="-122"/>
              </a:rPr>
              <a:t>数据库绪论</a:t>
            </a:r>
          </a:p>
        </p:txBody>
      </p:sp>
      <p:sp>
        <p:nvSpPr>
          <p:cNvPr id="27655" name="矩形​​ 12"/>
          <p:cNvSpPr>
            <a:spLocks noChangeArrowheads="1"/>
          </p:cNvSpPr>
          <p:nvPr/>
        </p:nvSpPr>
        <p:spPr bwMode="auto">
          <a:xfrm>
            <a:off x="755576" y="1628800"/>
            <a:ext cx="7776863" cy="431602"/>
          </a:xfrm>
          <a:prstGeom prst="rect">
            <a:avLst/>
          </a:prstGeom>
          <a:solidFill>
            <a:schemeClr val="accent1"/>
          </a:solidFill>
          <a:ln w="25400">
            <a:solidFill>
              <a:srgbClr val="D9D9D9"/>
            </a:solidFill>
            <a:miter lim="800000"/>
            <a:headEnd/>
            <a:tailEnd/>
          </a:ln>
        </p:spPr>
        <p:txBody>
          <a:bodyPr anchor="ctr"/>
          <a:lstStyle/>
          <a:p>
            <a:pPr algn="ctr"/>
            <a:r>
              <a:rPr lang="zh-CN" altLang="en-US" sz="3200" b="1">
                <a:solidFill>
                  <a:srgbClr val="FFFFFF"/>
                </a:solidFill>
                <a:latin typeface="微软雅黑" pitchFamily="34" charset="-122"/>
                <a:ea typeface="微软雅黑" pitchFamily="34" charset="-122"/>
                <a:sym typeface="Arial" pitchFamily="34" charset="0"/>
              </a:rPr>
              <a:t>教学内容</a:t>
            </a:r>
          </a:p>
        </p:txBody>
      </p:sp>
      <p:sp>
        <p:nvSpPr>
          <p:cNvPr id="27656" name="TextBox 15"/>
          <p:cNvSpPr txBox="1">
            <a:spLocks noChangeArrowheads="1"/>
          </p:cNvSpPr>
          <p:nvPr/>
        </p:nvSpPr>
        <p:spPr bwMode="auto">
          <a:xfrm>
            <a:off x="2411760" y="1988840"/>
            <a:ext cx="612068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lnSpc>
                <a:spcPct val="150000"/>
              </a:lnSpc>
              <a:buSzPct val="100000"/>
              <a:buFontTx/>
              <a:buAutoNum type="arabicPeriod"/>
            </a:pPr>
            <a:r>
              <a:rPr lang="zh-CN" altLang="en-US" sz="3200" b="1" smtClean="0">
                <a:latin typeface="宋体" pitchFamily="2" charset="-122"/>
              </a:rPr>
              <a:t>数</a:t>
            </a:r>
            <a:r>
              <a:rPr lang="zh-CN" altLang="en-US" sz="3200" b="1">
                <a:latin typeface="宋体" pitchFamily="2" charset="-122"/>
              </a:rPr>
              <a:t>据库基本概念</a:t>
            </a:r>
          </a:p>
          <a:p>
            <a:pPr eaLnBrk="1" hangingPunct="1">
              <a:lnSpc>
                <a:spcPct val="150000"/>
              </a:lnSpc>
              <a:buSzPct val="100000"/>
              <a:buFontTx/>
              <a:buAutoNum type="arabicPeriod"/>
            </a:pPr>
            <a:r>
              <a:rPr lang="zh-CN" altLang="en-US" sz="3200" b="1">
                <a:latin typeface="宋体" pitchFamily="2" charset="-122"/>
              </a:rPr>
              <a:t>数据管理技术发展阶段</a:t>
            </a:r>
            <a:endParaRPr lang="en-US" altLang="zh-CN" sz="3200" b="1">
              <a:latin typeface="宋体" pitchFamily="2" charset="-122"/>
            </a:endParaRPr>
          </a:p>
          <a:p>
            <a:pPr eaLnBrk="1" hangingPunct="1">
              <a:lnSpc>
                <a:spcPct val="150000"/>
              </a:lnSpc>
              <a:buSzPct val="100000"/>
              <a:buFontTx/>
              <a:buAutoNum type="arabicPeriod"/>
            </a:pPr>
            <a:r>
              <a:rPr lang="zh-CN" altLang="en-US" sz="3200" b="1">
                <a:latin typeface="宋体" pitchFamily="2" charset="-122"/>
              </a:rPr>
              <a:t>数据模型</a:t>
            </a:r>
            <a:endParaRPr lang="en-US" altLang="zh-CN" sz="3200" b="1">
              <a:latin typeface="宋体" pitchFamily="2" charset="-122"/>
            </a:endParaRPr>
          </a:p>
          <a:p>
            <a:pPr eaLnBrk="1" hangingPunct="1">
              <a:lnSpc>
                <a:spcPct val="150000"/>
              </a:lnSpc>
              <a:buSzPct val="100000"/>
              <a:buFontTx/>
              <a:buAutoNum type="arabicPeriod"/>
            </a:pPr>
            <a:r>
              <a:rPr lang="zh-CN" altLang="en-US" sz="3200" b="1">
                <a:solidFill>
                  <a:srgbClr val="404040"/>
                </a:solidFill>
                <a:latin typeface="宋体" pitchFamily="2" charset="-122"/>
              </a:rPr>
              <a:t>数据库系统的组成</a:t>
            </a:r>
            <a:endParaRPr lang="en-US" altLang="zh-CN" sz="3200" b="1">
              <a:solidFill>
                <a:srgbClr val="404040"/>
              </a:solidFill>
              <a:latin typeface="宋体" pitchFamily="2" charset="-122"/>
            </a:endParaRPr>
          </a:p>
          <a:p>
            <a:pPr eaLnBrk="1" hangingPunct="1">
              <a:lnSpc>
                <a:spcPct val="150000"/>
              </a:lnSpc>
              <a:buSzPct val="100000"/>
              <a:buFontTx/>
              <a:buAutoNum type="arabicPeriod"/>
            </a:pPr>
            <a:r>
              <a:rPr lang="zh-CN" altLang="en-US" sz="3200" b="1">
                <a:solidFill>
                  <a:srgbClr val="404040"/>
                </a:solidFill>
                <a:latin typeface="宋体" pitchFamily="2" charset="-122"/>
              </a:rPr>
              <a:t>数据库管理系统</a:t>
            </a:r>
            <a:endParaRPr lang="en-US" altLang="zh-CN" sz="3200" b="1">
              <a:solidFill>
                <a:srgbClr val="404040"/>
              </a:solidFill>
              <a:latin typeface="宋体" pitchFamily="2" charset="-122"/>
            </a:endParaRPr>
          </a:p>
          <a:p>
            <a:pPr eaLnBrk="1" hangingPunct="1">
              <a:lnSpc>
                <a:spcPct val="150000"/>
              </a:lnSpc>
              <a:buSzPct val="100000"/>
              <a:buFontTx/>
              <a:buAutoNum type="arabicPeriod"/>
            </a:pPr>
            <a:r>
              <a:rPr lang="zh-CN" altLang="en-US" sz="3200" b="1">
                <a:solidFill>
                  <a:srgbClr val="404040"/>
                </a:solidFill>
                <a:latin typeface="宋体" pitchFamily="2" charset="-122"/>
              </a:rPr>
              <a:t>数据库体系结构</a:t>
            </a:r>
            <a:endParaRPr lang="en-US" altLang="zh-CN" sz="3200" b="1">
              <a:solidFill>
                <a:srgbClr val="404040"/>
              </a:solidFill>
              <a:latin typeface="宋体" pitchFamily="2" charset="-122"/>
            </a:endParaRPr>
          </a:p>
          <a:p>
            <a:pPr eaLnBrk="1" hangingPunct="1">
              <a:lnSpc>
                <a:spcPct val="150000"/>
              </a:lnSpc>
              <a:buFont typeface="Arial" pitchFamily="34" charset="0"/>
              <a:buChar char="•"/>
            </a:pPr>
            <a:endParaRPr lang="en-US" altLang="zh-CN" sz="3200">
              <a:solidFill>
                <a:srgbClr val="404040"/>
              </a:solidFill>
              <a:latin typeface="宋体" pitchFamily="2" charset="-122"/>
            </a:endParaRPr>
          </a:p>
        </p:txBody>
      </p:sp>
    </p:spTree>
    <p:extLst>
      <p:ext uri="{BB962C8B-B14F-4D97-AF65-F5344CB8AC3E}">
        <p14:creationId xmlns:p14="http://schemas.microsoft.com/office/powerpoint/2010/main" val="849853523"/>
      </p:ext>
    </p:extLst>
  </p:cSld>
  <p:clrMapOvr>
    <a:masterClrMapping/>
  </p:clrMapOvr>
  <p:transition>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6"/>
          <p:cNvSpPr txBox="1">
            <a:spLocks noChangeArrowheads="1"/>
          </p:cNvSpPr>
          <p:nvPr/>
        </p:nvSpPr>
        <p:spPr bwMode="auto">
          <a:xfrm>
            <a:off x="250825" y="1124744"/>
            <a:ext cx="8713788" cy="46166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zh-CN" sz="2800" b="1"/>
              <a:t>数据模型的组成要素</a:t>
            </a:r>
            <a:endParaRPr lang="en-US" altLang="zh-CN" sz="2800" b="1"/>
          </a:p>
          <a:p>
            <a:pPr eaLnBrk="1" hangingPunct="1">
              <a:spcBef>
                <a:spcPct val="50000"/>
              </a:spcBef>
            </a:pPr>
            <a:r>
              <a:rPr lang="en-US" altLang="zh-CN" sz="2800"/>
              <a:t>(1)</a:t>
            </a:r>
            <a:r>
              <a:rPr lang="zh-CN" altLang="zh-CN" sz="2800"/>
              <a:t>数据结构</a:t>
            </a:r>
            <a:endParaRPr lang="en-US" altLang="zh-CN" sz="2800"/>
          </a:p>
          <a:p>
            <a:pPr eaLnBrk="1" hangingPunct="1">
              <a:spcBef>
                <a:spcPct val="50000"/>
              </a:spcBef>
            </a:pPr>
            <a:r>
              <a:rPr lang="zh-CN" altLang="zh-CN" sz="2800"/>
              <a:t>数据结构表示相互之间存在着某种联系的数据库组成对象的集合。</a:t>
            </a:r>
            <a:endParaRPr lang="en-US" altLang="zh-CN" sz="2800"/>
          </a:p>
          <a:p>
            <a:pPr eaLnBrk="1" hangingPunct="1">
              <a:spcBef>
                <a:spcPct val="50000"/>
              </a:spcBef>
            </a:pPr>
            <a:endParaRPr lang="en-US" altLang="zh-CN" sz="2800" b="1"/>
          </a:p>
          <a:p>
            <a:pPr eaLnBrk="1" hangingPunct="1">
              <a:spcBef>
                <a:spcPct val="50000"/>
              </a:spcBef>
            </a:pPr>
            <a:r>
              <a:rPr lang="en-US" altLang="zh-CN" sz="2800"/>
              <a:t>(2)</a:t>
            </a:r>
            <a:r>
              <a:rPr lang="zh-CN" altLang="zh-CN" sz="2800"/>
              <a:t>数据操作</a:t>
            </a:r>
            <a:endParaRPr lang="en-US" altLang="zh-CN" sz="2800"/>
          </a:p>
          <a:p>
            <a:pPr eaLnBrk="1" hangingPunct="1">
              <a:spcBef>
                <a:spcPct val="50000"/>
              </a:spcBef>
            </a:pPr>
            <a:r>
              <a:rPr lang="zh-CN" altLang="zh-CN" sz="2800"/>
              <a:t>数据操作是指对数据库组成对象的实例</a:t>
            </a:r>
            <a:r>
              <a:rPr lang="en-US" altLang="zh-CN" sz="2800"/>
              <a:t>(</a:t>
            </a:r>
            <a:r>
              <a:rPr lang="zh-CN" altLang="zh-CN" sz="2800"/>
              <a:t>或者值</a:t>
            </a:r>
            <a:r>
              <a:rPr lang="en-US" altLang="zh-CN" sz="2800"/>
              <a:t>)</a:t>
            </a:r>
            <a:r>
              <a:rPr lang="zh-CN" altLang="zh-CN" sz="2800"/>
              <a:t>所允许执行的操作及操作规则的集合</a:t>
            </a:r>
            <a:r>
              <a:rPr lang="zh-CN" altLang="en-US" sz="2800"/>
              <a:t>。</a:t>
            </a:r>
            <a:endParaRPr lang="en-US" altLang="zh-CN" sz="2800" b="1"/>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6"/>
          <p:cNvSpPr txBox="1">
            <a:spLocks noChangeArrowheads="1"/>
          </p:cNvSpPr>
          <p:nvPr/>
        </p:nvSpPr>
        <p:spPr bwMode="auto">
          <a:xfrm>
            <a:off x="251520" y="764704"/>
            <a:ext cx="8713788" cy="54784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defRPr/>
            </a:pPr>
            <a:r>
              <a:rPr lang="en-US" altLang="zh-CN" sz="2800" b="1" dirty="0" smtClean="0"/>
              <a:t>3.</a:t>
            </a:r>
            <a:r>
              <a:rPr lang="zh-CN" altLang="zh-CN" sz="2800" b="1" dirty="0" smtClean="0"/>
              <a:t>数据模型的组成要素</a:t>
            </a:r>
            <a:endParaRPr lang="en-US" altLang="zh-CN" sz="2800" b="1" dirty="0" smtClean="0"/>
          </a:p>
          <a:p>
            <a:pPr eaLnBrk="1" hangingPunct="1">
              <a:spcBef>
                <a:spcPct val="50000"/>
              </a:spcBef>
              <a:defRPr/>
            </a:pPr>
            <a:r>
              <a:rPr lang="en-US" altLang="zh-CN" sz="2800" dirty="0" smtClean="0"/>
              <a:t>(3)</a:t>
            </a:r>
            <a:r>
              <a:rPr lang="zh-CN" altLang="zh-CN" sz="2800" dirty="0" smtClean="0"/>
              <a:t>完整性约束</a:t>
            </a:r>
            <a:endParaRPr lang="en-US" altLang="zh-CN" sz="2800" b="1" dirty="0" smtClean="0"/>
          </a:p>
          <a:p>
            <a:pPr eaLnBrk="1" hangingPunct="1">
              <a:spcBef>
                <a:spcPct val="50000"/>
              </a:spcBef>
              <a:defRPr/>
            </a:pPr>
            <a:r>
              <a:rPr lang="zh-CN" altLang="zh-CN" sz="2800" dirty="0" smtClean="0"/>
              <a:t>数据完整性约束是一组完整性规则的集合，用于定义数据模型中数据及其联系所具有的制约和依存规则</a:t>
            </a:r>
            <a:r>
              <a:rPr lang="zh-CN" altLang="en-US" sz="2800" dirty="0" smtClean="0"/>
              <a:t>。</a:t>
            </a:r>
            <a:endParaRPr lang="en-US" altLang="zh-CN" sz="2800" dirty="0" smtClean="0"/>
          </a:p>
          <a:p>
            <a:pPr eaLnBrk="1" hangingPunct="1">
              <a:spcBef>
                <a:spcPct val="50000"/>
              </a:spcBef>
              <a:defRPr/>
            </a:pPr>
            <a:endParaRPr lang="en-US" altLang="zh-CN" sz="2800" dirty="0" smtClean="0"/>
          </a:p>
          <a:p>
            <a:pPr>
              <a:defRPr/>
            </a:pPr>
            <a:r>
              <a:rPr lang="zh-CN" altLang="zh-CN" sz="2800" dirty="0" smtClean="0"/>
              <a:t>两类完整性约束</a:t>
            </a:r>
            <a:r>
              <a:rPr lang="en-US" altLang="zh-CN" sz="2800" dirty="0" smtClean="0"/>
              <a:t>:</a:t>
            </a:r>
            <a:endParaRPr lang="zh-CN" altLang="zh-CN" sz="2800" dirty="0" smtClean="0"/>
          </a:p>
          <a:p>
            <a:pPr marL="342900" indent="-342900">
              <a:buFont typeface="Wingdings" pitchFamily="2" charset="2"/>
              <a:buChar char="Ø"/>
              <a:defRPr/>
            </a:pPr>
            <a:r>
              <a:rPr lang="zh-CN" altLang="zh-CN" sz="2800" dirty="0" smtClean="0"/>
              <a:t>基本完整性约束</a:t>
            </a:r>
          </a:p>
          <a:p>
            <a:pPr>
              <a:defRPr/>
            </a:pPr>
            <a:r>
              <a:rPr lang="en-US" altLang="zh-CN" sz="2800" dirty="0" smtClean="0"/>
              <a:t>   </a:t>
            </a:r>
            <a:r>
              <a:rPr lang="zh-CN" altLang="zh-CN" sz="2800" dirty="0" smtClean="0"/>
              <a:t>定义数据模型必须遵守的基本的和通用的完整性约束条件。</a:t>
            </a:r>
          </a:p>
          <a:p>
            <a:pPr marL="342900" indent="-342900">
              <a:buFont typeface="Wingdings" pitchFamily="2" charset="2"/>
              <a:buChar char="Ø"/>
              <a:defRPr/>
            </a:pPr>
            <a:r>
              <a:rPr lang="zh-CN" altLang="zh-CN" sz="2800" dirty="0" smtClean="0"/>
              <a:t>特殊的完整性约束</a:t>
            </a:r>
          </a:p>
          <a:p>
            <a:pPr>
              <a:defRPr/>
            </a:pPr>
            <a:r>
              <a:rPr lang="en-US" altLang="zh-CN" sz="2800" dirty="0" smtClean="0"/>
              <a:t>    </a:t>
            </a:r>
            <a:r>
              <a:rPr lang="zh-CN" altLang="zh-CN" sz="2800" dirty="0" smtClean="0"/>
              <a:t>定义特定的语义约束条件。</a:t>
            </a:r>
            <a:endParaRPr lang="zh-CN" altLang="en-US" sz="2800" b="1"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6"/>
          <p:cNvSpPr txBox="1">
            <a:spLocks noChangeArrowheads="1"/>
          </p:cNvSpPr>
          <p:nvPr/>
        </p:nvSpPr>
        <p:spPr bwMode="auto">
          <a:xfrm>
            <a:off x="250825" y="1512888"/>
            <a:ext cx="8713788" cy="3323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典型的层次模型</a:t>
            </a:r>
            <a:r>
              <a:rPr lang="en-US" altLang="zh-CN" sz="2800"/>
              <a:t>——</a:t>
            </a:r>
            <a:r>
              <a:rPr lang="sq-AL" altLang="zh-CN" sz="2800"/>
              <a:t>IBM</a:t>
            </a:r>
            <a:r>
              <a:rPr lang="zh-CN" altLang="zh-CN" sz="2800"/>
              <a:t>公司的</a:t>
            </a:r>
            <a:r>
              <a:rPr lang="sq-AL" altLang="zh-CN" sz="2800"/>
              <a:t>IMS</a:t>
            </a:r>
            <a:endParaRPr lang="en-US" altLang="zh-CN" sz="2800" b="1"/>
          </a:p>
          <a:p>
            <a:pPr eaLnBrk="1" hangingPunct="1">
              <a:spcBef>
                <a:spcPct val="50000"/>
              </a:spcBef>
            </a:pPr>
            <a:r>
              <a:rPr lang="en-US" altLang="zh-CN" sz="2800" b="1"/>
              <a:t>1.</a:t>
            </a:r>
            <a:r>
              <a:rPr lang="zh-CN" altLang="zh-CN" sz="2800" b="1"/>
              <a:t>层次模型的数据结构</a:t>
            </a:r>
            <a:endParaRPr lang="en-US" altLang="zh-CN" sz="2800" b="1"/>
          </a:p>
          <a:p>
            <a:pPr eaLnBrk="1" hangingPunct="1">
              <a:spcBef>
                <a:spcPct val="50000"/>
              </a:spcBef>
            </a:pPr>
            <a:r>
              <a:rPr lang="zh-CN" altLang="zh-CN" sz="2800"/>
              <a:t>层次模型用树形结构表示实体以及实体之间的联系。</a:t>
            </a:r>
            <a:endParaRPr lang="en-US" altLang="zh-CN" sz="2800" b="1"/>
          </a:p>
          <a:p>
            <a:pPr eaLnBrk="1" hangingPunct="1">
              <a:spcBef>
                <a:spcPct val="50000"/>
              </a:spcBef>
            </a:pPr>
            <a:r>
              <a:rPr lang="zh-CN" altLang="zh-CN" sz="2800"/>
              <a:t>结点表示记录类型，而记录类型描述的是实体，记录类型的数据项</a:t>
            </a:r>
            <a:r>
              <a:rPr lang="sq-AL" altLang="zh-CN" sz="2800"/>
              <a:t>(</a:t>
            </a:r>
            <a:r>
              <a:rPr lang="zh-CN" altLang="zh-CN" sz="2800"/>
              <a:t>或者字段</a:t>
            </a:r>
            <a:r>
              <a:rPr lang="sq-AL" altLang="zh-CN" sz="2800"/>
              <a:t>)</a:t>
            </a:r>
            <a:r>
              <a:rPr lang="zh-CN" altLang="zh-CN" sz="2800"/>
              <a:t>描述实体的属性；结点之间的有向边表示记录类型之间的一对多的父子联系</a:t>
            </a:r>
            <a:r>
              <a:rPr lang="zh-CN" altLang="en-US" sz="2800"/>
              <a:t>。</a:t>
            </a:r>
            <a:endParaRPr lang="zh-CN" altLang="en-US" sz="2800" b="1"/>
          </a:p>
        </p:txBody>
      </p:sp>
      <p:sp>
        <p:nvSpPr>
          <p:cNvPr id="51205" name="矩形 68"/>
          <p:cNvSpPr>
            <a:spLocks noChangeArrowheads="1"/>
          </p:cNvSpPr>
          <p:nvPr/>
        </p:nvSpPr>
        <p:spPr bwMode="auto">
          <a:xfrm>
            <a:off x="323528" y="764704"/>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1.4.2 </a:t>
            </a:r>
            <a:r>
              <a:rPr lang="zh-CN" altLang="en-US" sz="2400" b="1">
                <a:latin typeface="微软雅黑" pitchFamily="34" charset="-122"/>
                <a:ea typeface="微软雅黑" pitchFamily="34" charset="-122"/>
              </a:rPr>
              <a:t>层次数据模型</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620688"/>
            <a:ext cx="590391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068960"/>
            <a:ext cx="64008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6"/>
          <p:cNvSpPr txBox="1">
            <a:spLocks noChangeArrowheads="1"/>
          </p:cNvSpPr>
          <p:nvPr/>
        </p:nvSpPr>
        <p:spPr bwMode="auto">
          <a:xfrm>
            <a:off x="250825" y="1512888"/>
            <a:ext cx="8713788" cy="3539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层次数据模型可以直接表示记录类型之间的一对多</a:t>
            </a:r>
            <a:r>
              <a:rPr lang="sq-AL" altLang="zh-CN" sz="2800"/>
              <a:t>(</a:t>
            </a:r>
            <a:r>
              <a:rPr lang="zh-CN" altLang="zh-CN" sz="2800"/>
              <a:t>包括一对一</a:t>
            </a:r>
            <a:r>
              <a:rPr lang="sq-AL" altLang="zh-CN" sz="2800"/>
              <a:t>)</a:t>
            </a:r>
            <a:r>
              <a:rPr lang="zh-CN" altLang="zh-CN" sz="2800"/>
              <a:t>联系</a:t>
            </a:r>
            <a:r>
              <a:rPr lang="zh-CN" altLang="en-US" sz="2800"/>
              <a:t>。</a:t>
            </a:r>
            <a:endParaRPr lang="en-US" altLang="zh-CN" sz="2800"/>
          </a:p>
          <a:p>
            <a:pPr eaLnBrk="1" hangingPunct="1">
              <a:spcBef>
                <a:spcPct val="50000"/>
              </a:spcBef>
            </a:pPr>
            <a:r>
              <a:rPr lang="zh-CN" altLang="zh-CN" sz="2800"/>
              <a:t>表示多对多联系</a:t>
            </a:r>
            <a:r>
              <a:rPr lang="zh-CN" altLang="en-US" sz="2800"/>
              <a:t>的方法：</a:t>
            </a:r>
            <a:endParaRPr lang="en-US" altLang="zh-CN" sz="2800"/>
          </a:p>
          <a:p>
            <a:pPr eaLnBrk="1" hangingPunct="1">
              <a:spcBef>
                <a:spcPct val="50000"/>
              </a:spcBef>
            </a:pPr>
            <a:r>
              <a:rPr lang="zh-CN" altLang="en-US" sz="2800"/>
              <a:t>（</a:t>
            </a:r>
            <a:r>
              <a:rPr lang="en-US" altLang="zh-CN" sz="2800"/>
              <a:t>1</a:t>
            </a:r>
            <a:r>
              <a:rPr lang="zh-CN" altLang="en-US" sz="2800"/>
              <a:t>）</a:t>
            </a:r>
            <a:r>
              <a:rPr lang="zh-CN" altLang="zh-CN" sz="2800"/>
              <a:t>冗余结点法</a:t>
            </a:r>
            <a:endParaRPr lang="en-US" altLang="zh-CN" sz="2800"/>
          </a:p>
          <a:p>
            <a:pPr eaLnBrk="1" hangingPunct="1">
              <a:spcBef>
                <a:spcPct val="50000"/>
              </a:spcBef>
            </a:pPr>
            <a:r>
              <a:rPr lang="zh-CN" altLang="en-US" sz="2800"/>
              <a:t>（</a:t>
            </a:r>
            <a:r>
              <a:rPr lang="en-US" altLang="zh-CN" sz="2800"/>
              <a:t>2</a:t>
            </a:r>
            <a:r>
              <a:rPr lang="zh-CN" altLang="en-US" sz="2800"/>
              <a:t>）</a:t>
            </a:r>
            <a:r>
              <a:rPr lang="zh-CN" altLang="zh-CN" sz="2800"/>
              <a:t>虚拟结点法</a:t>
            </a:r>
            <a:endParaRPr lang="en-US" altLang="zh-CN" sz="2800" b="1"/>
          </a:p>
          <a:p>
            <a:pPr eaLnBrk="1" hangingPunct="1">
              <a:spcBef>
                <a:spcPct val="50000"/>
              </a:spcBef>
            </a:pPr>
            <a:endParaRPr lang="zh-CN" altLang="en-US" sz="2800" b="1"/>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124744"/>
            <a:ext cx="5611813"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3501231"/>
            <a:ext cx="61960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Box 1"/>
          <p:cNvSpPr txBox="1">
            <a:spLocks noChangeArrowheads="1"/>
          </p:cNvSpPr>
          <p:nvPr/>
        </p:nvSpPr>
        <p:spPr bwMode="auto">
          <a:xfrm>
            <a:off x="6836172" y="1124744"/>
            <a:ext cx="615553"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2800" b="1"/>
              <a:t>冗余节点法</a:t>
            </a:r>
          </a:p>
        </p:txBody>
      </p:sp>
      <p:sp>
        <p:nvSpPr>
          <p:cNvPr id="54280" name="TextBox 2"/>
          <p:cNvSpPr txBox="1">
            <a:spLocks noChangeArrowheads="1"/>
          </p:cNvSpPr>
          <p:nvPr/>
        </p:nvSpPr>
        <p:spPr bwMode="auto">
          <a:xfrm>
            <a:off x="1219597" y="3644106"/>
            <a:ext cx="61555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2800" b="1"/>
              <a:t>虚拟节点法</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6"/>
          <p:cNvSpPr txBox="1">
            <a:spLocks noChangeArrowheads="1"/>
          </p:cNvSpPr>
          <p:nvPr/>
        </p:nvSpPr>
        <p:spPr bwMode="auto">
          <a:xfrm>
            <a:off x="250825" y="1512888"/>
            <a:ext cx="8713788" cy="3539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层次模型的数据操作完整性约束</a:t>
            </a:r>
            <a:endParaRPr lang="en-US" altLang="zh-CN" sz="2800" b="1"/>
          </a:p>
          <a:p>
            <a:pPr eaLnBrk="1" hangingPunct="1"/>
            <a:r>
              <a:rPr lang="zh-CN" altLang="zh-CN" sz="2800"/>
              <a:t>层次模型的数据操作主要包括查询与更新两大类。</a:t>
            </a:r>
            <a:endParaRPr lang="en-US" altLang="zh-CN" sz="2800"/>
          </a:p>
          <a:p>
            <a:pPr eaLnBrk="1" hangingPunct="1"/>
            <a:r>
              <a:rPr lang="zh-CN" altLang="zh-CN" sz="2800"/>
              <a:t>在查询时，从根结点开始，按照给定的查询条件沿着一个层次路径查找所需要的记录。</a:t>
            </a:r>
            <a:endParaRPr lang="en-US" altLang="zh-CN" sz="2800"/>
          </a:p>
          <a:p>
            <a:pPr eaLnBrk="1" hangingPunct="1"/>
            <a:endParaRPr lang="zh-CN" altLang="zh-CN" sz="2800"/>
          </a:p>
          <a:p>
            <a:pPr eaLnBrk="1" hangingPunct="1"/>
            <a:r>
              <a:rPr lang="zh-CN" altLang="zh-CN" sz="2800"/>
              <a:t>更新又包括插入、删除和修改操作。进行更新操作时，要满足层次模型的完整性约束条件。在插入时，如果没有相应的双亲结点值就不允许插入它的孩子结点。</a:t>
            </a:r>
            <a:endParaRPr lang="zh-CN" altLang="en-US" sz="2800" b="1"/>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6"/>
          <p:cNvSpPr txBox="1">
            <a:spLocks noChangeArrowheads="1"/>
          </p:cNvSpPr>
          <p:nvPr/>
        </p:nvSpPr>
        <p:spPr bwMode="auto">
          <a:xfrm>
            <a:off x="250825" y="972011"/>
            <a:ext cx="8713788" cy="44012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en-US" sz="2800" b="1"/>
              <a:t>层次模型的优缺点</a:t>
            </a:r>
            <a:endParaRPr lang="en-US" altLang="zh-CN" sz="2800" b="1"/>
          </a:p>
          <a:p>
            <a:r>
              <a:rPr lang="zh-CN" altLang="zh-CN" sz="2800"/>
              <a:t>优点：</a:t>
            </a:r>
          </a:p>
          <a:p>
            <a:r>
              <a:rPr lang="sq-AL" altLang="zh-CN" sz="2800"/>
              <a:t>(1</a:t>
            </a:r>
            <a:r>
              <a:rPr lang="sq-AL" altLang="zh-CN" sz="2800" smtClean="0"/>
              <a:t>)</a:t>
            </a:r>
            <a:r>
              <a:rPr lang="zh-CN" altLang="zh-CN" sz="2800" smtClean="0"/>
              <a:t>模</a:t>
            </a:r>
            <a:r>
              <a:rPr lang="zh-CN" altLang="zh-CN" sz="2800"/>
              <a:t>型结构简单，层次分明，便于在计算机内实现。</a:t>
            </a:r>
          </a:p>
          <a:p>
            <a:r>
              <a:rPr lang="sq-AL" altLang="zh-CN" sz="2800"/>
              <a:t>(2)</a:t>
            </a:r>
            <a:r>
              <a:rPr lang="zh-CN" altLang="zh-CN" sz="2800"/>
              <a:t>基于层次模型的数据库查询效率较高。</a:t>
            </a:r>
          </a:p>
          <a:p>
            <a:r>
              <a:rPr lang="sq-AL" altLang="zh-CN" sz="2800"/>
              <a:t>(3)</a:t>
            </a:r>
            <a:r>
              <a:rPr lang="zh-CN" altLang="zh-CN" sz="2800"/>
              <a:t>层次模型提供了良好的完整性支持。</a:t>
            </a:r>
            <a:endParaRPr lang="en-US" altLang="zh-CN" sz="2800"/>
          </a:p>
          <a:p>
            <a:endParaRPr lang="zh-CN" altLang="zh-CN" sz="2800"/>
          </a:p>
          <a:p>
            <a:r>
              <a:rPr lang="zh-CN" altLang="zh-CN" sz="2800"/>
              <a:t>缺点：</a:t>
            </a:r>
          </a:p>
          <a:p>
            <a:r>
              <a:rPr lang="sq-AL" altLang="zh-CN" sz="2800"/>
              <a:t>(1</a:t>
            </a:r>
            <a:r>
              <a:rPr lang="sq-AL" altLang="zh-CN" sz="2800" smtClean="0"/>
              <a:t>)</a:t>
            </a:r>
            <a:r>
              <a:rPr lang="zh-CN" altLang="zh-CN" sz="2800" smtClean="0"/>
              <a:t>难</a:t>
            </a:r>
            <a:r>
              <a:rPr lang="zh-CN" altLang="zh-CN" sz="2800"/>
              <a:t>以直接表达现实世界中实体之间的非层次联系。</a:t>
            </a:r>
          </a:p>
          <a:p>
            <a:r>
              <a:rPr lang="sq-AL" altLang="zh-CN" sz="2800"/>
              <a:t>(2)</a:t>
            </a:r>
            <a:r>
              <a:rPr lang="zh-CN" altLang="zh-CN" sz="2800"/>
              <a:t>对插入和删除操作限制较多</a:t>
            </a:r>
            <a:r>
              <a:rPr lang="zh-CN" altLang="zh-CN" sz="2800" smtClean="0"/>
              <a:t>，编</a:t>
            </a:r>
            <a:r>
              <a:rPr lang="zh-CN" altLang="zh-CN" sz="2800"/>
              <a:t>写的程</a:t>
            </a:r>
            <a:r>
              <a:rPr lang="zh-CN" altLang="zh-CN" sz="2800" smtClean="0"/>
              <a:t>序较</a:t>
            </a:r>
            <a:r>
              <a:rPr lang="zh-CN" altLang="zh-CN" sz="2800"/>
              <a:t>复杂。</a:t>
            </a:r>
          </a:p>
          <a:p>
            <a:r>
              <a:rPr lang="sq-AL" altLang="zh-CN" sz="2800"/>
              <a:t>(3)</a:t>
            </a:r>
            <a:r>
              <a:rPr lang="zh-CN" altLang="zh-CN" sz="2800"/>
              <a:t>查询实现复杂。</a:t>
            </a:r>
            <a:endParaRPr lang="zh-CN" altLang="en-US" sz="2800" b="1"/>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6"/>
          <p:cNvSpPr txBox="1">
            <a:spLocks noChangeArrowheads="1"/>
          </p:cNvSpPr>
          <p:nvPr/>
        </p:nvSpPr>
        <p:spPr bwMode="auto">
          <a:xfrm>
            <a:off x="250825" y="1124744"/>
            <a:ext cx="8713788" cy="286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400"/>
              <a:t>典型的代表是</a:t>
            </a:r>
            <a:r>
              <a:rPr lang="sq-AL" altLang="zh-CN" sz="2400"/>
              <a:t>DBTG(DataBase Tast Group)</a:t>
            </a:r>
            <a:r>
              <a:rPr lang="zh-CN" altLang="zh-CN" sz="2400"/>
              <a:t>系统</a:t>
            </a:r>
            <a:r>
              <a:rPr lang="zh-CN" altLang="en-US" sz="2400"/>
              <a:t>。</a:t>
            </a:r>
            <a:endParaRPr lang="en-US" altLang="zh-CN" sz="2400" b="1"/>
          </a:p>
          <a:p>
            <a:pPr eaLnBrk="1" hangingPunct="1">
              <a:spcBef>
                <a:spcPct val="50000"/>
              </a:spcBef>
            </a:pPr>
            <a:r>
              <a:rPr lang="en-US" altLang="zh-CN" sz="2400" b="1"/>
              <a:t>1.</a:t>
            </a:r>
            <a:r>
              <a:rPr lang="zh-CN" altLang="zh-CN" sz="2400" b="1"/>
              <a:t>网状模型的数据结构</a:t>
            </a:r>
            <a:endParaRPr lang="en-US" altLang="zh-CN" sz="2400" b="1"/>
          </a:p>
          <a:p>
            <a:pPr eaLnBrk="1" hangingPunct="1">
              <a:spcBef>
                <a:spcPct val="50000"/>
              </a:spcBef>
            </a:pPr>
            <a:r>
              <a:rPr lang="zh-CN" altLang="zh-CN" sz="2400"/>
              <a:t>网状模型采用有向图表示实体及实体间的联系。</a:t>
            </a:r>
            <a:endParaRPr lang="en-US" altLang="zh-CN" sz="2400"/>
          </a:p>
          <a:p>
            <a:pPr eaLnBrk="1" hangingPunct="1">
              <a:spcBef>
                <a:spcPct val="50000"/>
              </a:spcBef>
            </a:pPr>
            <a:r>
              <a:rPr lang="zh-CN" altLang="zh-CN" sz="2400"/>
              <a:t>结点表示记录类型，而记录类型描述的是实体，记录类型的数据项</a:t>
            </a:r>
            <a:r>
              <a:rPr lang="en-US" altLang="zh-CN" sz="2400"/>
              <a:t>(</a:t>
            </a:r>
            <a:r>
              <a:rPr lang="zh-CN" altLang="zh-CN" sz="2400"/>
              <a:t>或者字段</a:t>
            </a:r>
            <a:r>
              <a:rPr lang="en-US" altLang="zh-CN" sz="2400"/>
              <a:t>)</a:t>
            </a:r>
            <a:r>
              <a:rPr lang="zh-CN" altLang="zh-CN" sz="2400"/>
              <a:t>描述实体的属性；结点间的有向边表示记录类型之间一对多的父子联系。</a:t>
            </a:r>
            <a:endParaRPr lang="zh-CN" altLang="en-US" sz="2400" b="1"/>
          </a:p>
        </p:txBody>
      </p:sp>
      <p:sp>
        <p:nvSpPr>
          <p:cNvPr id="57349" name="矩形 68"/>
          <p:cNvSpPr>
            <a:spLocks noChangeArrowheads="1"/>
          </p:cNvSpPr>
          <p:nvPr/>
        </p:nvSpPr>
        <p:spPr bwMode="auto">
          <a:xfrm>
            <a:off x="265335" y="476672"/>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sq-AL" altLang="zh-CN" sz="2400" b="1">
                <a:latin typeface="微软雅黑" pitchFamily="34" charset="-122"/>
                <a:ea typeface="微软雅黑" pitchFamily="34" charset="-122"/>
              </a:rPr>
              <a:t>1.4.3 </a:t>
            </a:r>
            <a:r>
              <a:rPr lang="zh-CN" altLang="zh-CN" sz="2400" b="1">
                <a:latin typeface="微软雅黑" pitchFamily="34" charset="-122"/>
                <a:ea typeface="微软雅黑" pitchFamily="34" charset="-122"/>
              </a:rPr>
              <a:t>网状数据模型</a:t>
            </a:r>
            <a:endParaRPr lang="zh-CN" altLang="en-US" sz="2400" b="1">
              <a:latin typeface="微软雅黑" pitchFamily="34" charset="-122"/>
              <a:ea typeface="微软雅黑" pitchFamily="34" charset="-122"/>
            </a:endParaRPr>
          </a:p>
        </p:txBody>
      </p:sp>
      <p:pic>
        <p:nvPicPr>
          <p:cNvPr id="573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4149080"/>
            <a:ext cx="677386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6"/>
          <p:cNvSpPr txBox="1">
            <a:spLocks noChangeArrowheads="1"/>
          </p:cNvSpPr>
          <p:nvPr/>
        </p:nvSpPr>
        <p:spPr bwMode="auto">
          <a:xfrm>
            <a:off x="250825" y="1512888"/>
            <a:ext cx="8713788" cy="3323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en-US" sz="2800" b="1"/>
              <a:t>网状模型的数据操作与完整性约束</a:t>
            </a:r>
            <a:endParaRPr lang="en-US" altLang="zh-CN" sz="2800" b="1"/>
          </a:p>
          <a:p>
            <a:pPr eaLnBrk="1" hangingPunct="1">
              <a:spcBef>
                <a:spcPct val="50000"/>
              </a:spcBef>
            </a:pPr>
            <a:r>
              <a:rPr lang="zh-CN" altLang="zh-CN" sz="2800"/>
              <a:t>网状模型的数据操作主要包括查询和更新两大类。</a:t>
            </a:r>
            <a:endParaRPr lang="en-US" altLang="zh-CN" sz="2800"/>
          </a:p>
          <a:p>
            <a:pPr eaLnBrk="1" hangingPunct="1">
              <a:spcBef>
                <a:spcPct val="50000"/>
              </a:spcBef>
            </a:pPr>
            <a:r>
              <a:rPr lang="zh-CN" altLang="zh-CN" sz="2800"/>
              <a:t>查询操作通过查询语句</a:t>
            </a:r>
            <a:r>
              <a:rPr lang="en-US" altLang="zh-CN" sz="2800"/>
              <a:t>FIND</a:t>
            </a:r>
            <a:r>
              <a:rPr lang="zh-CN" altLang="zh-CN" sz="2800"/>
              <a:t>和取数语句</a:t>
            </a:r>
            <a:r>
              <a:rPr lang="en-US" altLang="zh-CN" sz="2800"/>
              <a:t>GET</a:t>
            </a:r>
            <a:r>
              <a:rPr lang="zh-CN" altLang="zh-CN" sz="2800"/>
              <a:t>配合完成。</a:t>
            </a:r>
            <a:endParaRPr lang="en-US" altLang="zh-CN" sz="2800"/>
          </a:p>
          <a:p>
            <a:pPr eaLnBrk="1" hangingPunct="1">
              <a:spcBef>
                <a:spcPct val="50000"/>
              </a:spcBef>
            </a:pPr>
            <a:r>
              <a:rPr lang="zh-CN" altLang="zh-CN" sz="2800"/>
              <a:t>更新操作包括插入、删除和修改。插入操作通过插入语句</a:t>
            </a:r>
            <a:r>
              <a:rPr lang="en-US" altLang="zh-CN" sz="2800"/>
              <a:t>STORE</a:t>
            </a:r>
            <a:r>
              <a:rPr lang="zh-CN" altLang="zh-CN" sz="2800"/>
              <a:t>完成，删除操作通过删除语句</a:t>
            </a:r>
            <a:r>
              <a:rPr lang="en-US" altLang="zh-CN" sz="2800"/>
              <a:t>ERASE</a:t>
            </a:r>
            <a:r>
              <a:rPr lang="zh-CN" altLang="zh-CN" sz="2800"/>
              <a:t>完成，修改操作通过修改语句</a:t>
            </a:r>
            <a:r>
              <a:rPr lang="en-US" altLang="zh-CN" sz="2800"/>
              <a:t>MODIFY</a:t>
            </a:r>
            <a:r>
              <a:rPr lang="zh-CN" altLang="zh-CN" sz="2800"/>
              <a:t>完成。</a:t>
            </a:r>
            <a:endParaRPr lang="zh-CN" altLang="en-US" sz="2800" b="1"/>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nvSpPr>
        <p:spPr bwMode="auto">
          <a:xfrm>
            <a:off x="107504" y="636364"/>
            <a:ext cx="89233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b="1">
                <a:latin typeface="Calibri" pitchFamily="34" charset="0"/>
                <a:ea typeface="微软雅黑" pitchFamily="34" charset="-122"/>
              </a:rPr>
              <a:t>数据库绪论</a:t>
            </a:r>
          </a:p>
        </p:txBody>
      </p:sp>
      <p:sp>
        <p:nvSpPr>
          <p:cNvPr id="27655" name="矩形​​ 12"/>
          <p:cNvSpPr>
            <a:spLocks noChangeArrowheads="1"/>
          </p:cNvSpPr>
          <p:nvPr/>
        </p:nvSpPr>
        <p:spPr bwMode="auto">
          <a:xfrm>
            <a:off x="755576" y="1628800"/>
            <a:ext cx="7776863" cy="431602"/>
          </a:xfrm>
          <a:prstGeom prst="rect">
            <a:avLst/>
          </a:prstGeom>
          <a:solidFill>
            <a:schemeClr val="accent1"/>
          </a:solidFill>
          <a:ln w="25400">
            <a:solidFill>
              <a:srgbClr val="D9D9D9"/>
            </a:solidFill>
            <a:miter lim="800000"/>
            <a:headEnd/>
            <a:tailEnd/>
          </a:ln>
        </p:spPr>
        <p:txBody>
          <a:bodyPr anchor="ctr"/>
          <a:lstStyle/>
          <a:p>
            <a:pPr algn="ctr"/>
            <a:r>
              <a:rPr lang="zh-CN" altLang="en-US" sz="3200" b="1">
                <a:solidFill>
                  <a:srgbClr val="FFFFFF"/>
                </a:solidFill>
                <a:latin typeface="微软雅黑" pitchFamily="34" charset="-122"/>
                <a:ea typeface="微软雅黑" pitchFamily="34" charset="-122"/>
                <a:sym typeface="Arial" pitchFamily="34" charset="0"/>
              </a:rPr>
              <a:t>教学重、难点</a:t>
            </a:r>
          </a:p>
        </p:txBody>
      </p:sp>
      <p:sp>
        <p:nvSpPr>
          <p:cNvPr id="27656" name="TextBox 15"/>
          <p:cNvSpPr txBox="1">
            <a:spLocks noChangeArrowheads="1"/>
          </p:cNvSpPr>
          <p:nvPr/>
        </p:nvSpPr>
        <p:spPr bwMode="auto">
          <a:xfrm>
            <a:off x="2843808" y="2564904"/>
            <a:ext cx="4536504" cy="349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lnSpc>
                <a:spcPct val="150000"/>
              </a:lnSpc>
              <a:buSzPct val="100000"/>
              <a:buFontTx/>
              <a:buAutoNum type="arabicPeriod"/>
            </a:pPr>
            <a:r>
              <a:rPr lang="zh-CN" altLang="en-US" sz="3200" b="1">
                <a:latin typeface="Arial" pitchFamily="34" charset="0"/>
              </a:rPr>
              <a:t>数据模型</a:t>
            </a:r>
            <a:endParaRPr lang="en-US" altLang="zh-CN" sz="3200" b="1">
              <a:latin typeface="Arial" pitchFamily="34" charset="0"/>
            </a:endParaRPr>
          </a:p>
          <a:p>
            <a:pPr eaLnBrk="1" hangingPunct="1">
              <a:lnSpc>
                <a:spcPct val="150000"/>
              </a:lnSpc>
              <a:buSzPct val="100000"/>
              <a:buFontTx/>
              <a:buAutoNum type="arabicPeriod"/>
            </a:pPr>
            <a:r>
              <a:rPr lang="zh-CN" altLang="en-US" sz="3200" b="1">
                <a:latin typeface="Arial" pitchFamily="34" charset="0"/>
              </a:rPr>
              <a:t>数据库系统</a:t>
            </a:r>
            <a:endParaRPr lang="en-US" altLang="zh-CN" sz="3200" b="1">
              <a:latin typeface="Arial" pitchFamily="34" charset="0"/>
            </a:endParaRPr>
          </a:p>
          <a:p>
            <a:pPr eaLnBrk="1" hangingPunct="1">
              <a:lnSpc>
                <a:spcPct val="150000"/>
              </a:lnSpc>
              <a:buSzPct val="100000"/>
              <a:buFontTx/>
              <a:buAutoNum type="arabicPeriod"/>
            </a:pPr>
            <a:r>
              <a:rPr lang="zh-CN" altLang="en-US" sz="3200" b="1">
                <a:latin typeface="Arial" pitchFamily="34" charset="0"/>
              </a:rPr>
              <a:t>数据库的体系结</a:t>
            </a:r>
            <a:r>
              <a:rPr lang="zh-CN" altLang="en-US" sz="3200" b="1" smtClean="0">
                <a:latin typeface="Arial" pitchFamily="34" charset="0"/>
              </a:rPr>
              <a:t>构</a:t>
            </a:r>
            <a:endParaRPr lang="en-US" altLang="zh-CN" sz="3200">
              <a:solidFill>
                <a:srgbClr val="404040"/>
              </a:solidFill>
              <a:latin typeface="宋体" pitchFamily="2" charset="-122"/>
            </a:endParaRPr>
          </a:p>
        </p:txBody>
      </p:sp>
    </p:spTree>
    <p:extLst>
      <p:ext uri="{BB962C8B-B14F-4D97-AF65-F5344CB8AC3E}">
        <p14:creationId xmlns:p14="http://schemas.microsoft.com/office/powerpoint/2010/main" val="619215920"/>
      </p:ext>
    </p:extLst>
  </p:cSld>
  <p:clrMapOvr>
    <a:masterClrMapping/>
  </p:clrMapOvr>
  <p:transition>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6"/>
          <p:cNvSpPr txBox="1">
            <a:spLocks noChangeArrowheads="1"/>
          </p:cNvSpPr>
          <p:nvPr/>
        </p:nvSpPr>
        <p:spPr bwMode="auto">
          <a:xfrm>
            <a:off x="251520" y="543446"/>
            <a:ext cx="8713788" cy="56938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en-US" sz="2800" b="1"/>
              <a:t>网状模型的优缺点</a:t>
            </a:r>
            <a:endParaRPr lang="en-US" altLang="zh-CN" sz="2800" b="1"/>
          </a:p>
          <a:p>
            <a:r>
              <a:rPr lang="zh-CN" altLang="zh-CN" sz="2800"/>
              <a:t>优点：</a:t>
            </a:r>
          </a:p>
          <a:p>
            <a:r>
              <a:rPr lang="sq-AL" altLang="zh-CN" sz="2800"/>
              <a:t>(1)</a:t>
            </a:r>
            <a:r>
              <a:rPr lang="zh-CN" altLang="zh-CN" sz="2800"/>
              <a:t>能用实体间的多种复杂联系更加直</a:t>
            </a:r>
            <a:r>
              <a:rPr lang="zh-CN" altLang="zh-CN" sz="2800" smtClean="0"/>
              <a:t>接描</a:t>
            </a:r>
            <a:r>
              <a:rPr lang="zh-CN" altLang="zh-CN" sz="2800"/>
              <a:t>述现实世</a:t>
            </a:r>
            <a:r>
              <a:rPr lang="zh-CN" altLang="zh-CN" sz="2800" smtClean="0"/>
              <a:t>界</a:t>
            </a:r>
            <a:endParaRPr lang="zh-CN" altLang="zh-CN" sz="2800"/>
          </a:p>
          <a:p>
            <a:r>
              <a:rPr lang="sq-AL" altLang="zh-CN" sz="2800"/>
              <a:t>(2)</a:t>
            </a:r>
            <a:r>
              <a:rPr lang="zh-CN" altLang="zh-CN" sz="2800"/>
              <a:t>具有良好的性能和存取效率。</a:t>
            </a:r>
          </a:p>
          <a:p>
            <a:endParaRPr lang="en-US" altLang="zh-CN" sz="2800"/>
          </a:p>
          <a:p>
            <a:r>
              <a:rPr lang="zh-CN" altLang="zh-CN" sz="2800"/>
              <a:t>缺点：</a:t>
            </a:r>
          </a:p>
          <a:p>
            <a:r>
              <a:rPr lang="sq-AL" altLang="zh-CN" sz="2800"/>
              <a:t>(1)</a:t>
            </a:r>
            <a:r>
              <a:rPr lang="zh-CN" altLang="zh-CN" sz="2800"/>
              <a:t>数据结构比较复杂，并且随着应用环境的扩大，数据库的结构也变得越来越复杂，不利于用户使用。</a:t>
            </a:r>
          </a:p>
          <a:p>
            <a:r>
              <a:rPr lang="sq-AL" altLang="zh-CN" sz="2800"/>
              <a:t>(2)</a:t>
            </a:r>
            <a:r>
              <a:rPr lang="zh-CN" altLang="zh-CN" sz="2800"/>
              <a:t>数据语言复杂，不利于用户使用。</a:t>
            </a:r>
          </a:p>
          <a:p>
            <a:r>
              <a:rPr lang="sq-AL" altLang="zh-CN" sz="2800"/>
              <a:t>(3)</a:t>
            </a:r>
            <a:r>
              <a:rPr lang="zh-CN" altLang="zh-CN" sz="2800"/>
              <a:t>由于记录之间的联系是通过存取路径实现的，应用程序在访问数据时必须选择适当的存取路径，这就要求用户必须了解系统结构的细节，从而加重了编写应用程序的负担。</a:t>
            </a:r>
            <a:endParaRPr lang="zh-CN" altLang="en-US" sz="2800" b="1"/>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6"/>
          <p:cNvSpPr txBox="1">
            <a:spLocks noChangeArrowheads="1"/>
          </p:cNvSpPr>
          <p:nvPr/>
        </p:nvSpPr>
        <p:spPr bwMode="auto">
          <a:xfrm>
            <a:off x="250825" y="1124744"/>
            <a:ext cx="8713788" cy="54784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美国</a:t>
            </a:r>
            <a:r>
              <a:rPr lang="sq-AL" altLang="zh-CN" sz="2800"/>
              <a:t>IBM</a:t>
            </a:r>
            <a:r>
              <a:rPr lang="zh-CN" altLang="zh-CN" sz="2800"/>
              <a:t>公</a:t>
            </a:r>
            <a:r>
              <a:rPr lang="zh-CN" altLang="zh-CN" sz="2800" smtClean="0"/>
              <a:t>司的</a:t>
            </a:r>
            <a:r>
              <a:rPr lang="zh-CN" altLang="zh-CN" sz="2800"/>
              <a:t>研究员</a:t>
            </a:r>
            <a:r>
              <a:rPr lang="sq-AL" altLang="zh-CN" sz="2800"/>
              <a:t>E.F.Codd</a:t>
            </a:r>
            <a:r>
              <a:rPr lang="zh-CN" altLang="zh-CN" sz="2800"/>
              <a:t>于</a:t>
            </a:r>
            <a:r>
              <a:rPr lang="sq-AL" altLang="zh-CN" sz="2800"/>
              <a:t>1970</a:t>
            </a:r>
            <a:r>
              <a:rPr lang="zh-CN" altLang="zh-CN" sz="2800"/>
              <a:t>年提出</a:t>
            </a:r>
            <a:r>
              <a:rPr lang="zh-CN" altLang="en-US" sz="2800"/>
              <a:t>。</a:t>
            </a:r>
            <a:endParaRPr lang="en-US" altLang="zh-CN" sz="2800" b="1"/>
          </a:p>
          <a:p>
            <a:pPr eaLnBrk="1" hangingPunct="1">
              <a:spcBef>
                <a:spcPct val="50000"/>
              </a:spcBef>
            </a:pPr>
            <a:r>
              <a:rPr lang="en-US" altLang="zh-CN" sz="2800" b="1"/>
              <a:t>1.</a:t>
            </a:r>
            <a:r>
              <a:rPr lang="zh-CN" altLang="zh-CN" sz="2800" b="1"/>
              <a:t>关系模型的数据结构</a:t>
            </a:r>
            <a:endParaRPr lang="en-US" altLang="zh-CN" sz="2800" b="1"/>
          </a:p>
          <a:p>
            <a:pPr eaLnBrk="1" hangingPunct="1">
              <a:spcBef>
                <a:spcPct val="50000"/>
              </a:spcBef>
            </a:pPr>
            <a:r>
              <a:rPr lang="zh-CN" altLang="zh-CN" sz="2800"/>
              <a:t>关系模型由一组关系组成，每个关系的数据结构是一张规范的二维表。</a:t>
            </a:r>
            <a:endParaRPr lang="en-US" altLang="zh-CN" sz="2800"/>
          </a:p>
          <a:p>
            <a:pPr eaLnBrk="1" hangingPunct="1">
              <a:spcBef>
                <a:spcPct val="50000"/>
              </a:spcBef>
            </a:pPr>
            <a:r>
              <a:rPr lang="zh-CN" altLang="zh-CN" sz="2800"/>
              <a:t>表中的一行称为一个元组，表中的一列称为属性。</a:t>
            </a:r>
            <a:endParaRPr lang="en-US" altLang="zh-CN" sz="2800"/>
          </a:p>
          <a:p>
            <a:pPr eaLnBrk="1" hangingPunct="1">
              <a:spcBef>
                <a:spcPct val="50000"/>
              </a:spcBef>
            </a:pPr>
            <a:r>
              <a:rPr lang="zh-CN" altLang="zh-CN" sz="2800"/>
              <a:t>唯一确定一个元组的属性组称为码。</a:t>
            </a:r>
            <a:endParaRPr lang="en-US" altLang="zh-CN" sz="2800"/>
          </a:p>
          <a:p>
            <a:pPr eaLnBrk="1" hangingPunct="1">
              <a:spcBef>
                <a:spcPct val="50000"/>
              </a:spcBef>
            </a:pPr>
            <a:r>
              <a:rPr lang="zh-CN" altLang="en-US" sz="2800"/>
              <a:t>读者</a:t>
            </a:r>
            <a:r>
              <a:rPr lang="en-US" altLang="zh-CN" sz="2800"/>
              <a:t>(</a:t>
            </a:r>
            <a:r>
              <a:rPr lang="zh-CN" altLang="en-US" sz="2800"/>
              <a:t>读者编号</a:t>
            </a:r>
            <a:r>
              <a:rPr lang="en-US" altLang="zh-CN" sz="2800"/>
              <a:t>,</a:t>
            </a:r>
            <a:r>
              <a:rPr lang="zh-CN" altLang="en-US" sz="2800"/>
              <a:t>姓名</a:t>
            </a:r>
            <a:r>
              <a:rPr lang="en-US" altLang="zh-CN" sz="2800"/>
              <a:t>)</a:t>
            </a:r>
          </a:p>
          <a:p>
            <a:pPr eaLnBrk="1" hangingPunct="1">
              <a:spcBef>
                <a:spcPct val="50000"/>
              </a:spcBef>
            </a:pPr>
            <a:r>
              <a:rPr lang="zh-CN" altLang="en-US" sz="2800"/>
              <a:t>图书</a:t>
            </a:r>
            <a:r>
              <a:rPr lang="en-US" altLang="zh-CN" sz="2800"/>
              <a:t>(ISBN</a:t>
            </a:r>
            <a:r>
              <a:rPr lang="zh-CN" altLang="en-US" sz="2800"/>
              <a:t>号</a:t>
            </a:r>
            <a:r>
              <a:rPr lang="en-US" altLang="zh-CN" sz="2800"/>
              <a:t>,</a:t>
            </a:r>
            <a:r>
              <a:rPr lang="zh-CN" altLang="en-US" sz="2800"/>
              <a:t>图书名</a:t>
            </a:r>
            <a:r>
              <a:rPr lang="en-US" altLang="zh-CN" sz="2800"/>
              <a:t>)</a:t>
            </a:r>
          </a:p>
          <a:p>
            <a:pPr eaLnBrk="1" hangingPunct="1">
              <a:spcBef>
                <a:spcPct val="50000"/>
              </a:spcBef>
            </a:pPr>
            <a:r>
              <a:rPr lang="zh-CN" altLang="en-US" sz="2800"/>
              <a:t>借阅</a:t>
            </a:r>
            <a:r>
              <a:rPr lang="en-US" altLang="zh-CN" sz="2800"/>
              <a:t>(</a:t>
            </a:r>
            <a:r>
              <a:rPr lang="zh-CN" altLang="en-US" sz="2800"/>
              <a:t>读者编号</a:t>
            </a:r>
            <a:r>
              <a:rPr lang="en-US" altLang="zh-CN" sz="2800"/>
              <a:t>,ISBN</a:t>
            </a:r>
            <a:r>
              <a:rPr lang="zh-CN" altLang="en-US" sz="2800"/>
              <a:t>号</a:t>
            </a:r>
            <a:r>
              <a:rPr lang="en-US" altLang="zh-CN" sz="2800"/>
              <a:t>,</a:t>
            </a:r>
            <a:r>
              <a:rPr lang="zh-CN" altLang="en-US" sz="2800"/>
              <a:t>借书日期</a:t>
            </a:r>
            <a:r>
              <a:rPr lang="en-US" altLang="zh-CN" sz="2800"/>
              <a:t>)</a:t>
            </a:r>
            <a:endParaRPr lang="zh-CN" altLang="en-US" sz="2800"/>
          </a:p>
        </p:txBody>
      </p:sp>
      <p:sp>
        <p:nvSpPr>
          <p:cNvPr id="60421" name="矩形 68"/>
          <p:cNvSpPr>
            <a:spLocks noChangeArrowheads="1"/>
          </p:cNvSpPr>
          <p:nvPr/>
        </p:nvSpPr>
        <p:spPr bwMode="auto">
          <a:xfrm>
            <a:off x="251520" y="620688"/>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1.4.4 </a:t>
            </a:r>
            <a:r>
              <a:rPr lang="zh-CN" altLang="en-US" sz="2400" b="1">
                <a:latin typeface="微软雅黑" pitchFamily="34" charset="-122"/>
                <a:ea typeface="微软雅黑" pitchFamily="34" charset="-122"/>
              </a:rPr>
              <a:t>关系数据模型</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6"/>
          <p:cNvSpPr txBox="1">
            <a:spLocks noChangeArrowheads="1"/>
          </p:cNvSpPr>
          <p:nvPr/>
        </p:nvSpPr>
        <p:spPr bwMode="auto">
          <a:xfrm>
            <a:off x="250825" y="1512888"/>
            <a:ext cx="8713788"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关系模型的数据操作及完整性约束</a:t>
            </a:r>
            <a:endParaRPr lang="en-US" altLang="zh-CN" sz="2800" b="1"/>
          </a:p>
          <a:p>
            <a:pPr eaLnBrk="1" hangingPunct="1">
              <a:spcBef>
                <a:spcPct val="50000"/>
              </a:spcBef>
            </a:pPr>
            <a:r>
              <a:rPr lang="zh-CN" altLang="zh-CN" sz="2800"/>
              <a:t>关系模型的数据操作主要包括查询和更新两大类。</a:t>
            </a:r>
            <a:endParaRPr lang="en-US" altLang="zh-CN" sz="2800"/>
          </a:p>
          <a:p>
            <a:pPr eaLnBrk="1" hangingPunct="1">
              <a:spcBef>
                <a:spcPct val="50000"/>
              </a:spcBef>
            </a:pPr>
            <a:r>
              <a:rPr lang="zh-CN" altLang="zh-CN" sz="2800"/>
              <a:t>这些操作都需要满足关系完整性约束条件，这些约束条件包括实体完整性、参照完整性和用户定义的完整性约束三大类。</a:t>
            </a:r>
            <a:endParaRPr lang="zh-CN" altLang="en-US" sz="2800" b="1"/>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6"/>
          <p:cNvSpPr txBox="1">
            <a:spLocks noChangeArrowheads="1"/>
          </p:cNvSpPr>
          <p:nvPr/>
        </p:nvSpPr>
        <p:spPr bwMode="auto">
          <a:xfrm>
            <a:off x="251520" y="620688"/>
            <a:ext cx="8713788" cy="52629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en-US" sz="2800" b="1"/>
              <a:t>关系模型的优缺点</a:t>
            </a:r>
            <a:endParaRPr lang="en-US" altLang="zh-CN" sz="2800" b="1"/>
          </a:p>
          <a:p>
            <a:r>
              <a:rPr lang="zh-CN" altLang="zh-CN" sz="2800"/>
              <a:t>优点：</a:t>
            </a:r>
          </a:p>
          <a:p>
            <a:r>
              <a:rPr lang="en-US" altLang="zh-CN" sz="2800"/>
              <a:t>(1)</a:t>
            </a:r>
            <a:r>
              <a:rPr lang="zh-CN" altLang="zh-CN" sz="2800"/>
              <a:t>关系模型是建立在严格的数学基础上的。</a:t>
            </a:r>
          </a:p>
          <a:p>
            <a:r>
              <a:rPr lang="en-US" altLang="zh-CN" sz="2800"/>
              <a:t>(2)</a:t>
            </a:r>
            <a:r>
              <a:rPr lang="zh-CN" altLang="zh-CN" sz="2800"/>
              <a:t>关系模型的数据结构简单、清晰、容易理解。实体</a:t>
            </a:r>
            <a:r>
              <a:rPr lang="zh-CN" altLang="en-US" sz="2800"/>
              <a:t>、</a:t>
            </a:r>
            <a:r>
              <a:rPr lang="zh-CN" altLang="zh-CN" sz="2800"/>
              <a:t>联系都用关系来表示，无论操作的对象还是操作的结果都是关系。</a:t>
            </a:r>
          </a:p>
          <a:p>
            <a:r>
              <a:rPr lang="en-US" altLang="zh-CN" sz="2800"/>
              <a:t>(3)</a:t>
            </a:r>
            <a:r>
              <a:rPr lang="zh-CN" altLang="zh-CN" sz="2800"/>
              <a:t>关系模型的存取路径对用户透明，具有更好的数据独立性和安全保密性，也使用户更易于使用。</a:t>
            </a:r>
          </a:p>
          <a:p>
            <a:endParaRPr lang="en-US" altLang="zh-CN" sz="2800"/>
          </a:p>
          <a:p>
            <a:r>
              <a:rPr lang="zh-CN" altLang="zh-CN" sz="2800"/>
              <a:t>缺点</a:t>
            </a:r>
            <a:r>
              <a:rPr lang="zh-CN" altLang="en-US" sz="2800"/>
              <a:t>：</a:t>
            </a:r>
            <a:endParaRPr lang="en-US" altLang="zh-CN" sz="2800"/>
          </a:p>
          <a:p>
            <a:r>
              <a:rPr lang="zh-CN" altLang="zh-CN" sz="2800"/>
              <a:t>查询效率较低，与存取路径对用户透明有关，因此数据库管理系统需要对查询进行优化，以提高查询效</a:t>
            </a:r>
            <a:r>
              <a:rPr lang="zh-CN" altLang="zh-CN" sz="2800" smtClean="0"/>
              <a:t>率</a:t>
            </a:r>
            <a:endParaRPr lang="zh-CN" altLang="en-US" sz="2800" b="1"/>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6"/>
          <p:cNvSpPr txBox="1">
            <a:spLocks noChangeArrowheads="1"/>
          </p:cNvSpPr>
          <p:nvPr/>
        </p:nvSpPr>
        <p:spPr bwMode="auto">
          <a:xfrm>
            <a:off x="250700" y="1196752"/>
            <a:ext cx="8713788" cy="31085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在面向对象模型中，基本结构是对象，一切事物都可以看做对象。</a:t>
            </a:r>
            <a:endParaRPr lang="en-US" altLang="zh-CN" sz="2800"/>
          </a:p>
          <a:p>
            <a:pPr eaLnBrk="1" hangingPunct="1">
              <a:spcBef>
                <a:spcPct val="50000"/>
              </a:spcBef>
            </a:pPr>
            <a:r>
              <a:rPr lang="zh-CN" altLang="zh-CN" sz="2800"/>
              <a:t>对象用来描述现实世界的一个实体，它由一组属性和对这组属性进行操作的一组方法组成。</a:t>
            </a:r>
            <a:endParaRPr lang="en-US" altLang="zh-CN" sz="2800"/>
          </a:p>
          <a:p>
            <a:pPr eaLnBrk="1" hangingPunct="1">
              <a:spcBef>
                <a:spcPct val="50000"/>
              </a:spcBef>
            </a:pPr>
            <a:r>
              <a:rPr lang="zh-CN" altLang="zh-CN" sz="2800"/>
              <a:t>属性描述对象的状态，所有属性合起来构成对象的数据结构，方法描述对象的行为。</a:t>
            </a:r>
            <a:endParaRPr lang="zh-CN" altLang="en-US" sz="2800" b="1"/>
          </a:p>
        </p:txBody>
      </p:sp>
      <p:sp>
        <p:nvSpPr>
          <p:cNvPr id="63493" name="矩形 68"/>
          <p:cNvSpPr>
            <a:spLocks noChangeArrowheads="1"/>
          </p:cNvSpPr>
          <p:nvPr/>
        </p:nvSpPr>
        <p:spPr bwMode="auto">
          <a:xfrm>
            <a:off x="323528" y="620688"/>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1.4.5 </a:t>
            </a:r>
            <a:r>
              <a:rPr lang="zh-CN" altLang="en-US" sz="2400" b="1">
                <a:latin typeface="微软雅黑" pitchFamily="34" charset="-122"/>
                <a:ea typeface="微软雅黑" pitchFamily="34" charset="-122"/>
              </a:rPr>
              <a:t>面向对象数据模型</a:t>
            </a:r>
          </a:p>
        </p:txBody>
      </p:sp>
      <p:pic>
        <p:nvPicPr>
          <p:cNvPr id="634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933056"/>
            <a:ext cx="304165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nvSpPr>
        <p:spPr bwMode="auto">
          <a:xfrm>
            <a:off x="293688" y="764704"/>
            <a:ext cx="37020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eaLnBrk="0" hangingPunct="0"/>
            <a:r>
              <a:rPr lang="en-US" altLang="zh-CN" sz="2800" b="1">
                <a:latin typeface="Arial" pitchFamily="34" charset="0"/>
              </a:rPr>
              <a:t>1.5 </a:t>
            </a:r>
            <a:r>
              <a:rPr lang="zh-CN" altLang="en-US" sz="2800" b="1">
                <a:latin typeface="Arial" pitchFamily="34" charset="0"/>
              </a:rPr>
              <a:t>数据库系统</a:t>
            </a:r>
          </a:p>
        </p:txBody>
      </p:sp>
      <p:sp>
        <p:nvSpPr>
          <p:cNvPr id="65540" name="Text Box 6"/>
          <p:cNvSpPr txBox="1">
            <a:spLocks noChangeArrowheads="1"/>
          </p:cNvSpPr>
          <p:nvPr/>
        </p:nvSpPr>
        <p:spPr bwMode="auto">
          <a:xfrm>
            <a:off x="250825" y="2277592"/>
            <a:ext cx="8713788" cy="954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数据库系统</a:t>
            </a:r>
            <a:r>
              <a:rPr lang="en-US" altLang="zh-CN" sz="2800"/>
              <a:t>(DataBase System,DBS)</a:t>
            </a:r>
            <a:r>
              <a:rPr lang="zh-CN" altLang="zh-CN" sz="2800"/>
              <a:t>是包含数据库的计算机系统</a:t>
            </a:r>
            <a:endParaRPr lang="zh-CN" altLang="en-US" sz="2800" b="1"/>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6"/>
          <p:cNvSpPr txBox="1">
            <a:spLocks noChangeArrowheads="1"/>
          </p:cNvSpPr>
          <p:nvPr/>
        </p:nvSpPr>
        <p:spPr bwMode="auto">
          <a:xfrm>
            <a:off x="251073" y="1124744"/>
            <a:ext cx="8713788" cy="9541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数据库系统主要由数据库、软件系统、硬件系统和人员组成</a:t>
            </a:r>
            <a:endParaRPr lang="zh-CN" altLang="en-US" sz="2800" b="1"/>
          </a:p>
        </p:txBody>
      </p:sp>
      <p:sp>
        <p:nvSpPr>
          <p:cNvPr id="66565" name="矩形 68"/>
          <p:cNvSpPr>
            <a:spLocks noChangeArrowheads="1"/>
          </p:cNvSpPr>
          <p:nvPr/>
        </p:nvSpPr>
        <p:spPr bwMode="auto">
          <a:xfrm>
            <a:off x="395536" y="54868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1.5.1 </a:t>
            </a:r>
            <a:r>
              <a:rPr lang="zh-CN" altLang="en-US" sz="2400" b="1">
                <a:latin typeface="微软雅黑" pitchFamily="34" charset="-122"/>
                <a:ea typeface="微软雅黑" pitchFamily="34" charset="-122"/>
              </a:rPr>
              <a:t>数据库系统的组成</a:t>
            </a:r>
          </a:p>
        </p:txBody>
      </p:sp>
      <p:pic>
        <p:nvPicPr>
          <p:cNvPr id="665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2060575"/>
            <a:ext cx="439261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6"/>
          <p:cNvSpPr txBox="1">
            <a:spLocks noChangeArrowheads="1"/>
          </p:cNvSpPr>
          <p:nvPr/>
        </p:nvSpPr>
        <p:spPr bwMode="auto">
          <a:xfrm>
            <a:off x="250825" y="676428"/>
            <a:ext cx="8713788" cy="54168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1.</a:t>
            </a:r>
            <a:r>
              <a:rPr lang="zh-CN" altLang="en-US" sz="2800" b="1"/>
              <a:t>硬件平台</a:t>
            </a:r>
            <a:endParaRPr lang="en-US" altLang="zh-CN" sz="2800" b="1"/>
          </a:p>
          <a:p>
            <a:pPr eaLnBrk="1" hangingPunct="1">
              <a:spcBef>
                <a:spcPct val="50000"/>
              </a:spcBef>
            </a:pPr>
            <a:r>
              <a:rPr lang="zh-CN" altLang="zh-CN" sz="2400"/>
              <a:t>大容量的磁盘</a:t>
            </a:r>
            <a:r>
              <a:rPr lang="zh-CN" altLang="en-US" sz="2400"/>
              <a:t>、</a:t>
            </a:r>
            <a:r>
              <a:rPr lang="zh-CN" altLang="zh-CN" sz="2400"/>
              <a:t>磁带、光盘。足够大的内存</a:t>
            </a:r>
            <a:r>
              <a:rPr lang="zh-CN" altLang="en-US" sz="2400"/>
              <a:t>，</a:t>
            </a:r>
            <a:r>
              <a:rPr lang="zh-CN" altLang="zh-CN" sz="2400"/>
              <a:t>较高的通道能力。</a:t>
            </a:r>
            <a:endParaRPr lang="en-US" altLang="zh-CN" sz="2400"/>
          </a:p>
          <a:p>
            <a:pPr eaLnBrk="1" hangingPunct="1">
              <a:spcBef>
                <a:spcPct val="50000"/>
              </a:spcBef>
            </a:pPr>
            <a:r>
              <a:rPr lang="en-US" altLang="zh-CN" sz="2800" b="1"/>
              <a:t>2.</a:t>
            </a:r>
            <a:r>
              <a:rPr lang="zh-CN" altLang="zh-CN" sz="2800" b="1"/>
              <a:t>软件系统</a:t>
            </a:r>
            <a:endParaRPr lang="en-US" altLang="zh-CN" sz="2800" b="1"/>
          </a:p>
          <a:p>
            <a:r>
              <a:rPr lang="zh-CN" altLang="zh-CN" sz="2400"/>
              <a:t>（</a:t>
            </a:r>
            <a:r>
              <a:rPr lang="en-US" altLang="zh-CN" sz="2400"/>
              <a:t>1</a:t>
            </a:r>
            <a:r>
              <a:rPr lang="zh-CN" altLang="zh-CN" sz="2400"/>
              <a:t>）数据库管理系统</a:t>
            </a:r>
          </a:p>
          <a:p>
            <a:r>
              <a:rPr lang="zh-CN" altLang="zh-CN" sz="2400"/>
              <a:t>（</a:t>
            </a:r>
            <a:r>
              <a:rPr lang="en-US" altLang="zh-CN" sz="2400"/>
              <a:t>2</a:t>
            </a:r>
            <a:r>
              <a:rPr lang="zh-CN" altLang="zh-CN" sz="2400"/>
              <a:t>）操作系统</a:t>
            </a:r>
          </a:p>
          <a:p>
            <a:r>
              <a:rPr lang="zh-CN" altLang="zh-CN" sz="2400"/>
              <a:t>（</a:t>
            </a:r>
            <a:r>
              <a:rPr lang="en-US" altLang="zh-CN" sz="2400"/>
              <a:t>3</a:t>
            </a:r>
            <a:r>
              <a:rPr lang="zh-CN" altLang="zh-CN" sz="2400"/>
              <a:t>）高级语言及其编译系统</a:t>
            </a:r>
          </a:p>
          <a:p>
            <a:r>
              <a:rPr lang="zh-CN" altLang="zh-CN" sz="2400"/>
              <a:t>（</a:t>
            </a:r>
            <a:r>
              <a:rPr lang="en-US" altLang="zh-CN" sz="2400"/>
              <a:t>4</a:t>
            </a:r>
            <a:r>
              <a:rPr lang="zh-CN" altLang="zh-CN" sz="2400"/>
              <a:t>）应用开发工具软件</a:t>
            </a:r>
          </a:p>
          <a:p>
            <a:r>
              <a:rPr lang="zh-CN" altLang="zh-CN" sz="2400"/>
              <a:t>（</a:t>
            </a:r>
            <a:r>
              <a:rPr lang="en-US" altLang="zh-CN" sz="2400"/>
              <a:t>5</a:t>
            </a:r>
            <a:r>
              <a:rPr lang="zh-CN" altLang="zh-CN" sz="2400"/>
              <a:t>）数据库应用软件</a:t>
            </a:r>
          </a:p>
          <a:p>
            <a:pPr eaLnBrk="1" hangingPunct="1">
              <a:spcBef>
                <a:spcPct val="50000"/>
              </a:spcBef>
            </a:pPr>
            <a:r>
              <a:rPr lang="en-US" altLang="zh-CN" sz="2800" b="1"/>
              <a:t>3.</a:t>
            </a:r>
            <a:r>
              <a:rPr lang="zh-CN" altLang="zh-CN" sz="2800" b="1"/>
              <a:t>数据库</a:t>
            </a:r>
            <a:endParaRPr lang="en-US" altLang="zh-CN" sz="2800" b="1"/>
          </a:p>
          <a:p>
            <a:pPr eaLnBrk="1" hangingPunct="1">
              <a:spcBef>
                <a:spcPct val="50000"/>
              </a:spcBef>
            </a:pPr>
            <a:r>
              <a:rPr lang="en-US" altLang="zh-CN" sz="2800" b="1"/>
              <a:t>4.</a:t>
            </a:r>
            <a:r>
              <a:rPr lang="zh-CN" altLang="zh-CN" sz="2800" b="1"/>
              <a:t>人员</a:t>
            </a:r>
            <a:endParaRPr lang="en-US" altLang="zh-CN" sz="2800" b="1"/>
          </a:p>
          <a:p>
            <a:pPr eaLnBrk="1" hangingPunct="1">
              <a:spcBef>
                <a:spcPct val="50000"/>
              </a:spcBef>
            </a:pPr>
            <a:r>
              <a:rPr lang="zh-CN" altLang="zh-CN" sz="2400"/>
              <a:t>数据库管理员、系统分析员、数据库设计人员、程序员和用户。</a:t>
            </a:r>
            <a:endParaRPr lang="zh-CN" altLang="en-US" sz="2400" b="1"/>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6"/>
          <p:cNvSpPr txBox="1">
            <a:spLocks noChangeArrowheads="1"/>
          </p:cNvSpPr>
          <p:nvPr/>
        </p:nvSpPr>
        <p:spPr bwMode="auto">
          <a:xfrm>
            <a:off x="250825" y="1512888"/>
            <a:ext cx="8713788" cy="954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a:t>数据库管理系统是数据库系统中对数据进行管理的软件系统，它是数据库系统的核心组成部分。</a:t>
            </a:r>
            <a:endParaRPr lang="zh-CN" altLang="en-US" sz="2800" b="1"/>
          </a:p>
        </p:txBody>
      </p:sp>
      <p:sp>
        <p:nvSpPr>
          <p:cNvPr id="68613" name="矩形 68"/>
          <p:cNvSpPr>
            <a:spLocks noChangeArrowheads="1"/>
          </p:cNvSpPr>
          <p:nvPr/>
        </p:nvSpPr>
        <p:spPr bwMode="auto">
          <a:xfrm>
            <a:off x="539750" y="836613"/>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1.5.2 </a:t>
            </a:r>
            <a:r>
              <a:rPr lang="zh-CN" altLang="en-US" sz="2400" b="1">
                <a:latin typeface="微软雅黑" pitchFamily="34" charset="-122"/>
                <a:ea typeface="微软雅黑" pitchFamily="34" charset="-122"/>
              </a:rPr>
              <a:t>数据库管理系统</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6"/>
          <p:cNvSpPr txBox="1">
            <a:spLocks noChangeArrowheads="1"/>
          </p:cNvSpPr>
          <p:nvPr/>
        </p:nvSpPr>
        <p:spPr bwMode="auto">
          <a:xfrm>
            <a:off x="250825" y="620688"/>
            <a:ext cx="8713788" cy="1600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1.</a:t>
            </a:r>
            <a:r>
              <a:rPr lang="zh-CN" altLang="zh-CN" sz="2800" b="1"/>
              <a:t>数据库管理系统的组成</a:t>
            </a:r>
            <a:endParaRPr lang="en-US" altLang="zh-CN" sz="2800" b="1"/>
          </a:p>
          <a:p>
            <a:pPr eaLnBrk="1" hangingPunct="1">
              <a:spcBef>
                <a:spcPct val="50000"/>
              </a:spcBef>
            </a:pPr>
            <a:r>
              <a:rPr lang="zh-CN" altLang="zh-CN" sz="2800"/>
              <a:t>由数据和元数据、存储管理器、查询处理器、事务管理器等部分组成</a:t>
            </a:r>
            <a:endParaRPr lang="zh-CN" altLang="en-US" sz="2800" b="1"/>
          </a:p>
        </p:txBody>
      </p:sp>
      <p:pic>
        <p:nvPicPr>
          <p:cNvPr id="696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492896"/>
            <a:ext cx="432048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nvSpPr>
        <p:spPr bwMode="auto">
          <a:xfrm>
            <a:off x="107504" y="636364"/>
            <a:ext cx="89233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3600" b="1">
                <a:latin typeface="Calibri" pitchFamily="34" charset="0"/>
                <a:ea typeface="微软雅黑" pitchFamily="34" charset="-122"/>
              </a:rPr>
              <a:t>数据库绪论</a:t>
            </a:r>
          </a:p>
        </p:txBody>
      </p:sp>
      <p:sp>
        <p:nvSpPr>
          <p:cNvPr id="27655" name="矩形​​ 12"/>
          <p:cNvSpPr>
            <a:spLocks noChangeArrowheads="1"/>
          </p:cNvSpPr>
          <p:nvPr/>
        </p:nvSpPr>
        <p:spPr bwMode="auto">
          <a:xfrm>
            <a:off x="755576" y="1628800"/>
            <a:ext cx="7776863" cy="431602"/>
          </a:xfrm>
          <a:prstGeom prst="rect">
            <a:avLst/>
          </a:prstGeom>
          <a:solidFill>
            <a:schemeClr val="accent1"/>
          </a:solidFill>
          <a:ln w="25400">
            <a:solidFill>
              <a:srgbClr val="D9D9D9"/>
            </a:solidFill>
            <a:miter lim="800000"/>
            <a:headEnd/>
            <a:tailEnd/>
          </a:ln>
        </p:spPr>
        <p:txBody>
          <a:bodyPr anchor="ctr"/>
          <a:lstStyle/>
          <a:p>
            <a:pPr algn="ctr"/>
            <a:r>
              <a:rPr lang="zh-CN" altLang="en-US" sz="3200" b="1" smtClean="0">
                <a:solidFill>
                  <a:srgbClr val="FFFFFF"/>
                </a:solidFill>
                <a:latin typeface="微软雅黑" pitchFamily="34" charset="-122"/>
                <a:ea typeface="微软雅黑" pitchFamily="34" charset="-122"/>
                <a:sym typeface="Arial" pitchFamily="34" charset="0"/>
              </a:rPr>
              <a:t>章节安排</a:t>
            </a:r>
            <a:endParaRPr lang="zh-CN" altLang="en-US" sz="3200" b="1">
              <a:solidFill>
                <a:srgbClr val="FFFFFF"/>
              </a:solidFill>
              <a:latin typeface="微软雅黑" pitchFamily="34" charset="-122"/>
              <a:ea typeface="微软雅黑" pitchFamily="34" charset="-122"/>
              <a:sym typeface="Arial" pitchFamily="34" charset="0"/>
            </a:endParaRPr>
          </a:p>
        </p:txBody>
      </p:sp>
      <p:sp>
        <p:nvSpPr>
          <p:cNvPr id="27656" name="TextBox 15"/>
          <p:cNvSpPr txBox="1">
            <a:spLocks noChangeArrowheads="1"/>
          </p:cNvSpPr>
          <p:nvPr/>
        </p:nvSpPr>
        <p:spPr bwMode="auto">
          <a:xfrm>
            <a:off x="2699792" y="2060402"/>
            <a:ext cx="4680520" cy="399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lnSpc>
                <a:spcPct val="160000"/>
              </a:lnSpc>
            </a:pPr>
            <a:r>
              <a:rPr lang="zh-CN" altLang="en-US" sz="3200" b="1">
                <a:solidFill>
                  <a:srgbClr val="FF9900"/>
                </a:solidFill>
                <a:latin typeface="宋体" pitchFamily="2" charset="-122"/>
              </a:rPr>
              <a:t>         </a:t>
            </a:r>
          </a:p>
          <a:p>
            <a:pPr latinLnBrk="1">
              <a:lnSpc>
                <a:spcPts val="2200"/>
              </a:lnSpc>
              <a:spcAft>
                <a:spcPct val="20000"/>
              </a:spcAft>
              <a:buClr>
                <a:srgbClr val="FF0000"/>
              </a:buClr>
            </a:pPr>
            <a:r>
              <a:rPr lang="en-US" altLang="zh-CN" sz="3200" b="1" smtClean="0">
                <a:latin typeface="Arial" pitchFamily="34" charset="0"/>
              </a:rPr>
              <a:t>1.1 </a:t>
            </a:r>
            <a:r>
              <a:rPr lang="zh-CN" altLang="en-US" sz="3200" b="1" smtClean="0">
                <a:latin typeface="Arial" pitchFamily="34" charset="0"/>
              </a:rPr>
              <a:t>引</a:t>
            </a:r>
            <a:r>
              <a:rPr lang="zh-CN" altLang="en-US" sz="3200" b="1">
                <a:latin typeface="Arial" pitchFamily="34" charset="0"/>
              </a:rPr>
              <a:t>言</a:t>
            </a:r>
            <a:endParaRPr lang="zh-CN" altLang="en-US" sz="3200">
              <a:latin typeface="Arial" pitchFamily="34" charset="0"/>
            </a:endParaRPr>
          </a:p>
          <a:p>
            <a:r>
              <a:rPr lang="en-US" altLang="zh-CN" sz="3200" b="1" smtClean="0">
                <a:solidFill>
                  <a:schemeClr val="accent6"/>
                </a:solidFill>
                <a:latin typeface="Arial" pitchFamily="34" charset="0"/>
              </a:rPr>
              <a:t>1.2 </a:t>
            </a:r>
            <a:r>
              <a:rPr lang="zh-CN" altLang="en-US" sz="3200" b="1" smtClean="0">
                <a:solidFill>
                  <a:schemeClr val="accent6"/>
                </a:solidFill>
                <a:latin typeface="Arial" pitchFamily="34" charset="0"/>
              </a:rPr>
              <a:t>数</a:t>
            </a:r>
            <a:r>
              <a:rPr lang="zh-CN" altLang="en-US" sz="3200" b="1">
                <a:solidFill>
                  <a:schemeClr val="accent6"/>
                </a:solidFill>
                <a:latin typeface="Arial" pitchFamily="34" charset="0"/>
              </a:rPr>
              <a:t>据库基础知识</a:t>
            </a:r>
          </a:p>
          <a:p>
            <a:r>
              <a:rPr lang="en-US" altLang="zh-CN" sz="3200" b="1" smtClean="0">
                <a:latin typeface="Arial" pitchFamily="34" charset="0"/>
              </a:rPr>
              <a:t>1.3 </a:t>
            </a:r>
            <a:r>
              <a:rPr lang="zh-CN" altLang="en-US" sz="3200" b="1" smtClean="0">
                <a:latin typeface="Arial" pitchFamily="34" charset="0"/>
              </a:rPr>
              <a:t>数</a:t>
            </a:r>
            <a:r>
              <a:rPr lang="zh-CN" altLang="en-US" sz="3200" b="1">
                <a:latin typeface="Arial" pitchFamily="34" charset="0"/>
              </a:rPr>
              <a:t>据库的起源与发展</a:t>
            </a:r>
          </a:p>
          <a:p>
            <a:r>
              <a:rPr lang="en-US" altLang="zh-CN" sz="3200" b="1" smtClean="0">
                <a:solidFill>
                  <a:schemeClr val="accent6"/>
                </a:solidFill>
                <a:latin typeface="Arial" pitchFamily="34" charset="0"/>
              </a:rPr>
              <a:t>1.4 </a:t>
            </a:r>
            <a:r>
              <a:rPr lang="zh-CN" altLang="en-US" sz="3200" b="1" smtClean="0">
                <a:solidFill>
                  <a:schemeClr val="accent6"/>
                </a:solidFill>
                <a:latin typeface="Arial" pitchFamily="34" charset="0"/>
              </a:rPr>
              <a:t>数</a:t>
            </a:r>
            <a:r>
              <a:rPr lang="zh-CN" altLang="en-US" sz="3200" b="1">
                <a:solidFill>
                  <a:schemeClr val="accent6"/>
                </a:solidFill>
                <a:latin typeface="Arial" pitchFamily="34" charset="0"/>
              </a:rPr>
              <a:t>据模型</a:t>
            </a:r>
          </a:p>
          <a:p>
            <a:r>
              <a:rPr lang="en-US" altLang="zh-CN" sz="3200" b="1" smtClean="0">
                <a:latin typeface="Arial" pitchFamily="34" charset="0"/>
              </a:rPr>
              <a:t>1.5 </a:t>
            </a:r>
            <a:r>
              <a:rPr lang="zh-CN" altLang="en-US" sz="3200" b="1" smtClean="0">
                <a:latin typeface="Arial" pitchFamily="34" charset="0"/>
              </a:rPr>
              <a:t>数</a:t>
            </a:r>
            <a:r>
              <a:rPr lang="zh-CN" altLang="en-US" sz="3200" b="1">
                <a:latin typeface="Arial" pitchFamily="34" charset="0"/>
              </a:rPr>
              <a:t>据库系</a:t>
            </a:r>
            <a:r>
              <a:rPr lang="zh-CN" altLang="en-US" sz="3200" b="1" smtClean="0">
                <a:latin typeface="Arial" pitchFamily="34" charset="0"/>
              </a:rPr>
              <a:t>统</a:t>
            </a:r>
            <a:endParaRPr lang="en-US" altLang="zh-CN" sz="3200">
              <a:solidFill>
                <a:srgbClr val="404040"/>
              </a:solidFill>
              <a:latin typeface="宋体" pitchFamily="2" charset="-122"/>
            </a:endParaRPr>
          </a:p>
        </p:txBody>
      </p:sp>
    </p:spTree>
    <p:extLst>
      <p:ext uri="{BB962C8B-B14F-4D97-AF65-F5344CB8AC3E}">
        <p14:creationId xmlns:p14="http://schemas.microsoft.com/office/powerpoint/2010/main" val="3921133791"/>
      </p:ext>
    </p:extLst>
  </p:cSld>
  <p:clrMapOvr>
    <a:masterClrMapping/>
  </p:clrMapOvr>
  <p:transition>
    <p:cover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6"/>
          <p:cNvSpPr txBox="1">
            <a:spLocks noChangeArrowheads="1"/>
          </p:cNvSpPr>
          <p:nvPr/>
        </p:nvSpPr>
        <p:spPr bwMode="auto">
          <a:xfrm>
            <a:off x="250825" y="548680"/>
            <a:ext cx="8713788"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数据库管理系统的工作模式</a:t>
            </a:r>
            <a:endParaRPr lang="zh-CN" altLang="en-US" sz="2800" b="1"/>
          </a:p>
        </p:txBody>
      </p:sp>
      <p:pic>
        <p:nvPicPr>
          <p:cNvPr id="706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7167562"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3142134"/>
            <a:ext cx="5402262"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6"/>
          <p:cNvSpPr txBox="1">
            <a:spLocks noChangeArrowheads="1"/>
          </p:cNvSpPr>
          <p:nvPr/>
        </p:nvSpPr>
        <p:spPr bwMode="auto">
          <a:xfrm>
            <a:off x="251520" y="1116608"/>
            <a:ext cx="8713788" cy="46166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zh-CN" sz="2800" b="1"/>
              <a:t>数据库管理系统的主要功能</a:t>
            </a:r>
            <a:endParaRPr lang="en-US" altLang="zh-CN" sz="2800" b="1"/>
          </a:p>
          <a:p>
            <a:pPr eaLnBrk="1" hangingPunct="1">
              <a:spcBef>
                <a:spcPct val="50000"/>
              </a:spcBef>
            </a:pPr>
            <a:r>
              <a:rPr lang="zh-CN" altLang="zh-CN" sz="2800"/>
              <a:t>（</a:t>
            </a:r>
            <a:r>
              <a:rPr lang="en-US" altLang="zh-CN" sz="2800"/>
              <a:t>1</a:t>
            </a:r>
            <a:r>
              <a:rPr lang="zh-CN" altLang="zh-CN" sz="2800"/>
              <a:t>）数据定义</a:t>
            </a:r>
            <a:r>
              <a:rPr lang="en-US" altLang="zh-CN" sz="2800"/>
              <a:t/>
            </a:r>
            <a:br>
              <a:rPr lang="en-US" altLang="zh-CN" sz="2800"/>
            </a:br>
            <a:r>
              <a:rPr lang="zh-CN" altLang="zh-CN" sz="2800"/>
              <a:t>定义数据的结构、数据的约束和访问控制</a:t>
            </a:r>
            <a:r>
              <a:rPr lang="zh-CN" altLang="en-US" sz="2800"/>
              <a:t>。</a:t>
            </a:r>
            <a:endParaRPr lang="en-US" altLang="zh-CN" sz="2800"/>
          </a:p>
          <a:p>
            <a:pPr eaLnBrk="1" hangingPunct="1">
              <a:spcBef>
                <a:spcPct val="50000"/>
              </a:spcBef>
            </a:pPr>
            <a:r>
              <a:rPr lang="zh-CN" altLang="zh-CN" sz="2800"/>
              <a:t>（</a:t>
            </a:r>
            <a:r>
              <a:rPr lang="en-US" altLang="zh-CN" sz="2800"/>
              <a:t>2</a:t>
            </a:r>
            <a:r>
              <a:rPr lang="zh-CN" altLang="zh-CN" sz="2800"/>
              <a:t>）数据组织、存储和管理</a:t>
            </a:r>
            <a:r>
              <a:rPr lang="en-US" altLang="zh-CN" sz="2800"/>
              <a:t/>
            </a:r>
            <a:br>
              <a:rPr lang="en-US" altLang="zh-CN" sz="2800"/>
            </a:br>
            <a:r>
              <a:rPr lang="zh-CN" altLang="zh-CN" sz="2800"/>
              <a:t>选取合适的文件结构在存储级上组织这些数据，以便提高存储空间利用率。提供多种存取方法（如索引查找、</a:t>
            </a:r>
            <a:r>
              <a:rPr lang="en-US" altLang="zh-CN" sz="2800"/>
              <a:t>Hash</a:t>
            </a:r>
            <a:r>
              <a:rPr lang="zh-CN" altLang="zh-CN" sz="2800"/>
              <a:t>查找、顺序查找等），以便提高存储效率。</a:t>
            </a:r>
          </a:p>
          <a:p>
            <a:pPr eaLnBrk="1" hangingPunct="1">
              <a:spcBef>
                <a:spcPct val="50000"/>
              </a:spcBef>
            </a:pPr>
            <a:r>
              <a:rPr lang="zh-CN" altLang="zh-CN" sz="2800"/>
              <a:t>（</a:t>
            </a:r>
            <a:r>
              <a:rPr lang="en-US" altLang="zh-CN" sz="2800"/>
              <a:t>3</a:t>
            </a:r>
            <a:r>
              <a:rPr lang="zh-CN" altLang="zh-CN" sz="2800"/>
              <a:t>）数据操纵</a:t>
            </a:r>
            <a:r>
              <a:rPr lang="en-US" altLang="zh-CN" sz="2800"/>
              <a:t/>
            </a:r>
            <a:br>
              <a:rPr lang="en-US" altLang="zh-CN" sz="2800"/>
            </a:br>
            <a:r>
              <a:rPr lang="zh-CN" altLang="zh-CN" sz="2800"/>
              <a:t>查询、插入、修改、删除</a:t>
            </a:r>
            <a:r>
              <a:rPr lang="zh-CN" altLang="en-US" sz="2800"/>
              <a:t>。</a:t>
            </a:r>
            <a:endParaRPr lang="zh-CN" altLang="zh-CN" sz="280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6"/>
          <p:cNvSpPr txBox="1">
            <a:spLocks noChangeArrowheads="1"/>
          </p:cNvSpPr>
          <p:nvPr/>
        </p:nvSpPr>
        <p:spPr bwMode="auto">
          <a:xfrm>
            <a:off x="250825" y="764704"/>
            <a:ext cx="8713788" cy="54784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zh-CN" sz="2800" b="1"/>
              <a:t>数据库管理系统的主要功能</a:t>
            </a:r>
            <a:endParaRPr lang="en-US" altLang="zh-CN" sz="2800" b="1"/>
          </a:p>
          <a:p>
            <a:pPr eaLnBrk="1" hangingPunct="1">
              <a:spcBef>
                <a:spcPct val="50000"/>
              </a:spcBef>
            </a:pPr>
            <a:r>
              <a:rPr lang="zh-CN" altLang="zh-CN" sz="2800"/>
              <a:t>（</a:t>
            </a:r>
            <a:r>
              <a:rPr lang="en-US" altLang="zh-CN" sz="2800"/>
              <a:t>4</a:t>
            </a:r>
            <a:r>
              <a:rPr lang="zh-CN" altLang="zh-CN" sz="2800"/>
              <a:t>）事务管理和运行管理</a:t>
            </a:r>
            <a:r>
              <a:rPr lang="en-US" altLang="zh-CN" sz="2800"/>
              <a:t/>
            </a:r>
            <a:br>
              <a:rPr lang="en-US" altLang="zh-CN" sz="2800"/>
            </a:br>
            <a:r>
              <a:rPr lang="zh-CN" altLang="zh-CN" sz="2800"/>
              <a:t>并发控制、存取权限控制和数据完整性约束机制、运行日志管理、故障检测与恢复，以便发现和处理数据库运行过程中出现的问题。</a:t>
            </a:r>
          </a:p>
          <a:p>
            <a:pPr eaLnBrk="1" hangingPunct="1">
              <a:spcBef>
                <a:spcPct val="50000"/>
              </a:spcBef>
            </a:pPr>
            <a:r>
              <a:rPr lang="zh-CN" altLang="zh-CN" sz="2800"/>
              <a:t>（</a:t>
            </a:r>
            <a:r>
              <a:rPr lang="en-US" altLang="zh-CN" sz="2800"/>
              <a:t>5</a:t>
            </a:r>
            <a:r>
              <a:rPr lang="zh-CN" altLang="zh-CN" sz="2800"/>
              <a:t>）数据库的维护</a:t>
            </a:r>
            <a:r>
              <a:rPr lang="en-US" altLang="zh-CN" sz="2800"/>
              <a:t/>
            </a:r>
            <a:br>
              <a:rPr lang="en-US" altLang="zh-CN" sz="2800"/>
            </a:br>
            <a:r>
              <a:rPr lang="zh-CN" altLang="zh-CN" sz="2800"/>
              <a:t>提供各种实用程序，以便完成数据库数据的载入、转换、转储，以及数据库的重组和性能监视等功能。</a:t>
            </a:r>
          </a:p>
          <a:p>
            <a:pPr eaLnBrk="1" hangingPunct="1">
              <a:spcBef>
                <a:spcPct val="50000"/>
              </a:spcBef>
            </a:pPr>
            <a:r>
              <a:rPr lang="zh-CN" altLang="zh-CN" sz="2800"/>
              <a:t>（</a:t>
            </a:r>
            <a:r>
              <a:rPr lang="en-US" altLang="zh-CN" sz="2800"/>
              <a:t>6</a:t>
            </a:r>
            <a:r>
              <a:rPr lang="zh-CN" altLang="zh-CN" sz="2800"/>
              <a:t>）其它</a:t>
            </a:r>
            <a:r>
              <a:rPr lang="en-US" altLang="zh-CN" sz="2800"/>
              <a:t/>
            </a:r>
            <a:br>
              <a:rPr lang="en-US" altLang="zh-CN" sz="2800"/>
            </a:br>
            <a:r>
              <a:rPr lang="zh-CN" altLang="zh-CN" sz="2800"/>
              <a:t>提供与网络中其它软件系统的通信功能，提供各种接口，以方便用户和应用程序使用数据库。</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6"/>
          <p:cNvSpPr txBox="1">
            <a:spLocks noChangeArrowheads="1"/>
          </p:cNvSpPr>
          <p:nvPr/>
        </p:nvSpPr>
        <p:spPr bwMode="auto">
          <a:xfrm>
            <a:off x="250825" y="1124744"/>
            <a:ext cx="8713788" cy="116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1.</a:t>
            </a:r>
            <a:r>
              <a:rPr lang="zh-CN" altLang="zh-CN" sz="2800" b="1"/>
              <a:t>三级模式结构</a:t>
            </a:r>
            <a:endParaRPr lang="en-US" altLang="zh-CN" sz="2800" b="1"/>
          </a:p>
          <a:p>
            <a:pPr eaLnBrk="1" hangingPunct="1">
              <a:spcBef>
                <a:spcPct val="50000"/>
              </a:spcBef>
            </a:pPr>
            <a:r>
              <a:rPr lang="zh-CN" altLang="zh-CN" sz="2800"/>
              <a:t>由模式、内模式和外模式组成</a:t>
            </a:r>
            <a:endParaRPr lang="zh-CN" altLang="en-US" sz="2800" b="1"/>
          </a:p>
        </p:txBody>
      </p:sp>
      <p:sp>
        <p:nvSpPr>
          <p:cNvPr id="73733" name="矩形 68"/>
          <p:cNvSpPr>
            <a:spLocks noChangeArrowheads="1"/>
          </p:cNvSpPr>
          <p:nvPr/>
        </p:nvSpPr>
        <p:spPr bwMode="auto">
          <a:xfrm>
            <a:off x="251520" y="476672"/>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微软雅黑" pitchFamily="34" charset="-122"/>
                <a:ea typeface="微软雅黑" pitchFamily="34" charset="-122"/>
              </a:rPr>
              <a:t>1.5.3 </a:t>
            </a:r>
            <a:r>
              <a:rPr lang="zh-CN" altLang="en-US" sz="2400" b="1">
                <a:latin typeface="微软雅黑" pitchFamily="34" charset="-122"/>
                <a:ea typeface="微软雅黑" pitchFamily="34" charset="-122"/>
              </a:rPr>
              <a:t>数据库的体系结构</a:t>
            </a:r>
          </a:p>
        </p:txBody>
      </p:sp>
      <p:pic>
        <p:nvPicPr>
          <p:cNvPr id="737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2348880"/>
            <a:ext cx="54705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6"/>
          <p:cNvSpPr txBox="1">
            <a:spLocks noChangeArrowheads="1"/>
          </p:cNvSpPr>
          <p:nvPr/>
        </p:nvSpPr>
        <p:spPr bwMode="auto">
          <a:xfrm>
            <a:off x="250825" y="1512888"/>
            <a:ext cx="8713788" cy="31085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b="1"/>
              <a:t>（</a:t>
            </a:r>
            <a:r>
              <a:rPr lang="en-US" altLang="zh-CN" sz="2800" b="1"/>
              <a:t>1</a:t>
            </a:r>
            <a:r>
              <a:rPr lang="zh-CN" altLang="zh-CN" sz="2800" b="1"/>
              <a:t>）模式（</a:t>
            </a:r>
            <a:r>
              <a:rPr lang="en-US" altLang="zh-CN" sz="2800" b="1"/>
              <a:t>Schema</a:t>
            </a:r>
            <a:r>
              <a:rPr lang="zh-CN" altLang="zh-CN" sz="2800" b="1"/>
              <a:t>）</a:t>
            </a:r>
            <a:endParaRPr lang="en-US" altLang="zh-CN" sz="2800" b="1"/>
          </a:p>
          <a:p>
            <a:pPr eaLnBrk="1" hangingPunct="1">
              <a:spcBef>
                <a:spcPct val="50000"/>
              </a:spcBef>
            </a:pPr>
            <a:r>
              <a:rPr lang="zh-CN" altLang="zh-CN" sz="2800"/>
              <a:t>模式也称为概念模式或逻辑模式。它是数据库中全体数据的逻辑结构和特征的描述。</a:t>
            </a:r>
            <a:endParaRPr lang="en-US" altLang="zh-CN" sz="2800"/>
          </a:p>
          <a:p>
            <a:pPr eaLnBrk="1" hangingPunct="1">
              <a:spcBef>
                <a:spcPct val="50000"/>
              </a:spcBef>
            </a:pPr>
            <a:r>
              <a:rPr lang="zh-CN" altLang="zh-CN" sz="2800"/>
              <a:t>一个数据库只有一个模式，它处于数据库系统三级模式结构的中间，与数据的物理存储细节无关，也与具体的应用程序和用户无关。</a:t>
            </a:r>
            <a:endParaRPr lang="zh-CN" altLang="en-US" sz="2800" b="1"/>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6"/>
          <p:cNvSpPr txBox="1">
            <a:spLocks noChangeArrowheads="1"/>
          </p:cNvSpPr>
          <p:nvPr/>
        </p:nvSpPr>
        <p:spPr bwMode="auto">
          <a:xfrm>
            <a:off x="250825" y="908720"/>
            <a:ext cx="8713788" cy="52629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zh-CN" altLang="zh-CN" sz="2800" b="1"/>
              <a:t>（</a:t>
            </a:r>
            <a:r>
              <a:rPr lang="en-US" altLang="zh-CN" sz="2800" b="1"/>
              <a:t>2</a:t>
            </a:r>
            <a:r>
              <a:rPr lang="zh-CN" altLang="zh-CN" sz="2800" b="1"/>
              <a:t>）外模式（</a:t>
            </a:r>
            <a:r>
              <a:rPr lang="en-US" altLang="zh-CN" sz="2800" b="1"/>
              <a:t>External Schema</a:t>
            </a:r>
            <a:r>
              <a:rPr lang="zh-CN" altLang="zh-CN" sz="2800" b="1"/>
              <a:t>）</a:t>
            </a:r>
            <a:endParaRPr lang="en-US" altLang="zh-CN" sz="2800" b="1"/>
          </a:p>
          <a:p>
            <a:pPr eaLnBrk="1" hangingPunct="1">
              <a:spcBef>
                <a:spcPct val="50000"/>
              </a:spcBef>
            </a:pPr>
            <a:r>
              <a:rPr lang="zh-CN" altLang="zh-CN" sz="2800"/>
              <a:t>外模式也称子模式或用户模式，它是用户所看到和使用的局部数据的逻辑结构和特征的描述。</a:t>
            </a:r>
            <a:endParaRPr lang="en-US" altLang="zh-CN" sz="2800"/>
          </a:p>
          <a:p>
            <a:pPr eaLnBrk="1" hangingPunct="1">
              <a:spcBef>
                <a:spcPct val="50000"/>
              </a:spcBef>
            </a:pPr>
            <a:r>
              <a:rPr lang="zh-CN" altLang="zh-CN" sz="2800"/>
              <a:t>它由模式导出，是模式的一个子集</a:t>
            </a:r>
            <a:r>
              <a:rPr lang="zh-CN" altLang="en-US" sz="2800"/>
              <a:t>。</a:t>
            </a:r>
            <a:endParaRPr lang="en-US" altLang="zh-CN" sz="2800"/>
          </a:p>
          <a:p>
            <a:pPr eaLnBrk="1" hangingPunct="1">
              <a:spcBef>
                <a:spcPct val="50000"/>
              </a:spcBef>
            </a:pPr>
            <a:endParaRPr lang="en-US" altLang="zh-CN" sz="2800"/>
          </a:p>
          <a:p>
            <a:pPr eaLnBrk="1" hangingPunct="1"/>
            <a:r>
              <a:rPr lang="zh-CN" altLang="zh-CN" sz="2800" b="1"/>
              <a:t>（</a:t>
            </a:r>
            <a:r>
              <a:rPr lang="en-US" altLang="zh-CN" sz="2800" b="1"/>
              <a:t>3</a:t>
            </a:r>
            <a:r>
              <a:rPr lang="zh-CN" altLang="zh-CN" sz="2800" b="1"/>
              <a:t>）内模式（</a:t>
            </a:r>
            <a:r>
              <a:rPr lang="en-US" altLang="zh-CN" sz="2800" b="1"/>
              <a:t>Internal Schema</a:t>
            </a:r>
            <a:r>
              <a:rPr lang="zh-CN" altLang="zh-CN" sz="2800" b="1"/>
              <a:t>）</a:t>
            </a:r>
          </a:p>
          <a:p>
            <a:pPr eaLnBrk="1" hangingPunct="1"/>
            <a:r>
              <a:rPr lang="zh-CN" altLang="zh-CN" sz="2800"/>
              <a:t>内模式也称存储模式。它是数据物理结构和存储方式的描述，是数据在数据库内部的表示方式</a:t>
            </a:r>
            <a:r>
              <a:rPr lang="zh-CN" altLang="en-US" sz="2800"/>
              <a:t>。</a:t>
            </a:r>
            <a:endParaRPr lang="en-US" altLang="zh-CN" sz="2800"/>
          </a:p>
          <a:p>
            <a:pPr eaLnBrk="1" hangingPunct="1">
              <a:spcBef>
                <a:spcPct val="50000"/>
              </a:spcBef>
            </a:pPr>
            <a:r>
              <a:rPr lang="zh-CN" altLang="en-US" sz="2800"/>
              <a:t>一个数据库只有一个内模式，内模式由数据库管理系统提供的内模式描述语言定义。</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6"/>
          <p:cNvSpPr txBox="1">
            <a:spLocks noChangeArrowheads="1"/>
          </p:cNvSpPr>
          <p:nvPr/>
        </p:nvSpPr>
        <p:spPr bwMode="auto">
          <a:xfrm>
            <a:off x="250700" y="476672"/>
            <a:ext cx="8713788" cy="59093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2.</a:t>
            </a:r>
            <a:r>
              <a:rPr lang="zh-CN" altLang="zh-CN" sz="2800" b="1"/>
              <a:t>两级映像</a:t>
            </a:r>
            <a:endParaRPr lang="en-US" altLang="zh-CN" sz="2800" b="1"/>
          </a:p>
          <a:p>
            <a:pPr eaLnBrk="1" hangingPunct="1">
              <a:spcBef>
                <a:spcPct val="50000"/>
              </a:spcBef>
            </a:pPr>
            <a:r>
              <a:rPr lang="zh-CN" altLang="zh-CN" sz="2800"/>
              <a:t>用户对外模式发出请求</a:t>
            </a:r>
            <a:r>
              <a:rPr lang="zh-CN" altLang="en-US" sz="2800"/>
              <a:t>，</a:t>
            </a:r>
            <a:r>
              <a:rPr lang="en-US" altLang="zh-CN" sz="2800"/>
              <a:t>DBMS</a:t>
            </a:r>
            <a:r>
              <a:rPr lang="zh-CN" altLang="zh-CN" sz="2800"/>
              <a:t>转换为对模式的请求，然后再转换成对内模式的请求，最后对数据库中的数据进行处理。处理的结果必须转换成与外模式相匹配的格式。模式间完成转换的过程就称为映像。</a:t>
            </a:r>
            <a:endParaRPr lang="en-US" altLang="zh-CN" sz="2800" b="1"/>
          </a:p>
          <a:p>
            <a:pPr eaLnBrk="1" hangingPunct="1"/>
            <a:r>
              <a:rPr lang="zh-CN" altLang="zh-CN" sz="2800" b="1"/>
              <a:t>（</a:t>
            </a:r>
            <a:r>
              <a:rPr lang="en-US" altLang="zh-CN" sz="2800" b="1"/>
              <a:t>1</a:t>
            </a:r>
            <a:r>
              <a:rPr lang="zh-CN" altLang="zh-CN" sz="2800" b="1"/>
              <a:t>）外模式</a:t>
            </a:r>
            <a:r>
              <a:rPr lang="en-US" altLang="zh-CN" sz="2800" b="1"/>
              <a:t>/</a:t>
            </a:r>
            <a:r>
              <a:rPr lang="zh-CN" altLang="zh-CN" sz="2800" b="1"/>
              <a:t>模式映像</a:t>
            </a:r>
          </a:p>
          <a:p>
            <a:pPr eaLnBrk="1" hangingPunct="1"/>
            <a:r>
              <a:rPr lang="zh-CN" altLang="zh-CN" sz="2800"/>
              <a:t>外模式</a:t>
            </a:r>
            <a:r>
              <a:rPr lang="en-US" altLang="zh-CN" sz="2800"/>
              <a:t>/</a:t>
            </a:r>
            <a:r>
              <a:rPr lang="zh-CN" altLang="zh-CN" sz="2800"/>
              <a:t>模式映像定义了外模式与模式之间的对应关系，也就是数据的局部逻辑结构与全局逻辑结构之间的关系</a:t>
            </a:r>
            <a:r>
              <a:rPr lang="zh-CN" altLang="en-US" sz="2800"/>
              <a:t>。</a:t>
            </a:r>
            <a:endParaRPr lang="en-US" altLang="zh-CN" sz="2800"/>
          </a:p>
          <a:p>
            <a:pPr eaLnBrk="1" hangingPunct="1"/>
            <a:endParaRPr lang="en-US" altLang="zh-CN" sz="2800"/>
          </a:p>
          <a:p>
            <a:pPr eaLnBrk="1" hangingPunct="1"/>
            <a:r>
              <a:rPr lang="zh-CN" altLang="zh-CN" sz="2800" b="1"/>
              <a:t>（</a:t>
            </a:r>
            <a:r>
              <a:rPr lang="en-US" altLang="zh-CN" sz="2800" b="1"/>
              <a:t>2</a:t>
            </a:r>
            <a:r>
              <a:rPr lang="zh-CN" altLang="zh-CN" sz="2800" b="1"/>
              <a:t>）模式</a:t>
            </a:r>
            <a:r>
              <a:rPr lang="en-US" altLang="zh-CN" sz="2800" b="1"/>
              <a:t>/</a:t>
            </a:r>
            <a:r>
              <a:rPr lang="zh-CN" altLang="zh-CN" sz="2800" b="1"/>
              <a:t>内模式映像</a:t>
            </a:r>
          </a:p>
          <a:p>
            <a:pPr eaLnBrk="1" hangingPunct="1"/>
            <a:r>
              <a:rPr lang="zh-CN" altLang="zh-CN" sz="2800"/>
              <a:t>模式</a:t>
            </a:r>
            <a:r>
              <a:rPr lang="en-US" altLang="zh-CN" sz="2800"/>
              <a:t>/</a:t>
            </a:r>
            <a:r>
              <a:rPr lang="zh-CN" altLang="zh-CN" sz="2800"/>
              <a:t>内模式映像定义了模式与内模式之间的对应关系，也就是数据全局逻辑结构与存储结构之间的对应关系</a:t>
            </a:r>
            <a:endParaRPr lang="zh-CN" altLang="en-US" sz="2800" b="1"/>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6"/>
          <p:cNvSpPr txBox="1">
            <a:spLocks noChangeArrowheads="1"/>
          </p:cNvSpPr>
          <p:nvPr/>
        </p:nvSpPr>
        <p:spPr bwMode="auto">
          <a:xfrm>
            <a:off x="250700" y="1052736"/>
            <a:ext cx="8713788" cy="46166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pPr>
            <a:r>
              <a:rPr lang="en-US" altLang="zh-CN" sz="2800" b="1"/>
              <a:t>3.</a:t>
            </a:r>
            <a:r>
              <a:rPr lang="zh-CN" altLang="zh-CN" sz="2800" b="1"/>
              <a:t>数据独立性</a:t>
            </a:r>
            <a:endParaRPr lang="en-US" altLang="zh-CN" sz="2800" b="1"/>
          </a:p>
          <a:p>
            <a:pPr eaLnBrk="1" hangingPunct="1">
              <a:spcBef>
                <a:spcPct val="50000"/>
              </a:spcBef>
            </a:pPr>
            <a:r>
              <a:rPr lang="zh-CN" altLang="zh-CN" sz="2800"/>
              <a:t>数据独立性是指应用程序与数据库的数据逻辑组织以及存储结构之间的相互独立。</a:t>
            </a:r>
            <a:endParaRPr lang="en-US" altLang="zh-CN" sz="2800"/>
          </a:p>
          <a:p>
            <a:pPr eaLnBrk="1" hangingPunct="1"/>
            <a:r>
              <a:rPr lang="zh-CN" altLang="zh-CN" sz="2800" b="1"/>
              <a:t>（</a:t>
            </a:r>
            <a:r>
              <a:rPr lang="sq-AL" altLang="zh-CN" sz="2800" b="1"/>
              <a:t>1</a:t>
            </a:r>
            <a:r>
              <a:rPr lang="zh-CN" altLang="zh-CN" sz="2800" b="1"/>
              <a:t>）逻辑数据独立性</a:t>
            </a:r>
          </a:p>
          <a:p>
            <a:pPr eaLnBrk="1" hangingPunct="1"/>
            <a:r>
              <a:rPr lang="zh-CN" altLang="zh-CN" sz="2800"/>
              <a:t>逻辑数据独立性是指外模式不会随着模式的改变而改变。</a:t>
            </a:r>
            <a:endParaRPr lang="en-US" altLang="zh-CN" sz="2800"/>
          </a:p>
          <a:p>
            <a:pPr eaLnBrk="1" hangingPunct="1"/>
            <a:endParaRPr lang="en-US" altLang="zh-CN" sz="2800" b="1"/>
          </a:p>
          <a:p>
            <a:pPr eaLnBrk="1" hangingPunct="1"/>
            <a:r>
              <a:rPr lang="zh-CN" altLang="zh-CN" sz="2800" b="1"/>
              <a:t>（</a:t>
            </a:r>
            <a:r>
              <a:rPr lang="sq-AL" altLang="zh-CN" sz="2800" b="1"/>
              <a:t>2</a:t>
            </a:r>
            <a:r>
              <a:rPr lang="zh-CN" altLang="zh-CN" sz="2800" b="1"/>
              <a:t>）物理数据独立性</a:t>
            </a:r>
          </a:p>
          <a:p>
            <a:pPr eaLnBrk="1" hangingPunct="1"/>
            <a:r>
              <a:rPr lang="zh-CN" altLang="zh-CN" sz="2800"/>
              <a:t>物理数据独立性是指模式不会随着内模式的改变而改变。</a:t>
            </a:r>
            <a:endParaRPr lang="zh-CN" altLang="en-US" sz="2800" b="1"/>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extBox 13"/>
          <p:cNvSpPr txBox="1">
            <a:spLocks noChangeArrowheads="1"/>
          </p:cNvSpPr>
          <p:nvPr/>
        </p:nvSpPr>
        <p:spPr bwMode="auto">
          <a:xfrm>
            <a:off x="323850" y="4868863"/>
            <a:ext cx="201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4400">
                <a:solidFill>
                  <a:schemeClr val="tx2"/>
                </a:solidFill>
                <a:latin typeface="Impact" pitchFamily="34" charset="0"/>
                <a:ea typeface="Arial Unicode MS" pitchFamily="34" charset="-122"/>
                <a:cs typeface="Arial Unicode MS" pitchFamily="34" charset="-122"/>
              </a:rPr>
              <a:t>The end</a:t>
            </a:r>
          </a:p>
        </p:txBody>
      </p:sp>
      <p:sp>
        <p:nvSpPr>
          <p:cNvPr id="78854" name="矩形 14"/>
          <p:cNvSpPr>
            <a:spLocks noChangeArrowheads="1"/>
          </p:cNvSpPr>
          <p:nvPr/>
        </p:nvSpPr>
        <p:spPr bwMode="auto">
          <a:xfrm>
            <a:off x="0" y="909638"/>
            <a:ext cx="8531225"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800">
              <a:solidFill>
                <a:srgbClr val="FFFFFF"/>
              </a:solidFill>
              <a:latin typeface="Arial" pitchFamily="34" charset="0"/>
            </a:endParaRPr>
          </a:p>
        </p:txBody>
      </p:sp>
      <p:sp>
        <p:nvSpPr>
          <p:cNvPr id="78855" name="矩形 14"/>
          <p:cNvSpPr>
            <a:spLocks noChangeArrowheads="1"/>
          </p:cNvSpPr>
          <p:nvPr/>
        </p:nvSpPr>
        <p:spPr bwMode="auto">
          <a:xfrm>
            <a:off x="503238" y="5876925"/>
            <a:ext cx="8640762"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800">
              <a:solidFill>
                <a:srgbClr val="FFFFFF"/>
              </a:solidFill>
              <a:latin typeface="Arial" pitchFamily="34" charset="0"/>
            </a:endParaRPr>
          </a:p>
        </p:txBody>
      </p:sp>
      <p:sp>
        <p:nvSpPr>
          <p:cNvPr id="78856" name="Text Box 26"/>
          <p:cNvSpPr>
            <a:spLocks noChangeArrowheads="1"/>
          </p:cNvSpPr>
          <p:nvPr/>
        </p:nvSpPr>
        <p:spPr bwMode="auto">
          <a:xfrm>
            <a:off x="6777038" y="6200775"/>
            <a:ext cx="2281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zh-CN" altLang="en-US" sz="2400">
                <a:solidFill>
                  <a:schemeClr val="bg1"/>
                </a:solidFill>
                <a:latin typeface="微软雅黑" pitchFamily="34" charset="-122"/>
                <a:ea typeface="微软雅黑" pitchFamily="34" charset="-122"/>
                <a:sym typeface="微软雅黑" pitchFamily="34" charset="-122"/>
              </a:rPr>
              <a:t>组织结构</a:t>
            </a:r>
            <a:endParaRPr lang="zh-CN" altLang="en-US" sz="1800">
              <a:latin typeface="Arial" pitchFamily="34" charset="0"/>
            </a:endParaRPr>
          </a:p>
        </p:txBody>
      </p:sp>
      <p:sp>
        <p:nvSpPr>
          <p:cNvPr id="15372" name="1 Título"/>
          <p:cNvSpPr txBox="1">
            <a:spLocks noChangeArrowheads="1"/>
          </p:cNvSpPr>
          <p:nvPr/>
        </p:nvSpPr>
        <p:spPr bwMode="auto">
          <a:xfrm>
            <a:off x="396875" y="2636838"/>
            <a:ext cx="88550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lnSpc>
                <a:spcPts val="5763"/>
              </a:lnSpc>
            </a:pPr>
            <a:r>
              <a:rPr lang="zh-CN" altLang="en-US" sz="6000" b="1">
                <a:latin typeface="Arial Black" pitchFamily="34" charset="0"/>
                <a:ea typeface="微软雅黑" pitchFamily="34" charset="-122"/>
              </a:rPr>
              <a:t>  </a:t>
            </a:r>
            <a:r>
              <a:rPr lang="es-HN" altLang="en-US" sz="6000" b="1">
                <a:latin typeface="Arial Black" pitchFamily="34" charset="0"/>
                <a:ea typeface="微软雅黑" pitchFamily="34" charset="-122"/>
              </a:rPr>
              <a:t>THANK YOU</a:t>
            </a:r>
          </a:p>
        </p:txBody>
      </p:sp>
      <p:sp>
        <p:nvSpPr>
          <p:cNvPr id="78858" name="Text Box 13"/>
          <p:cNvSpPr txBox="1">
            <a:spLocks noChangeArrowheads="1"/>
          </p:cNvSpPr>
          <p:nvPr/>
        </p:nvSpPr>
        <p:spPr bwMode="auto">
          <a:xfrm>
            <a:off x="181248" y="1100138"/>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r>
              <a:rPr lang="zh-CN" altLang="en-US" sz="2400" b="1">
                <a:solidFill>
                  <a:schemeClr val="tx2"/>
                </a:solidFill>
                <a:latin typeface="微软雅黑" pitchFamily="34" charset="-122"/>
                <a:ea typeface="微软雅黑" pitchFamily="34" charset="-122"/>
              </a:rPr>
              <a:t>数据库绪论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5372"/>
                                        </p:tgtEl>
                                        <p:attrNameLst>
                                          <p:attrName>style.visibility</p:attrName>
                                        </p:attrNameLst>
                                      </p:cBhvr>
                                      <p:to>
                                        <p:strVal val="visible"/>
                                      </p:to>
                                    </p:set>
                                    <p:anim calcmode="lin" valueType="num">
                                      <p:cBhvr>
                                        <p:cTn id="7" dur="500" fill="hold"/>
                                        <p:tgtEl>
                                          <p:spTgt spid="153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372"/>
                                        </p:tgtEl>
                                        <p:attrNameLst>
                                          <p:attrName>ppt_y</p:attrName>
                                        </p:attrNameLst>
                                      </p:cBhvr>
                                      <p:tavLst>
                                        <p:tav tm="0">
                                          <p:val>
                                            <p:strVal val="#ppt_y"/>
                                          </p:val>
                                        </p:tav>
                                        <p:tav tm="100000">
                                          <p:val>
                                            <p:strVal val="#ppt_y"/>
                                          </p:val>
                                        </p:tav>
                                      </p:tavLst>
                                    </p:anim>
                                    <p:anim calcmode="lin" valueType="num">
                                      <p:cBhvr>
                                        <p:cTn id="9" dur="500" fill="hold"/>
                                        <p:tgtEl>
                                          <p:spTgt spid="153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3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372"/>
                                        </p:tgtEl>
                                      </p:cBhvr>
                                    </p:animEffect>
                                  </p:childTnLst>
                                </p:cTn>
                              </p:par>
                            </p:childTnLst>
                          </p:cTn>
                        </p:par>
                        <p:par>
                          <p:cTn id="12" fill="hold" nodeType="afterGroup">
                            <p:stCondLst>
                              <p:cond delay="1000"/>
                            </p:stCondLst>
                            <p:childTnLst>
                              <p:par>
                                <p:cTn id="13" presetID="34" presetClass="entr" presetSubtype="0" fill="hold" grpId="5" nodeType="afterEffect">
                                  <p:stCondLst>
                                    <p:cond delay="0"/>
                                  </p:stCondLst>
                                  <p:childTnLst>
                                    <p:set>
                                      <p:cBhvr>
                                        <p:cTn id="14" dur="1" fill="hold">
                                          <p:stCondLst>
                                            <p:cond delay="0"/>
                                          </p:stCondLst>
                                        </p:cTn>
                                        <p:tgtEl>
                                          <p:spTgt spid="15368"/>
                                        </p:tgtEl>
                                        <p:attrNameLst>
                                          <p:attrName>style.visibility</p:attrName>
                                        </p:attrNameLst>
                                      </p:cBhvr>
                                      <p:to>
                                        <p:strVal val="visible"/>
                                      </p:to>
                                    </p:set>
                                    <p:anim from="(-#ppt_w/2)" to="(#ppt_x)" calcmode="lin" valueType="num">
                                      <p:cBhvr>
                                        <p:cTn id="15" dur="600" fill="hold">
                                          <p:stCondLst>
                                            <p:cond delay="0"/>
                                          </p:stCondLst>
                                        </p:cTn>
                                        <p:tgtEl>
                                          <p:spTgt spid="15368"/>
                                        </p:tgtEl>
                                        <p:attrNameLst>
                                          <p:attrName>ppt_x</p:attrName>
                                        </p:attrNameLst>
                                      </p:cBhvr>
                                    </p:anim>
                                    <p:anim from="0" to="-1.0" calcmode="lin" valueType="num">
                                      <p:cBhvr>
                                        <p:cTn id="16" dur="200" decel="50000" autoRev="1" fill="hold">
                                          <p:stCondLst>
                                            <p:cond delay="600"/>
                                          </p:stCondLst>
                                        </p:cTn>
                                        <p:tgtEl>
                                          <p:spTgt spid="15368"/>
                                        </p:tgtEl>
                                        <p:attrNameLst>
                                          <p:attrName>xshear</p:attrName>
                                        </p:attrNameLst>
                                      </p:cBhvr>
                                    </p:anim>
                                    <p:animScale>
                                      <p:cBhvr>
                                        <p:cTn id="17" dur="200" decel="100000" autoRev="1" fill="hold">
                                          <p:stCondLst>
                                            <p:cond delay="600"/>
                                          </p:stCondLst>
                                        </p:cTn>
                                        <p:tgtEl>
                                          <p:spTgt spid="15368"/>
                                        </p:tgtEl>
                                      </p:cBhvr>
                                      <p:from x="100000" y="100000"/>
                                      <p:to x="80000" y="100000"/>
                                    </p:animScale>
                                    <p:anim by="(#ppt_h/3+#ppt_w*0.1)" calcmode="lin" valueType="num">
                                      <p:cBhvr additive="sum">
                                        <p:cTn id="18" dur="200" decel="100000" autoRev="1" fill="hold">
                                          <p:stCondLst>
                                            <p:cond delay="600"/>
                                          </p:stCondLst>
                                        </p:cTn>
                                        <p:tgtEl>
                                          <p:spTgt spid="1536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ldLvl="0" autoUpdateAnimBg="0"/>
      <p:bldP spid="15368" grpId="1" bldLvl="0" autoUpdateAnimBg="0"/>
      <p:bldP spid="15368" grpId="2" bldLvl="0" autoUpdateAnimBg="0"/>
      <p:bldP spid="15368" grpId="3" bldLvl="0" autoUpdateAnimBg="0"/>
      <p:bldP spid="15368" grpId="4" bldLvl="0" autoUpdateAnimBg="0"/>
      <p:bldP spid="15368" grpId="5" bldLvl="0" autoUpdateAnimBg="0"/>
      <p:bldP spid="153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13"/>
          <p:cNvSpPr>
            <a:spLocks noChangeArrowheads="1"/>
          </p:cNvSpPr>
          <p:nvPr/>
        </p:nvSpPr>
        <p:spPr bwMode="auto">
          <a:xfrm>
            <a:off x="2806700" y="1752600"/>
            <a:ext cx="3175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ts val="2200"/>
              </a:lnSpc>
              <a:spcAft>
                <a:spcPct val="20000"/>
              </a:spcAft>
              <a:buClr>
                <a:srgbClr val="FF0000"/>
              </a:buClr>
            </a:pPr>
            <a:r>
              <a:rPr lang="en-US" altLang="zh-CN" sz="3200">
                <a:solidFill>
                  <a:schemeClr val="bg1"/>
                </a:solidFill>
                <a:latin typeface="微软雅黑" pitchFamily="34" charset="-122"/>
                <a:ea typeface="微软雅黑" pitchFamily="34" charset="-122"/>
                <a:sym typeface="微软雅黑" pitchFamily="34" charset="-122"/>
              </a:rPr>
              <a:t>1</a:t>
            </a:r>
            <a:endParaRPr lang="zh-CN" altLang="en-US" sz="1800">
              <a:latin typeface="Arial" pitchFamily="34" charset="0"/>
            </a:endParaRPr>
          </a:p>
        </p:txBody>
      </p:sp>
      <p:sp>
        <p:nvSpPr>
          <p:cNvPr id="30724" name="Text Box 13"/>
          <p:cNvSpPr>
            <a:spLocks noChangeArrowheads="1"/>
          </p:cNvSpPr>
          <p:nvPr/>
        </p:nvSpPr>
        <p:spPr bwMode="auto">
          <a:xfrm>
            <a:off x="2933700" y="1879600"/>
            <a:ext cx="3175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ts val="2200"/>
              </a:lnSpc>
              <a:spcAft>
                <a:spcPct val="20000"/>
              </a:spcAft>
              <a:buClr>
                <a:srgbClr val="FF0000"/>
              </a:buClr>
            </a:pPr>
            <a:endParaRPr lang="zh-CN" altLang="en-US" sz="1800">
              <a:latin typeface="Arial" pitchFamily="34" charset="0"/>
            </a:endParaRPr>
          </a:p>
        </p:txBody>
      </p:sp>
      <p:sp>
        <p:nvSpPr>
          <p:cNvPr id="30725" name="Rectangle 2"/>
          <p:cNvSpPr>
            <a:spLocks noGrp="1" noChangeArrowheads="1"/>
          </p:cNvSpPr>
          <p:nvPr/>
        </p:nvSpPr>
        <p:spPr bwMode="auto">
          <a:xfrm>
            <a:off x="566992" y="276324"/>
            <a:ext cx="16144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eaLnBrk="0" hangingPunct="0"/>
            <a:r>
              <a:rPr lang="en-US" altLang="zh-CN" sz="2800" b="1">
                <a:latin typeface="Arial" pitchFamily="34" charset="0"/>
              </a:rPr>
              <a:t>1.1 </a:t>
            </a:r>
            <a:r>
              <a:rPr lang="zh-CN" altLang="en-US" sz="2800" b="1">
                <a:latin typeface="Arial" pitchFamily="34" charset="0"/>
              </a:rPr>
              <a:t>引言</a:t>
            </a:r>
          </a:p>
        </p:txBody>
      </p:sp>
      <p:pic>
        <p:nvPicPr>
          <p:cNvPr id="30726"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268760"/>
            <a:ext cx="8147050" cy="495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矩形 1"/>
          <p:cNvSpPr>
            <a:spLocks noChangeArrowheads="1"/>
          </p:cNvSpPr>
          <p:nvPr/>
        </p:nvSpPr>
        <p:spPr bwMode="auto">
          <a:xfrm>
            <a:off x="544172" y="796642"/>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t>电子商务网站</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13"/>
          <p:cNvSpPr>
            <a:spLocks noChangeArrowheads="1"/>
          </p:cNvSpPr>
          <p:nvPr/>
        </p:nvSpPr>
        <p:spPr bwMode="auto">
          <a:xfrm>
            <a:off x="2806700" y="1969170"/>
            <a:ext cx="3175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ts val="2200"/>
              </a:lnSpc>
              <a:spcAft>
                <a:spcPct val="20000"/>
              </a:spcAft>
              <a:buClr>
                <a:srgbClr val="FF0000"/>
              </a:buClr>
            </a:pPr>
            <a:r>
              <a:rPr lang="en-US" altLang="zh-CN" sz="3200">
                <a:solidFill>
                  <a:schemeClr val="bg1"/>
                </a:solidFill>
                <a:latin typeface="微软雅黑" pitchFamily="34" charset="-122"/>
                <a:ea typeface="微软雅黑" pitchFamily="34" charset="-122"/>
                <a:sym typeface="微软雅黑" pitchFamily="34" charset="-122"/>
              </a:rPr>
              <a:t>1</a:t>
            </a:r>
            <a:endParaRPr lang="zh-CN" altLang="en-US" sz="1800">
              <a:latin typeface="Arial" pitchFamily="34" charset="0"/>
            </a:endParaRPr>
          </a:p>
        </p:txBody>
      </p:sp>
      <p:sp>
        <p:nvSpPr>
          <p:cNvPr id="31748" name="Text Box 13"/>
          <p:cNvSpPr>
            <a:spLocks noChangeArrowheads="1"/>
          </p:cNvSpPr>
          <p:nvPr/>
        </p:nvSpPr>
        <p:spPr bwMode="auto">
          <a:xfrm>
            <a:off x="2933700" y="2096170"/>
            <a:ext cx="3175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ts val="2200"/>
              </a:lnSpc>
              <a:spcAft>
                <a:spcPct val="20000"/>
              </a:spcAft>
              <a:buClr>
                <a:srgbClr val="FF0000"/>
              </a:buClr>
            </a:pPr>
            <a:endParaRPr lang="zh-CN" altLang="en-US" sz="1800">
              <a:latin typeface="Arial"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70108891"/>
              </p:ext>
            </p:extLst>
          </p:nvPr>
        </p:nvGraphicFramePr>
        <p:xfrm>
          <a:off x="293688" y="1413545"/>
          <a:ext cx="8526462" cy="4486273"/>
        </p:xfrm>
        <a:graphic>
          <a:graphicData uri="http://schemas.openxmlformats.org/drawingml/2006/table">
            <a:tbl>
              <a:tblPr/>
              <a:tblGrid>
                <a:gridCol w="1434358"/>
                <a:gridCol w="2195745"/>
                <a:gridCol w="1440105"/>
                <a:gridCol w="1008074"/>
                <a:gridCol w="2448180"/>
              </a:tblGrid>
              <a:tr h="365773">
                <a:tc>
                  <a:txBody>
                    <a:bodyPr/>
                    <a:lstStyle/>
                    <a:p>
                      <a:pPr>
                        <a:spcAft>
                          <a:spcPts val="0"/>
                        </a:spcAft>
                      </a:pPr>
                      <a:r>
                        <a:rPr lang="zh-CN" sz="2400" kern="100" dirty="0">
                          <a:effectLst/>
                          <a:latin typeface="Times New Roman"/>
                          <a:ea typeface="宋体"/>
                        </a:rPr>
                        <a:t>图书编号</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spcAft>
                          <a:spcPts val="0"/>
                        </a:spcAft>
                      </a:pPr>
                      <a:r>
                        <a:rPr lang="zh-CN" sz="2400" kern="100" dirty="0">
                          <a:effectLst/>
                          <a:latin typeface="Times New Roman"/>
                          <a:ea typeface="宋体"/>
                        </a:rPr>
                        <a:t>图书名称</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spcAft>
                          <a:spcPts val="0"/>
                        </a:spcAft>
                      </a:pPr>
                      <a:r>
                        <a:rPr lang="zh-CN" sz="2400" kern="100">
                          <a:effectLst/>
                          <a:latin typeface="Times New Roman"/>
                          <a:ea typeface="宋体"/>
                        </a:rPr>
                        <a:t>作者</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spcAft>
                          <a:spcPts val="0"/>
                        </a:spcAft>
                      </a:pPr>
                      <a:r>
                        <a:rPr lang="zh-CN" sz="2400" kern="100">
                          <a:effectLst/>
                          <a:latin typeface="Times New Roman"/>
                          <a:ea typeface="宋体"/>
                        </a:rPr>
                        <a:t>价格</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spcAft>
                          <a:spcPts val="0"/>
                        </a:spcAft>
                      </a:pPr>
                      <a:r>
                        <a:rPr lang="zh-CN" sz="2400" kern="100">
                          <a:effectLst/>
                          <a:latin typeface="Times New Roman"/>
                          <a:ea typeface="宋体"/>
                        </a:rPr>
                        <a:t>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731546">
                <a:tc>
                  <a:txBody>
                    <a:bodyPr/>
                    <a:lstStyle/>
                    <a:p>
                      <a:pPr>
                        <a:spcAft>
                          <a:spcPts val="0"/>
                        </a:spcAft>
                      </a:pPr>
                      <a:r>
                        <a:rPr lang="en-US" sz="2400" kern="100">
                          <a:effectLst/>
                          <a:latin typeface="Times New Roman"/>
                          <a:ea typeface="宋体"/>
                        </a:rPr>
                        <a:t>10001</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SQL Server</a:t>
                      </a:r>
                      <a:r>
                        <a:rPr lang="zh-CN" sz="2400" kern="100">
                          <a:effectLst/>
                          <a:latin typeface="Times New Roman"/>
                          <a:ea typeface="宋体"/>
                        </a:rPr>
                        <a:t>从入门到精通</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明日科技</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46.30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人民邮电出版社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46">
                <a:tc>
                  <a:txBody>
                    <a:bodyPr/>
                    <a:lstStyle/>
                    <a:p>
                      <a:pPr>
                        <a:spcAft>
                          <a:spcPts val="0"/>
                        </a:spcAft>
                      </a:pPr>
                      <a:r>
                        <a:rPr lang="en-US" sz="2400" kern="100">
                          <a:effectLst/>
                          <a:latin typeface="Times New Roman"/>
                          <a:ea typeface="宋体"/>
                        </a:rPr>
                        <a:t>10002</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Oracle</a:t>
                      </a:r>
                      <a:r>
                        <a:rPr lang="zh-CN" sz="2400" kern="100">
                          <a:effectLst/>
                          <a:latin typeface="Times New Roman"/>
                          <a:ea typeface="宋体"/>
                        </a:rPr>
                        <a:t>从入门到精通</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明日科技</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47.70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人民邮电出版社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46">
                <a:tc>
                  <a:txBody>
                    <a:bodyPr/>
                    <a:lstStyle/>
                    <a:p>
                      <a:pPr>
                        <a:spcAft>
                          <a:spcPts val="0"/>
                        </a:spcAft>
                      </a:pPr>
                      <a:r>
                        <a:rPr lang="en-US" sz="2400" kern="100">
                          <a:effectLst/>
                          <a:latin typeface="Times New Roman"/>
                          <a:ea typeface="宋体"/>
                        </a:rPr>
                        <a:t>10003</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数据挖掘：概念与技术</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dirty="0">
                          <a:effectLst/>
                          <a:latin typeface="Times New Roman"/>
                          <a:ea typeface="宋体"/>
                        </a:rPr>
                        <a:t>韩家炜</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54.50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机械工业出版社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46">
                <a:tc>
                  <a:txBody>
                    <a:bodyPr/>
                    <a:lstStyle/>
                    <a:p>
                      <a:pPr>
                        <a:spcAft>
                          <a:spcPts val="0"/>
                        </a:spcAft>
                      </a:pPr>
                      <a:r>
                        <a:rPr lang="en-US" sz="2400" kern="100">
                          <a:effectLst/>
                          <a:latin typeface="Times New Roman"/>
                          <a:ea typeface="宋体"/>
                        </a:rPr>
                        <a:t>10004</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数据库系统概论</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王珊</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33.80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高等教育出版社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158">
                <a:tc>
                  <a:txBody>
                    <a:bodyPr/>
                    <a:lstStyle/>
                    <a:p>
                      <a:pPr>
                        <a:spcAft>
                          <a:spcPts val="0"/>
                        </a:spcAft>
                      </a:pPr>
                      <a:r>
                        <a:rPr lang="en-US" sz="2400" kern="100">
                          <a:effectLst/>
                          <a:latin typeface="Times New Roman"/>
                          <a:ea typeface="宋体"/>
                        </a:rPr>
                        <a:t>20001</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操作系统</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孟庆昌</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34.00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电子工业出版社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158">
                <a:tc>
                  <a:txBody>
                    <a:bodyPr/>
                    <a:lstStyle/>
                    <a:p>
                      <a:pPr>
                        <a:spcAft>
                          <a:spcPts val="0"/>
                        </a:spcAft>
                      </a:pPr>
                      <a:r>
                        <a:rPr lang="en-US" sz="2400" kern="100">
                          <a:effectLst/>
                          <a:latin typeface="Times New Roman"/>
                          <a:ea typeface="宋体"/>
                        </a:rPr>
                        <a:t>30001</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数据结构</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a:effectLst/>
                          <a:latin typeface="Times New Roman"/>
                          <a:ea typeface="宋体"/>
                        </a:rPr>
                        <a:t>严蔚敏</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kern="100">
                          <a:effectLst/>
                          <a:latin typeface="Times New Roman"/>
                          <a:ea typeface="宋体"/>
                        </a:rPr>
                        <a:t>22.00</a:t>
                      </a:r>
                      <a:endParaRPr lang="zh-CN" sz="2400" kern="100">
                        <a:effectLst/>
                        <a:latin typeface="Times New Roman"/>
                        <a:ea typeface="宋体"/>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kern="100" dirty="0">
                          <a:effectLst/>
                          <a:latin typeface="Times New Roman"/>
                          <a:ea typeface="宋体"/>
                        </a:rPr>
                        <a:t>清华大学出版社</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800" name="矩形 1"/>
          <p:cNvSpPr>
            <a:spLocks noChangeArrowheads="1"/>
          </p:cNvSpPr>
          <p:nvPr/>
        </p:nvSpPr>
        <p:spPr bwMode="auto">
          <a:xfrm>
            <a:off x="323850" y="908720"/>
            <a:ext cx="1730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t>图书数据表</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nvSpPr>
        <p:spPr bwMode="auto">
          <a:xfrm>
            <a:off x="293688" y="538063"/>
            <a:ext cx="37020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eaLnBrk="0" hangingPunct="0"/>
            <a:r>
              <a:rPr lang="en-US" altLang="zh-CN" sz="2800" b="1">
                <a:latin typeface="Arial" pitchFamily="34" charset="0"/>
              </a:rPr>
              <a:t>1.2 </a:t>
            </a:r>
            <a:r>
              <a:rPr lang="zh-CN" altLang="en-US" sz="2800" b="1">
                <a:latin typeface="Arial" pitchFamily="34" charset="0"/>
              </a:rPr>
              <a:t>数据库基础知识</a:t>
            </a:r>
          </a:p>
        </p:txBody>
      </p:sp>
      <p:sp>
        <p:nvSpPr>
          <p:cNvPr id="12" name="Text Box 6"/>
          <p:cNvSpPr txBox="1">
            <a:spLocks noChangeArrowheads="1"/>
          </p:cNvSpPr>
          <p:nvPr/>
        </p:nvSpPr>
        <p:spPr bwMode="auto">
          <a:xfrm>
            <a:off x="250825" y="2050951"/>
            <a:ext cx="8713788" cy="3970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t>1.</a:t>
            </a:r>
            <a:r>
              <a:rPr lang="zh-CN" altLang="en-US" sz="2400" b="1" dirty="0"/>
              <a:t>数据</a:t>
            </a:r>
            <a:r>
              <a:rPr lang="en-US" altLang="zh-CN" sz="2400" b="1" dirty="0"/>
              <a:t>(Data)</a:t>
            </a:r>
          </a:p>
          <a:p>
            <a:pPr marL="342900" indent="-342900">
              <a:spcBef>
                <a:spcPct val="50000"/>
              </a:spcBef>
              <a:buFont typeface="Wingdings" pitchFamily="2" charset="2"/>
              <a:buChar char="Ø"/>
              <a:defRPr/>
            </a:pPr>
            <a:r>
              <a:rPr lang="zh-CN" altLang="zh-CN" sz="2400" dirty="0"/>
              <a:t>从一般意义上说，数据是描述客观事物的各种符号记录，可以是数字、文本、图形、图像、声音、视频、语言等。</a:t>
            </a:r>
            <a:endParaRPr lang="en-US" altLang="zh-CN" sz="2400" dirty="0"/>
          </a:p>
          <a:p>
            <a:pPr>
              <a:spcBef>
                <a:spcPct val="50000"/>
              </a:spcBef>
              <a:defRPr/>
            </a:pPr>
            <a:r>
              <a:rPr lang="en-US" altLang="zh-CN" sz="2400" dirty="0"/>
              <a:t>    </a:t>
            </a:r>
            <a:r>
              <a:rPr lang="zh-CN" altLang="zh-CN" sz="2400" dirty="0"/>
              <a:t>“王建立，男，年龄</a:t>
            </a:r>
            <a:r>
              <a:rPr lang="sq-AL" altLang="zh-CN" sz="2400" dirty="0"/>
              <a:t>18</a:t>
            </a:r>
            <a:r>
              <a:rPr lang="zh-CN" altLang="zh-CN" sz="2400" dirty="0"/>
              <a:t>岁，所学专业为计算机”</a:t>
            </a:r>
            <a:endParaRPr lang="en-US" altLang="zh-CN" sz="2400" dirty="0"/>
          </a:p>
          <a:p>
            <a:pPr marL="342900" indent="-342900">
              <a:spcBef>
                <a:spcPct val="50000"/>
              </a:spcBef>
              <a:buFont typeface="Wingdings" pitchFamily="2" charset="2"/>
              <a:buChar char="Ø"/>
              <a:defRPr/>
            </a:pPr>
            <a:r>
              <a:rPr lang="zh-CN" altLang="zh-CN" sz="2400" dirty="0"/>
              <a:t>从计算机层面上，数据是经过数字化后由计算机进行处理的符号记录。</a:t>
            </a:r>
            <a:endParaRPr lang="en-US" altLang="zh-CN" sz="2400" dirty="0"/>
          </a:p>
          <a:p>
            <a:pPr>
              <a:spcBef>
                <a:spcPct val="50000"/>
              </a:spcBef>
              <a:defRPr/>
            </a:pPr>
            <a:r>
              <a:rPr lang="en-US" altLang="zh-CN" sz="2400" dirty="0"/>
              <a:t>     </a:t>
            </a:r>
            <a:r>
              <a:rPr lang="sq-AL" altLang="zh-CN" sz="2400" dirty="0"/>
              <a:t>(</a:t>
            </a:r>
            <a:r>
              <a:rPr lang="zh-CN" altLang="zh-CN" sz="2400" dirty="0"/>
              <a:t>王建立</a:t>
            </a:r>
            <a:r>
              <a:rPr lang="sq-AL" altLang="zh-CN" sz="2400" dirty="0"/>
              <a:t>, </a:t>
            </a:r>
            <a:r>
              <a:rPr lang="zh-CN" altLang="zh-CN" sz="2400" dirty="0"/>
              <a:t>男</a:t>
            </a:r>
            <a:r>
              <a:rPr lang="sq-AL" altLang="zh-CN" sz="2400" dirty="0"/>
              <a:t>, 18, </a:t>
            </a:r>
            <a:r>
              <a:rPr lang="zh-CN" altLang="zh-CN" sz="2400" dirty="0"/>
              <a:t>计算机</a:t>
            </a:r>
            <a:r>
              <a:rPr lang="sq-AL" altLang="zh-CN" sz="2400" dirty="0"/>
              <a:t>)</a:t>
            </a:r>
            <a:endParaRPr lang="en-US" altLang="zh-CN" sz="2400" dirty="0"/>
          </a:p>
          <a:p>
            <a:pPr marL="342900" indent="-342900">
              <a:spcBef>
                <a:spcPct val="50000"/>
              </a:spcBef>
              <a:buFont typeface="Wingdings" pitchFamily="2" charset="2"/>
              <a:buChar char="Ø"/>
              <a:defRPr/>
            </a:pPr>
            <a:r>
              <a:rPr lang="zh-CN" altLang="zh-CN" sz="2400" dirty="0"/>
              <a:t>数据与其语义不可分</a:t>
            </a:r>
            <a:endParaRPr lang="zh-CN" altLang="en-US" sz="2400" dirty="0"/>
          </a:p>
        </p:txBody>
      </p:sp>
      <p:sp>
        <p:nvSpPr>
          <p:cNvPr id="33797" name="矩形 68"/>
          <p:cNvSpPr>
            <a:spLocks noChangeArrowheads="1"/>
          </p:cNvSpPr>
          <p:nvPr/>
        </p:nvSpPr>
        <p:spPr bwMode="auto">
          <a:xfrm>
            <a:off x="323528" y="1196752"/>
            <a:ext cx="842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smtClean="0">
                <a:latin typeface="微软雅黑" pitchFamily="34" charset="-122"/>
                <a:ea typeface="微软雅黑" pitchFamily="34" charset="-122"/>
              </a:rPr>
              <a:t>1.2.1 </a:t>
            </a:r>
            <a:r>
              <a:rPr lang="zh-CN" altLang="en-US" sz="2800" b="1" smtClean="0">
                <a:latin typeface="微软雅黑" pitchFamily="34" charset="-122"/>
                <a:ea typeface="微软雅黑" pitchFamily="34" charset="-122"/>
              </a:rPr>
              <a:t>数</a:t>
            </a:r>
            <a:r>
              <a:rPr lang="zh-CN" altLang="en-US" sz="2800" b="1">
                <a:latin typeface="微软雅黑" pitchFamily="34" charset="-122"/>
                <a:ea typeface="微软雅黑" pitchFamily="34" charset="-122"/>
              </a:rPr>
              <a:t>据与数据库</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6"/>
          <p:cNvSpPr txBox="1">
            <a:spLocks noChangeArrowheads="1"/>
          </p:cNvSpPr>
          <p:nvPr/>
        </p:nvSpPr>
        <p:spPr bwMode="auto">
          <a:xfrm>
            <a:off x="250825" y="1268760"/>
            <a:ext cx="8713788" cy="44012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文鼎CS行楷" charset="0"/>
                <a:ea typeface="宋体" pitchFamily="2" charset="-122"/>
              </a:defRPr>
            </a:lvl1pPr>
            <a:lvl2pPr marL="742950" indent="-285750" eaLnBrk="0" hangingPunct="0">
              <a:defRPr sz="1600">
                <a:solidFill>
                  <a:schemeClr val="tx1"/>
                </a:solidFill>
                <a:latin typeface="文鼎CS行楷" charset="0"/>
                <a:ea typeface="宋体" pitchFamily="2" charset="-122"/>
              </a:defRPr>
            </a:lvl2pPr>
            <a:lvl3pPr marL="1143000" indent="-228600" eaLnBrk="0" hangingPunct="0">
              <a:defRPr sz="1600">
                <a:solidFill>
                  <a:schemeClr val="tx1"/>
                </a:solidFill>
                <a:latin typeface="文鼎CS行楷" charset="0"/>
                <a:ea typeface="宋体" pitchFamily="2" charset="-122"/>
              </a:defRPr>
            </a:lvl3pPr>
            <a:lvl4pPr marL="1600200" indent="-228600" eaLnBrk="0" hangingPunct="0">
              <a:defRPr sz="1600">
                <a:solidFill>
                  <a:schemeClr val="tx1"/>
                </a:solidFill>
                <a:latin typeface="文鼎CS行楷" charset="0"/>
                <a:ea typeface="宋体" pitchFamily="2" charset="-122"/>
              </a:defRPr>
            </a:lvl4pPr>
            <a:lvl5pPr marL="2057400" indent="-228600" eaLnBrk="0" hangingPunct="0">
              <a:defRPr sz="1600">
                <a:solidFill>
                  <a:schemeClr val="tx1"/>
                </a:solidFill>
                <a:latin typeface="文鼎CS行楷" charset="0"/>
                <a:ea typeface="宋体" pitchFamily="2" charset="-122"/>
              </a:defRPr>
            </a:lvl5pPr>
            <a:lvl6pPr marL="2514600" indent="-228600" eaLnBrk="0" fontAlgn="base" hangingPunct="0">
              <a:spcBef>
                <a:spcPct val="0"/>
              </a:spcBef>
              <a:spcAft>
                <a:spcPct val="0"/>
              </a:spcAft>
              <a:defRPr sz="1600">
                <a:solidFill>
                  <a:schemeClr val="tx1"/>
                </a:solidFill>
                <a:latin typeface="文鼎CS行楷" charset="0"/>
                <a:ea typeface="宋体" pitchFamily="2" charset="-122"/>
              </a:defRPr>
            </a:lvl6pPr>
            <a:lvl7pPr marL="2971800" indent="-228600" eaLnBrk="0" fontAlgn="base" hangingPunct="0">
              <a:spcBef>
                <a:spcPct val="0"/>
              </a:spcBef>
              <a:spcAft>
                <a:spcPct val="0"/>
              </a:spcAft>
              <a:defRPr sz="1600">
                <a:solidFill>
                  <a:schemeClr val="tx1"/>
                </a:solidFill>
                <a:latin typeface="文鼎CS行楷" charset="0"/>
                <a:ea typeface="宋体" pitchFamily="2" charset="-122"/>
              </a:defRPr>
            </a:lvl7pPr>
            <a:lvl8pPr marL="3429000" indent="-228600" eaLnBrk="0" fontAlgn="base" hangingPunct="0">
              <a:spcBef>
                <a:spcPct val="0"/>
              </a:spcBef>
              <a:spcAft>
                <a:spcPct val="0"/>
              </a:spcAft>
              <a:defRPr sz="1600">
                <a:solidFill>
                  <a:schemeClr val="tx1"/>
                </a:solidFill>
                <a:latin typeface="文鼎CS行楷" charset="0"/>
                <a:ea typeface="宋体" pitchFamily="2" charset="-122"/>
              </a:defRPr>
            </a:lvl8pPr>
            <a:lvl9pPr marL="3886200" indent="-228600" eaLnBrk="0" fontAlgn="base" hangingPunct="0">
              <a:spcBef>
                <a:spcPct val="0"/>
              </a:spcBef>
              <a:spcAft>
                <a:spcPct val="0"/>
              </a:spcAft>
              <a:defRPr sz="1600">
                <a:solidFill>
                  <a:schemeClr val="tx1"/>
                </a:solidFill>
                <a:latin typeface="文鼎CS行楷" charset="0"/>
                <a:ea typeface="宋体" pitchFamily="2" charset="-122"/>
              </a:defRPr>
            </a:lvl9pPr>
          </a:lstStyle>
          <a:p>
            <a:pPr eaLnBrk="1" hangingPunct="1">
              <a:spcBef>
                <a:spcPct val="50000"/>
              </a:spcBef>
              <a:defRPr/>
            </a:pPr>
            <a:r>
              <a:rPr lang="en-US" altLang="zh-CN" sz="2800" b="1" dirty="0" smtClean="0"/>
              <a:t>2.</a:t>
            </a:r>
            <a:r>
              <a:rPr lang="zh-CN" altLang="en-US" sz="2800" b="1" dirty="0" smtClean="0"/>
              <a:t>数据库</a:t>
            </a:r>
            <a:r>
              <a:rPr lang="en-US" altLang="zh-CN" sz="2800" b="1" dirty="0" smtClean="0"/>
              <a:t>(</a:t>
            </a:r>
            <a:r>
              <a:rPr lang="en-US" altLang="zh-CN" sz="2800" b="1" dirty="0" err="1" smtClean="0"/>
              <a:t>DataBase,DB</a:t>
            </a:r>
            <a:r>
              <a:rPr lang="en-US" altLang="zh-CN" sz="2800" b="1" dirty="0" smtClean="0"/>
              <a:t>)</a:t>
            </a:r>
          </a:p>
          <a:p>
            <a:pPr eaLnBrk="1" hangingPunct="1">
              <a:spcBef>
                <a:spcPct val="50000"/>
              </a:spcBef>
              <a:defRPr/>
            </a:pPr>
            <a:r>
              <a:rPr lang="zh-CN" altLang="en-US" sz="2800" b="1" dirty="0" smtClean="0">
                <a:solidFill>
                  <a:schemeClr val="tx2"/>
                </a:solidFill>
              </a:rPr>
              <a:t>数据库是长期存储在计算机内、有组织的、可共享的大量数据的集合。</a:t>
            </a:r>
            <a:endParaRPr lang="en-US" altLang="zh-CN" sz="2800" b="1" dirty="0" smtClean="0">
              <a:solidFill>
                <a:schemeClr val="tx2"/>
              </a:solidFill>
            </a:endParaRPr>
          </a:p>
          <a:p>
            <a:pPr marL="342900" indent="-342900" eaLnBrk="1" hangingPunct="1">
              <a:spcBef>
                <a:spcPct val="50000"/>
              </a:spcBef>
              <a:buFont typeface="Wingdings" pitchFamily="2" charset="2"/>
              <a:buChar char="Ø"/>
              <a:defRPr/>
            </a:pPr>
            <a:r>
              <a:rPr lang="zh-CN" altLang="zh-CN" sz="2800" dirty="0" smtClean="0"/>
              <a:t>长期存储是永久保存在数据库中</a:t>
            </a:r>
            <a:endParaRPr lang="en-US" altLang="zh-CN" sz="2800" dirty="0" smtClean="0"/>
          </a:p>
          <a:p>
            <a:pPr marL="342900" indent="-342900" eaLnBrk="1" hangingPunct="1">
              <a:spcBef>
                <a:spcPct val="50000"/>
              </a:spcBef>
              <a:buFont typeface="Wingdings" pitchFamily="2" charset="2"/>
              <a:buChar char="Ø"/>
              <a:defRPr/>
            </a:pPr>
            <a:r>
              <a:rPr lang="zh-CN" altLang="zh-CN" sz="2800" dirty="0" smtClean="0"/>
              <a:t>有组织是指数据是从全局观点出发建立</a:t>
            </a:r>
            <a:r>
              <a:rPr lang="zh-CN" altLang="en-US" sz="2800" dirty="0" smtClean="0"/>
              <a:t>，具有整体的结构化特征</a:t>
            </a:r>
            <a:endParaRPr lang="en-US" altLang="zh-CN" sz="2800" dirty="0" smtClean="0"/>
          </a:p>
          <a:p>
            <a:pPr marL="342900" indent="-342900" eaLnBrk="1" hangingPunct="1">
              <a:spcBef>
                <a:spcPct val="50000"/>
              </a:spcBef>
              <a:buFont typeface="Wingdings" pitchFamily="2" charset="2"/>
              <a:buChar char="Ø"/>
              <a:defRPr/>
            </a:pPr>
            <a:r>
              <a:rPr lang="zh-CN" altLang="zh-CN" sz="2800" dirty="0" smtClean="0"/>
              <a:t>可共享是多个用户和多个应用可以共享数据库中的同一数据。</a:t>
            </a:r>
            <a:endParaRPr lang="zh-CN" altLang="en-US" sz="280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6"/>
          <p:cNvSpPr txBox="1">
            <a:spLocks noChangeArrowheads="1"/>
          </p:cNvSpPr>
          <p:nvPr/>
        </p:nvSpPr>
        <p:spPr bwMode="auto">
          <a:xfrm>
            <a:off x="179512" y="1340768"/>
            <a:ext cx="8713788" cy="37548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t>1.</a:t>
            </a:r>
            <a:r>
              <a:rPr lang="zh-CN" altLang="en-US" sz="2800" b="1" dirty="0"/>
              <a:t>数据处理和数据管理</a:t>
            </a:r>
            <a:endParaRPr lang="en-US" altLang="zh-CN" sz="2800" b="1" dirty="0"/>
          </a:p>
          <a:p>
            <a:pPr marL="342900" indent="-342900">
              <a:spcBef>
                <a:spcPct val="50000"/>
              </a:spcBef>
              <a:buFont typeface="Wingdings" pitchFamily="2" charset="2"/>
              <a:buChar char="Ø"/>
              <a:defRPr/>
            </a:pPr>
            <a:r>
              <a:rPr lang="zh-CN" altLang="en-US" sz="2800" dirty="0"/>
              <a:t>数据处理是指对数据的收集、组织、存储、加工和传播等一系列操作。它是从已有数据出发，经过加工处理得到所需数据的过程。</a:t>
            </a:r>
            <a:endParaRPr lang="en-US" altLang="zh-CN" sz="2800" dirty="0"/>
          </a:p>
          <a:p>
            <a:pPr marL="342900" indent="-342900">
              <a:spcBef>
                <a:spcPct val="50000"/>
              </a:spcBef>
              <a:buFont typeface="Wingdings" pitchFamily="2" charset="2"/>
              <a:buChar char="Ø"/>
              <a:defRPr/>
            </a:pPr>
            <a:endParaRPr lang="zh-CN" altLang="en-US" sz="2800" dirty="0"/>
          </a:p>
          <a:p>
            <a:pPr marL="342900" indent="-342900">
              <a:spcBef>
                <a:spcPct val="50000"/>
              </a:spcBef>
              <a:buFont typeface="Wingdings" pitchFamily="2" charset="2"/>
              <a:buChar char="Ø"/>
              <a:defRPr/>
            </a:pPr>
            <a:r>
              <a:rPr lang="zh-CN" altLang="en-US" sz="2800" dirty="0"/>
              <a:t>数据管理是指对数据的分类、组织、编码、存储、检索和维护工作。数据管理是数据处理的核心和基础。</a:t>
            </a:r>
          </a:p>
        </p:txBody>
      </p:sp>
      <p:sp>
        <p:nvSpPr>
          <p:cNvPr id="4" name="矩形 68"/>
          <p:cNvSpPr>
            <a:spLocks noChangeArrowheads="1"/>
          </p:cNvSpPr>
          <p:nvPr/>
        </p:nvSpPr>
        <p:spPr bwMode="auto">
          <a:xfrm>
            <a:off x="323528" y="620688"/>
            <a:ext cx="842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smtClean="0">
                <a:latin typeface="微软雅黑" pitchFamily="34" charset="-122"/>
                <a:ea typeface="微软雅黑" pitchFamily="34" charset="-122"/>
              </a:rPr>
              <a:t>1.2.2 </a:t>
            </a:r>
            <a:r>
              <a:rPr lang="zh-CN" altLang="en-US" sz="2800" b="1" smtClean="0">
                <a:latin typeface="微软雅黑" pitchFamily="34" charset="-122"/>
                <a:ea typeface="微软雅黑" pitchFamily="34" charset="-122"/>
              </a:rPr>
              <a:t>数据管理</a:t>
            </a:r>
            <a:endParaRPr lang="zh-CN" altLang="en-US" sz="2800" b="1">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基础">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基础</Template>
  <TotalTime>157255566</TotalTime>
  <Pages>0</Pages>
  <Words>4321</Words>
  <Characters>0</Characters>
  <Application>Microsoft Office PowerPoint</Application>
  <DocSecurity>0</DocSecurity>
  <PresentationFormat>全屏显示(4:3)</PresentationFormat>
  <Lines>0</Lines>
  <Paragraphs>349</Paragraphs>
  <Slides>48</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 Unicode MS</vt:lpstr>
      <vt:lpstr>宋体</vt:lpstr>
      <vt:lpstr>微软雅黑</vt:lpstr>
      <vt:lpstr>文鼎CS行楷</vt:lpstr>
      <vt:lpstr>Arial</vt:lpstr>
      <vt:lpstr>Arial Black</vt:lpstr>
      <vt:lpstr>Calibri</vt:lpstr>
      <vt:lpstr>Corbel</vt:lpstr>
      <vt:lpstr>Impact</vt:lpstr>
      <vt:lpstr>Times New Roman</vt:lpstr>
      <vt:lpstr>Wingdings</vt:lpstr>
      <vt:lpstr>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creator>Administrator</dc:creator>
  <cp:lastModifiedBy>Microsoft</cp:lastModifiedBy>
  <cp:revision>55</cp:revision>
  <cp:lastPrinted>1899-12-30T00:00:00Z</cp:lastPrinted>
  <dcterms:created xsi:type="dcterms:W3CDTF">2012-05-26T18:23:56Z</dcterms:created>
  <dcterms:modified xsi:type="dcterms:W3CDTF">2016-08-22T03:18:44Z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y fmtid="{D5CDD505-2E9C-101B-9397-08002B2CF9AE}" pid="3" name="NXTAG2">
    <vt:lpwstr>000800c40e000000000001024140</vt:lpwstr>
  </property>
</Properties>
</file>