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847BD-F3C4-4E44-BE0E-C217102AD2C0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75F19-3713-6044-8D00-CD6DA33AAFA8}">
      <dgm:prSet phldrT="[Text]"/>
      <dgm:spPr/>
      <dgm:t>
        <a:bodyPr/>
        <a:lstStyle/>
        <a:p>
          <a:r>
            <a:rPr lang="en-US" dirty="0" smtClean="0"/>
            <a:t>Which features of a company best predict a positive stock return. </a:t>
          </a:r>
          <a:endParaRPr lang="en-US" dirty="0"/>
        </a:p>
      </dgm:t>
    </dgm:pt>
    <dgm:pt modelId="{D1EE1BEF-E098-E640-9750-8FA75A338BAC}" type="parTrans" cxnId="{474919D9-A576-894D-ACCA-1B230FCA2B54}">
      <dgm:prSet/>
      <dgm:spPr/>
      <dgm:t>
        <a:bodyPr/>
        <a:lstStyle/>
        <a:p>
          <a:endParaRPr lang="en-US"/>
        </a:p>
      </dgm:t>
    </dgm:pt>
    <dgm:pt modelId="{02920FDF-1EFA-F046-B2A6-235EDD6F2F08}" type="sibTrans" cxnId="{474919D9-A576-894D-ACCA-1B230FCA2B54}">
      <dgm:prSet/>
      <dgm:spPr/>
      <dgm:t>
        <a:bodyPr/>
        <a:lstStyle/>
        <a:p>
          <a:endParaRPr lang="en-US"/>
        </a:p>
      </dgm:t>
    </dgm:pt>
    <dgm:pt modelId="{31B13E85-7D45-F04C-945E-4F50267A4AC7}">
      <dgm:prSet phldrT="[Text]"/>
      <dgm:spPr/>
      <dgm:t>
        <a:bodyPr/>
        <a:lstStyle/>
        <a:p>
          <a:pPr algn="l"/>
          <a:r>
            <a:rPr lang="en-US" dirty="0" smtClean="0"/>
            <a:t>How do we quantify this data?</a:t>
          </a:r>
          <a:endParaRPr lang="en-US" dirty="0"/>
        </a:p>
      </dgm:t>
    </dgm:pt>
    <dgm:pt modelId="{2AA5F96A-5A53-A643-9531-2303DA0695BA}" type="parTrans" cxnId="{1B38EC25-1282-414A-9F58-1059DF7438CA}">
      <dgm:prSet/>
      <dgm:spPr/>
      <dgm:t>
        <a:bodyPr/>
        <a:lstStyle/>
        <a:p>
          <a:endParaRPr lang="en-US"/>
        </a:p>
      </dgm:t>
    </dgm:pt>
    <dgm:pt modelId="{67F42366-8B7A-7741-AE8E-21433BE844D7}" type="sibTrans" cxnId="{1B38EC25-1282-414A-9F58-1059DF7438CA}">
      <dgm:prSet/>
      <dgm:spPr/>
      <dgm:t>
        <a:bodyPr/>
        <a:lstStyle/>
        <a:p>
          <a:endParaRPr lang="en-US"/>
        </a:p>
      </dgm:t>
    </dgm:pt>
    <dgm:pt modelId="{D73F47B2-B9F0-3545-9C7F-9A70B65BE95F}">
      <dgm:prSet phldrT="[Text]"/>
      <dgm:spPr/>
      <dgm:t>
        <a:bodyPr/>
        <a:lstStyle/>
        <a:p>
          <a:endParaRPr lang="en-US" dirty="0"/>
        </a:p>
      </dgm:t>
    </dgm:pt>
    <dgm:pt modelId="{FC018C76-4B2E-E84F-A01C-67372EAAAD32}" type="parTrans" cxnId="{962589B6-9860-5149-8B51-21EFAD7B7DB2}">
      <dgm:prSet/>
      <dgm:spPr/>
      <dgm:t>
        <a:bodyPr/>
        <a:lstStyle/>
        <a:p>
          <a:endParaRPr lang="en-US"/>
        </a:p>
      </dgm:t>
    </dgm:pt>
    <dgm:pt modelId="{14C735F9-3881-4145-94A8-17417C38ACC1}" type="sibTrans" cxnId="{962589B6-9860-5149-8B51-21EFAD7B7DB2}">
      <dgm:prSet/>
      <dgm:spPr/>
      <dgm:t>
        <a:bodyPr/>
        <a:lstStyle/>
        <a:p>
          <a:endParaRPr lang="en-US"/>
        </a:p>
      </dgm:t>
    </dgm:pt>
    <dgm:pt modelId="{90D388B9-A3DD-1941-872D-2ED1DC460444}">
      <dgm:prSet phldrT="[Text]"/>
      <dgm:spPr/>
      <dgm:t>
        <a:bodyPr/>
        <a:lstStyle/>
        <a:p>
          <a:r>
            <a:rPr lang="en-US" dirty="0" smtClean="0"/>
            <a:t>Does Phillip Fischer’s 15 points really produce positive returns?</a:t>
          </a:r>
          <a:endParaRPr lang="en-US" dirty="0"/>
        </a:p>
      </dgm:t>
    </dgm:pt>
    <dgm:pt modelId="{67C2E6FA-02B5-B84C-990B-8300559E5E29}" type="parTrans" cxnId="{75C43E40-63D3-5440-ABA4-0EDFF960D350}">
      <dgm:prSet/>
      <dgm:spPr/>
      <dgm:t>
        <a:bodyPr/>
        <a:lstStyle/>
        <a:p>
          <a:endParaRPr lang="en-US"/>
        </a:p>
      </dgm:t>
    </dgm:pt>
    <dgm:pt modelId="{3FE567D0-DF77-6D4A-AEC3-DCFE39F88821}" type="sibTrans" cxnId="{75C43E40-63D3-5440-ABA4-0EDFF960D350}">
      <dgm:prSet/>
      <dgm:spPr/>
      <dgm:t>
        <a:bodyPr/>
        <a:lstStyle/>
        <a:p>
          <a:endParaRPr lang="en-US"/>
        </a:p>
      </dgm:t>
    </dgm:pt>
    <dgm:pt modelId="{2B18E752-60BD-C64A-BB9B-383DDD49DA5F}">
      <dgm:prSet phldrT="[Text]"/>
      <dgm:spPr/>
      <dgm:t>
        <a:bodyPr/>
        <a:lstStyle/>
        <a:p>
          <a:endParaRPr lang="en-US" dirty="0"/>
        </a:p>
      </dgm:t>
    </dgm:pt>
    <dgm:pt modelId="{43345B6E-1DA5-324F-9EC3-8995D0C953F9}" type="sibTrans" cxnId="{B484B075-BBF7-3C45-B0CD-23749D873C8B}">
      <dgm:prSet/>
      <dgm:spPr/>
      <dgm:t>
        <a:bodyPr/>
        <a:lstStyle/>
        <a:p>
          <a:endParaRPr lang="en-US"/>
        </a:p>
      </dgm:t>
    </dgm:pt>
    <dgm:pt modelId="{446AD413-7AED-6444-A940-F9C38A58A311}" type="parTrans" cxnId="{B484B075-BBF7-3C45-B0CD-23749D873C8B}">
      <dgm:prSet/>
      <dgm:spPr/>
      <dgm:t>
        <a:bodyPr/>
        <a:lstStyle/>
        <a:p>
          <a:endParaRPr lang="en-US"/>
        </a:p>
      </dgm:t>
    </dgm:pt>
    <dgm:pt modelId="{9D3A0A70-1776-4849-BA83-17181EAEE4A1}">
      <dgm:prSet phldrT="[Text]"/>
      <dgm:spPr/>
      <dgm:t>
        <a:bodyPr/>
        <a:lstStyle/>
        <a:p>
          <a:endParaRPr lang="en-US" dirty="0"/>
        </a:p>
      </dgm:t>
    </dgm:pt>
    <dgm:pt modelId="{4A6E2FC2-5D44-3844-992E-5B05A8020547}" type="sibTrans" cxnId="{CE7D4BA8-166D-B14C-816E-40CF422F3702}">
      <dgm:prSet/>
      <dgm:spPr/>
      <dgm:t>
        <a:bodyPr/>
        <a:lstStyle/>
        <a:p>
          <a:endParaRPr lang="en-US"/>
        </a:p>
      </dgm:t>
    </dgm:pt>
    <dgm:pt modelId="{614A73E1-B687-A244-92A9-C94850C987DC}" type="parTrans" cxnId="{CE7D4BA8-166D-B14C-816E-40CF422F3702}">
      <dgm:prSet/>
      <dgm:spPr/>
      <dgm:t>
        <a:bodyPr/>
        <a:lstStyle/>
        <a:p>
          <a:endParaRPr lang="en-US"/>
        </a:p>
      </dgm:t>
    </dgm:pt>
    <dgm:pt modelId="{7BE99264-D7EA-B64E-846A-8C94D5FEC45C}" type="pres">
      <dgm:prSet presAssocID="{74D847BD-F3C4-4E44-BE0E-C217102AD2C0}" presName="linearFlow" presStyleCnt="0">
        <dgm:presLayoutVars>
          <dgm:dir/>
          <dgm:animLvl val="lvl"/>
          <dgm:resizeHandles val="exact"/>
        </dgm:presLayoutVars>
      </dgm:prSet>
      <dgm:spPr/>
    </dgm:pt>
    <dgm:pt modelId="{4A5BA1BF-EE1A-5142-AD2F-07064460E4D9}" type="pres">
      <dgm:prSet presAssocID="{2B18E752-60BD-C64A-BB9B-383DDD49DA5F}" presName="composite" presStyleCnt="0"/>
      <dgm:spPr/>
    </dgm:pt>
    <dgm:pt modelId="{3AF01A7E-9340-144C-BFB5-7134D77992FD}" type="pres">
      <dgm:prSet presAssocID="{2B18E752-60BD-C64A-BB9B-383DDD49DA5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8443B-7E6B-6B4D-9EC8-D91FC23B7FD2}" type="pres">
      <dgm:prSet presAssocID="{2B18E752-60BD-C64A-BB9B-383DDD49DA5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CB76E-975A-C94F-BD19-40256026DE0D}" type="pres">
      <dgm:prSet presAssocID="{43345B6E-1DA5-324F-9EC3-8995D0C953F9}" presName="sp" presStyleCnt="0"/>
      <dgm:spPr/>
    </dgm:pt>
    <dgm:pt modelId="{649B1DDA-9F8C-5F40-967E-69BCD3AF28EA}" type="pres">
      <dgm:prSet presAssocID="{9D3A0A70-1776-4849-BA83-17181EAEE4A1}" presName="composite" presStyleCnt="0"/>
      <dgm:spPr/>
    </dgm:pt>
    <dgm:pt modelId="{E8FA27BA-D6D5-F042-847A-4CE7340C8BCC}" type="pres">
      <dgm:prSet presAssocID="{9D3A0A70-1776-4849-BA83-17181EAEE4A1}" presName="parentText" presStyleLbl="alignNode1" presStyleIdx="1" presStyleCnt="3" custFlipHor="1" custScaleY="100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648B2-491D-E248-BFC6-AB799E199C40}" type="pres">
      <dgm:prSet presAssocID="{9D3A0A70-1776-4849-BA83-17181EAEE4A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01734-A273-8F4B-9183-8F5735BCDC33}" type="pres">
      <dgm:prSet presAssocID="{4A6E2FC2-5D44-3844-992E-5B05A8020547}" presName="sp" presStyleCnt="0"/>
      <dgm:spPr/>
    </dgm:pt>
    <dgm:pt modelId="{339E3F9D-2FCB-B54C-862C-0CDFE2AE3409}" type="pres">
      <dgm:prSet presAssocID="{D73F47B2-B9F0-3545-9C7F-9A70B65BE95F}" presName="composite" presStyleCnt="0"/>
      <dgm:spPr/>
    </dgm:pt>
    <dgm:pt modelId="{BBE7E41D-29BF-9148-946D-CDCBE51EA8AA}" type="pres">
      <dgm:prSet presAssocID="{D73F47B2-B9F0-3545-9C7F-9A70B65BE95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E9947-C4B2-3044-B8AD-A6A740D5E674}" type="pres">
      <dgm:prSet presAssocID="{D73F47B2-B9F0-3545-9C7F-9A70B65BE95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29B9DE-0836-D74A-B1DB-F781D2C60390}" type="presOf" srcId="{74D847BD-F3C4-4E44-BE0E-C217102AD2C0}" destId="{7BE99264-D7EA-B64E-846A-8C94D5FEC45C}" srcOrd="0" destOrd="0" presId="urn:microsoft.com/office/officeart/2005/8/layout/chevron2"/>
    <dgm:cxn modelId="{75C43E40-63D3-5440-ABA4-0EDFF960D350}" srcId="{D73F47B2-B9F0-3545-9C7F-9A70B65BE95F}" destId="{90D388B9-A3DD-1941-872D-2ED1DC460444}" srcOrd="0" destOrd="0" parTransId="{67C2E6FA-02B5-B84C-990B-8300559E5E29}" sibTransId="{3FE567D0-DF77-6D4A-AEC3-DCFE39F88821}"/>
    <dgm:cxn modelId="{1B38EC25-1282-414A-9F58-1059DF7438CA}" srcId="{9D3A0A70-1776-4849-BA83-17181EAEE4A1}" destId="{31B13E85-7D45-F04C-945E-4F50267A4AC7}" srcOrd="0" destOrd="0" parTransId="{2AA5F96A-5A53-A643-9531-2303DA0695BA}" sibTransId="{67F42366-8B7A-7741-AE8E-21433BE844D7}"/>
    <dgm:cxn modelId="{4F6E029D-9C0A-834C-A89B-5A360D505D5C}" type="presOf" srcId="{9D3A0A70-1776-4849-BA83-17181EAEE4A1}" destId="{E8FA27BA-D6D5-F042-847A-4CE7340C8BCC}" srcOrd="0" destOrd="0" presId="urn:microsoft.com/office/officeart/2005/8/layout/chevron2"/>
    <dgm:cxn modelId="{81B07A45-0488-014E-94F6-BBE99AC5028D}" type="presOf" srcId="{31B13E85-7D45-F04C-945E-4F50267A4AC7}" destId="{40A648B2-491D-E248-BFC6-AB799E199C40}" srcOrd="0" destOrd="0" presId="urn:microsoft.com/office/officeart/2005/8/layout/chevron2"/>
    <dgm:cxn modelId="{B484B075-BBF7-3C45-B0CD-23749D873C8B}" srcId="{74D847BD-F3C4-4E44-BE0E-C217102AD2C0}" destId="{2B18E752-60BD-C64A-BB9B-383DDD49DA5F}" srcOrd="0" destOrd="0" parTransId="{446AD413-7AED-6444-A940-F9C38A58A311}" sibTransId="{43345B6E-1DA5-324F-9EC3-8995D0C953F9}"/>
    <dgm:cxn modelId="{962589B6-9860-5149-8B51-21EFAD7B7DB2}" srcId="{74D847BD-F3C4-4E44-BE0E-C217102AD2C0}" destId="{D73F47B2-B9F0-3545-9C7F-9A70B65BE95F}" srcOrd="2" destOrd="0" parTransId="{FC018C76-4B2E-E84F-A01C-67372EAAAD32}" sibTransId="{14C735F9-3881-4145-94A8-17417C38ACC1}"/>
    <dgm:cxn modelId="{474919D9-A576-894D-ACCA-1B230FCA2B54}" srcId="{2B18E752-60BD-C64A-BB9B-383DDD49DA5F}" destId="{C2475F19-3713-6044-8D00-CD6DA33AAFA8}" srcOrd="0" destOrd="0" parTransId="{D1EE1BEF-E098-E640-9750-8FA75A338BAC}" sibTransId="{02920FDF-1EFA-F046-B2A6-235EDD6F2F08}"/>
    <dgm:cxn modelId="{4C2D75A6-9BC9-E24F-9585-58A15A7119A0}" type="presOf" srcId="{D73F47B2-B9F0-3545-9C7F-9A70B65BE95F}" destId="{BBE7E41D-29BF-9148-946D-CDCBE51EA8AA}" srcOrd="0" destOrd="0" presId="urn:microsoft.com/office/officeart/2005/8/layout/chevron2"/>
    <dgm:cxn modelId="{0C4C994C-0CD3-B048-B4A4-245416C8D34C}" type="presOf" srcId="{C2475F19-3713-6044-8D00-CD6DA33AAFA8}" destId="{ABC8443B-7E6B-6B4D-9EC8-D91FC23B7FD2}" srcOrd="0" destOrd="0" presId="urn:microsoft.com/office/officeart/2005/8/layout/chevron2"/>
    <dgm:cxn modelId="{CE7D4BA8-166D-B14C-816E-40CF422F3702}" srcId="{74D847BD-F3C4-4E44-BE0E-C217102AD2C0}" destId="{9D3A0A70-1776-4849-BA83-17181EAEE4A1}" srcOrd="1" destOrd="0" parTransId="{614A73E1-B687-A244-92A9-C94850C987DC}" sibTransId="{4A6E2FC2-5D44-3844-992E-5B05A8020547}"/>
    <dgm:cxn modelId="{0891E1E1-BEB2-B644-872D-B3B382070653}" type="presOf" srcId="{2B18E752-60BD-C64A-BB9B-383DDD49DA5F}" destId="{3AF01A7E-9340-144C-BFB5-7134D77992FD}" srcOrd="0" destOrd="0" presId="urn:microsoft.com/office/officeart/2005/8/layout/chevron2"/>
    <dgm:cxn modelId="{A1FDF823-622B-034F-A469-8FF2D84A7216}" type="presOf" srcId="{90D388B9-A3DD-1941-872D-2ED1DC460444}" destId="{499E9947-C4B2-3044-B8AD-A6A740D5E674}" srcOrd="0" destOrd="0" presId="urn:microsoft.com/office/officeart/2005/8/layout/chevron2"/>
    <dgm:cxn modelId="{BCC8FAA2-D625-CA44-839C-6AE8541D20DA}" type="presParOf" srcId="{7BE99264-D7EA-B64E-846A-8C94D5FEC45C}" destId="{4A5BA1BF-EE1A-5142-AD2F-07064460E4D9}" srcOrd="0" destOrd="0" presId="urn:microsoft.com/office/officeart/2005/8/layout/chevron2"/>
    <dgm:cxn modelId="{4CFB8A0E-D395-4241-9CED-AFAF76AF4EB3}" type="presParOf" srcId="{4A5BA1BF-EE1A-5142-AD2F-07064460E4D9}" destId="{3AF01A7E-9340-144C-BFB5-7134D77992FD}" srcOrd="0" destOrd="0" presId="urn:microsoft.com/office/officeart/2005/8/layout/chevron2"/>
    <dgm:cxn modelId="{5F4F64AC-D97E-D74B-8646-A024EF2305B4}" type="presParOf" srcId="{4A5BA1BF-EE1A-5142-AD2F-07064460E4D9}" destId="{ABC8443B-7E6B-6B4D-9EC8-D91FC23B7FD2}" srcOrd="1" destOrd="0" presId="urn:microsoft.com/office/officeart/2005/8/layout/chevron2"/>
    <dgm:cxn modelId="{EBA15BB8-41CC-BA4C-9373-C0466CAB3A52}" type="presParOf" srcId="{7BE99264-D7EA-B64E-846A-8C94D5FEC45C}" destId="{A93CB76E-975A-C94F-BD19-40256026DE0D}" srcOrd="1" destOrd="0" presId="urn:microsoft.com/office/officeart/2005/8/layout/chevron2"/>
    <dgm:cxn modelId="{7F328340-3C6A-4549-A1B2-EEB947A2537F}" type="presParOf" srcId="{7BE99264-D7EA-B64E-846A-8C94D5FEC45C}" destId="{649B1DDA-9F8C-5F40-967E-69BCD3AF28EA}" srcOrd="2" destOrd="0" presId="urn:microsoft.com/office/officeart/2005/8/layout/chevron2"/>
    <dgm:cxn modelId="{8ADDF7B0-2002-2849-AB64-E96557F34B96}" type="presParOf" srcId="{649B1DDA-9F8C-5F40-967E-69BCD3AF28EA}" destId="{E8FA27BA-D6D5-F042-847A-4CE7340C8BCC}" srcOrd="0" destOrd="0" presId="urn:microsoft.com/office/officeart/2005/8/layout/chevron2"/>
    <dgm:cxn modelId="{21F19076-C2CD-FC4F-B51D-13E3AA34A546}" type="presParOf" srcId="{649B1DDA-9F8C-5F40-967E-69BCD3AF28EA}" destId="{40A648B2-491D-E248-BFC6-AB799E199C40}" srcOrd="1" destOrd="0" presId="urn:microsoft.com/office/officeart/2005/8/layout/chevron2"/>
    <dgm:cxn modelId="{5C86698C-7C86-2A47-B1D1-04A0E7DF7AB8}" type="presParOf" srcId="{7BE99264-D7EA-B64E-846A-8C94D5FEC45C}" destId="{17701734-A273-8F4B-9183-8F5735BCDC33}" srcOrd="3" destOrd="0" presId="urn:microsoft.com/office/officeart/2005/8/layout/chevron2"/>
    <dgm:cxn modelId="{8EB14E3D-B870-D94E-BB1C-ABE3633AD3F1}" type="presParOf" srcId="{7BE99264-D7EA-B64E-846A-8C94D5FEC45C}" destId="{339E3F9D-2FCB-B54C-862C-0CDFE2AE3409}" srcOrd="4" destOrd="0" presId="urn:microsoft.com/office/officeart/2005/8/layout/chevron2"/>
    <dgm:cxn modelId="{526B005B-8387-FB41-B281-DB7FD1ADC395}" type="presParOf" srcId="{339E3F9D-2FCB-B54C-862C-0CDFE2AE3409}" destId="{BBE7E41D-29BF-9148-946D-CDCBE51EA8AA}" srcOrd="0" destOrd="0" presId="urn:microsoft.com/office/officeart/2005/8/layout/chevron2"/>
    <dgm:cxn modelId="{5BE7CA93-3910-7B44-AFA5-C83AAD262E6D}" type="presParOf" srcId="{339E3F9D-2FCB-B54C-862C-0CDFE2AE3409}" destId="{499E9947-C4B2-3044-B8AD-A6A740D5E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90B48-4BBA-0643-B52A-A278CBA9E79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E2F78-D07A-264A-A08A-4B5CE6872D57}">
      <dgm:prSet phldrT="[Text]" custT="1"/>
      <dgm:spPr/>
      <dgm:t>
        <a:bodyPr/>
        <a:lstStyle/>
        <a:p>
          <a:r>
            <a:rPr lang="en-US" sz="2800" dirty="0" smtClean="0"/>
            <a:t>Created surveys and collected data from each stock expert </a:t>
          </a:r>
          <a:endParaRPr lang="en-US" sz="2800" dirty="0"/>
        </a:p>
      </dgm:t>
    </dgm:pt>
    <dgm:pt modelId="{B188D56B-1C5F-6743-88BB-51E89A04692F}" type="parTrans" cxnId="{FE016FBB-2EA8-8948-B146-2AE6580E3D24}">
      <dgm:prSet/>
      <dgm:spPr/>
      <dgm:t>
        <a:bodyPr/>
        <a:lstStyle/>
        <a:p>
          <a:endParaRPr lang="en-US"/>
        </a:p>
      </dgm:t>
    </dgm:pt>
    <dgm:pt modelId="{52663DB3-91D0-8E4F-9A00-A635500C0977}" type="sibTrans" cxnId="{FE016FBB-2EA8-8948-B146-2AE6580E3D24}">
      <dgm:prSet/>
      <dgm:spPr/>
      <dgm:t>
        <a:bodyPr/>
        <a:lstStyle/>
        <a:p>
          <a:endParaRPr lang="en-US"/>
        </a:p>
      </dgm:t>
    </dgm:pt>
    <dgm:pt modelId="{DF557574-3695-0C4C-8E5B-F7A2B32E5AE8}">
      <dgm:prSet phldrT="[Text]"/>
      <dgm:spPr/>
      <dgm:t>
        <a:bodyPr/>
        <a:lstStyle/>
        <a:p>
          <a:r>
            <a:rPr lang="en-US" dirty="0" smtClean="0"/>
            <a:t>Input the survey responses into excel </a:t>
          </a:r>
          <a:endParaRPr lang="en-US" dirty="0"/>
        </a:p>
      </dgm:t>
    </dgm:pt>
    <dgm:pt modelId="{CF677B26-55AC-0A47-89D2-A535148FB489}" type="parTrans" cxnId="{F30A8555-407F-194E-8297-49CD519BE3D5}">
      <dgm:prSet/>
      <dgm:spPr/>
      <dgm:t>
        <a:bodyPr/>
        <a:lstStyle/>
        <a:p>
          <a:endParaRPr lang="en-US"/>
        </a:p>
      </dgm:t>
    </dgm:pt>
    <dgm:pt modelId="{DF873269-6C51-8648-9464-FE5AE3208339}" type="sibTrans" cxnId="{F30A8555-407F-194E-8297-49CD519BE3D5}">
      <dgm:prSet/>
      <dgm:spPr/>
      <dgm:t>
        <a:bodyPr/>
        <a:lstStyle/>
        <a:p>
          <a:endParaRPr lang="en-US"/>
        </a:p>
      </dgm:t>
    </dgm:pt>
    <dgm:pt modelId="{1F1E0F0B-6E34-3D43-B28D-94CA880A0582}">
      <dgm:prSet phldrT="[Text]"/>
      <dgm:spPr/>
      <dgm:t>
        <a:bodyPr/>
        <a:lstStyle/>
        <a:p>
          <a:r>
            <a:rPr lang="en-US" dirty="0" smtClean="0"/>
            <a:t>Calculated the stock returns using historical data from Yahoo Finance</a:t>
          </a:r>
          <a:endParaRPr lang="en-US" dirty="0"/>
        </a:p>
      </dgm:t>
    </dgm:pt>
    <dgm:pt modelId="{5061D94B-A47B-0645-B35E-5432D864E847}" type="parTrans" cxnId="{42C0C493-5C7C-F84D-B469-23E71461E63B}">
      <dgm:prSet/>
      <dgm:spPr/>
      <dgm:t>
        <a:bodyPr/>
        <a:lstStyle/>
        <a:p>
          <a:endParaRPr lang="en-US"/>
        </a:p>
      </dgm:t>
    </dgm:pt>
    <dgm:pt modelId="{99FE3474-A279-334B-98FD-BDBAEADA319D}" type="sibTrans" cxnId="{42C0C493-5C7C-F84D-B469-23E71461E63B}">
      <dgm:prSet/>
      <dgm:spPr/>
      <dgm:t>
        <a:bodyPr/>
        <a:lstStyle/>
        <a:p>
          <a:endParaRPr lang="en-US"/>
        </a:p>
      </dgm:t>
    </dgm:pt>
    <dgm:pt modelId="{587E5ECA-694D-424C-9B48-B62B24033A68}" type="pres">
      <dgm:prSet presAssocID="{33190B48-4BBA-0643-B52A-A278CBA9E79E}" presName="outerComposite" presStyleCnt="0">
        <dgm:presLayoutVars>
          <dgm:chMax val="5"/>
          <dgm:dir/>
          <dgm:resizeHandles val="exact"/>
        </dgm:presLayoutVars>
      </dgm:prSet>
      <dgm:spPr/>
    </dgm:pt>
    <dgm:pt modelId="{11177B64-3337-2C44-AC81-7D8AC331083C}" type="pres">
      <dgm:prSet presAssocID="{33190B48-4BBA-0643-B52A-A278CBA9E79E}" presName="dummyMaxCanvas" presStyleCnt="0">
        <dgm:presLayoutVars/>
      </dgm:prSet>
      <dgm:spPr/>
    </dgm:pt>
    <dgm:pt modelId="{2ECFF600-26CD-8A44-8170-2969584519F3}" type="pres">
      <dgm:prSet presAssocID="{33190B48-4BBA-0643-B52A-A278CBA9E79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B86E1-C84A-4348-A3FE-C5D5FB842E23}" type="pres">
      <dgm:prSet presAssocID="{33190B48-4BBA-0643-B52A-A278CBA9E79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0A592-9861-9846-B0B6-B7AAA113BF60}" type="pres">
      <dgm:prSet presAssocID="{33190B48-4BBA-0643-B52A-A278CBA9E79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BC5F1-785F-D44B-A01D-64CC581D3FBB}" type="pres">
      <dgm:prSet presAssocID="{33190B48-4BBA-0643-B52A-A278CBA9E79E}" presName="ThreeConn_1-2" presStyleLbl="fgAccFollowNode1" presStyleIdx="0" presStyleCnt="2">
        <dgm:presLayoutVars>
          <dgm:bulletEnabled val="1"/>
        </dgm:presLayoutVars>
      </dgm:prSet>
      <dgm:spPr/>
    </dgm:pt>
    <dgm:pt modelId="{B9B10D8A-E441-AF48-8000-4C9E55FF0EE7}" type="pres">
      <dgm:prSet presAssocID="{33190B48-4BBA-0643-B52A-A278CBA9E79E}" presName="ThreeConn_2-3" presStyleLbl="fgAccFollowNode1" presStyleIdx="1" presStyleCnt="2">
        <dgm:presLayoutVars>
          <dgm:bulletEnabled val="1"/>
        </dgm:presLayoutVars>
      </dgm:prSet>
      <dgm:spPr/>
    </dgm:pt>
    <dgm:pt modelId="{45D771A8-E0BE-FB46-98EB-D7A31402C3D7}" type="pres">
      <dgm:prSet presAssocID="{33190B48-4BBA-0643-B52A-A278CBA9E79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4F129-F4B4-6941-9500-8C5B1E4C3BC2}" type="pres">
      <dgm:prSet presAssocID="{33190B48-4BBA-0643-B52A-A278CBA9E79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B09882-354C-3F48-8B94-BA47C67B1B42}" type="pres">
      <dgm:prSet presAssocID="{33190B48-4BBA-0643-B52A-A278CBA9E79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16FBB-2EA8-8948-B146-2AE6580E3D24}" srcId="{33190B48-4BBA-0643-B52A-A278CBA9E79E}" destId="{C85E2F78-D07A-264A-A08A-4B5CE6872D57}" srcOrd="0" destOrd="0" parTransId="{B188D56B-1C5F-6743-88BB-51E89A04692F}" sibTransId="{52663DB3-91D0-8E4F-9A00-A635500C0977}"/>
    <dgm:cxn modelId="{32736515-90F5-1D4B-91F4-9AD3C90E3C19}" type="presOf" srcId="{DF873269-6C51-8648-9464-FE5AE3208339}" destId="{B9B10D8A-E441-AF48-8000-4C9E55FF0EE7}" srcOrd="0" destOrd="0" presId="urn:microsoft.com/office/officeart/2005/8/layout/vProcess5"/>
    <dgm:cxn modelId="{A1A67F22-C7BE-694A-BEF8-E4EA99E3C9BA}" type="presOf" srcId="{52663DB3-91D0-8E4F-9A00-A635500C0977}" destId="{D7BBC5F1-785F-D44B-A01D-64CC581D3FBB}" srcOrd="0" destOrd="0" presId="urn:microsoft.com/office/officeart/2005/8/layout/vProcess5"/>
    <dgm:cxn modelId="{0DD9D2E8-3670-FC4D-B24C-18C4A2FEB256}" type="presOf" srcId="{DF557574-3695-0C4C-8E5B-F7A2B32E5AE8}" destId="{C48B86E1-C84A-4348-A3FE-C5D5FB842E23}" srcOrd="0" destOrd="0" presId="urn:microsoft.com/office/officeart/2005/8/layout/vProcess5"/>
    <dgm:cxn modelId="{7FE70726-65BC-FC4C-A245-5417027E8ECC}" type="presOf" srcId="{1F1E0F0B-6E34-3D43-B28D-94CA880A0582}" destId="{A010A592-9861-9846-B0B6-B7AAA113BF60}" srcOrd="0" destOrd="0" presId="urn:microsoft.com/office/officeart/2005/8/layout/vProcess5"/>
    <dgm:cxn modelId="{F30A8555-407F-194E-8297-49CD519BE3D5}" srcId="{33190B48-4BBA-0643-B52A-A278CBA9E79E}" destId="{DF557574-3695-0C4C-8E5B-F7A2B32E5AE8}" srcOrd="1" destOrd="0" parTransId="{CF677B26-55AC-0A47-89D2-A535148FB489}" sibTransId="{DF873269-6C51-8648-9464-FE5AE3208339}"/>
    <dgm:cxn modelId="{AF0A07C1-3252-1F48-8380-73AEAF88C2F6}" type="presOf" srcId="{33190B48-4BBA-0643-B52A-A278CBA9E79E}" destId="{587E5ECA-694D-424C-9B48-B62B24033A68}" srcOrd="0" destOrd="0" presId="urn:microsoft.com/office/officeart/2005/8/layout/vProcess5"/>
    <dgm:cxn modelId="{5C27687B-4C39-C647-B919-69AA5BD46B66}" type="presOf" srcId="{C85E2F78-D07A-264A-A08A-4B5CE6872D57}" destId="{45D771A8-E0BE-FB46-98EB-D7A31402C3D7}" srcOrd="1" destOrd="0" presId="urn:microsoft.com/office/officeart/2005/8/layout/vProcess5"/>
    <dgm:cxn modelId="{A124336E-1CB1-B449-B77D-8EC93325C55A}" type="presOf" srcId="{C85E2F78-D07A-264A-A08A-4B5CE6872D57}" destId="{2ECFF600-26CD-8A44-8170-2969584519F3}" srcOrd="0" destOrd="0" presId="urn:microsoft.com/office/officeart/2005/8/layout/vProcess5"/>
    <dgm:cxn modelId="{F43F7090-3F63-7146-9B02-D71B89888017}" type="presOf" srcId="{DF557574-3695-0C4C-8E5B-F7A2B32E5AE8}" destId="{93C4F129-F4B4-6941-9500-8C5B1E4C3BC2}" srcOrd="1" destOrd="0" presId="urn:microsoft.com/office/officeart/2005/8/layout/vProcess5"/>
    <dgm:cxn modelId="{27E3574D-29F0-0544-876C-4450E6D9398E}" type="presOf" srcId="{1F1E0F0B-6E34-3D43-B28D-94CA880A0582}" destId="{27B09882-354C-3F48-8B94-BA47C67B1B42}" srcOrd="1" destOrd="0" presId="urn:microsoft.com/office/officeart/2005/8/layout/vProcess5"/>
    <dgm:cxn modelId="{42C0C493-5C7C-F84D-B469-23E71461E63B}" srcId="{33190B48-4BBA-0643-B52A-A278CBA9E79E}" destId="{1F1E0F0B-6E34-3D43-B28D-94CA880A0582}" srcOrd="2" destOrd="0" parTransId="{5061D94B-A47B-0645-B35E-5432D864E847}" sibTransId="{99FE3474-A279-334B-98FD-BDBAEADA319D}"/>
    <dgm:cxn modelId="{CD3AFA45-A68F-C14C-BE9C-1C104AB3E534}" type="presParOf" srcId="{587E5ECA-694D-424C-9B48-B62B24033A68}" destId="{11177B64-3337-2C44-AC81-7D8AC331083C}" srcOrd="0" destOrd="0" presId="urn:microsoft.com/office/officeart/2005/8/layout/vProcess5"/>
    <dgm:cxn modelId="{4308C9F1-1DBF-F74D-B96F-AB92ADDA44CE}" type="presParOf" srcId="{587E5ECA-694D-424C-9B48-B62B24033A68}" destId="{2ECFF600-26CD-8A44-8170-2969584519F3}" srcOrd="1" destOrd="0" presId="urn:microsoft.com/office/officeart/2005/8/layout/vProcess5"/>
    <dgm:cxn modelId="{68EE61BC-8E81-D444-BE25-6802ADF3926A}" type="presParOf" srcId="{587E5ECA-694D-424C-9B48-B62B24033A68}" destId="{C48B86E1-C84A-4348-A3FE-C5D5FB842E23}" srcOrd="2" destOrd="0" presId="urn:microsoft.com/office/officeart/2005/8/layout/vProcess5"/>
    <dgm:cxn modelId="{46633697-CCFC-764A-9450-57F666E9BBE7}" type="presParOf" srcId="{587E5ECA-694D-424C-9B48-B62B24033A68}" destId="{A010A592-9861-9846-B0B6-B7AAA113BF60}" srcOrd="3" destOrd="0" presId="urn:microsoft.com/office/officeart/2005/8/layout/vProcess5"/>
    <dgm:cxn modelId="{CE1166D6-C19E-FE41-90AF-C00BDC3F57BE}" type="presParOf" srcId="{587E5ECA-694D-424C-9B48-B62B24033A68}" destId="{D7BBC5F1-785F-D44B-A01D-64CC581D3FBB}" srcOrd="4" destOrd="0" presId="urn:microsoft.com/office/officeart/2005/8/layout/vProcess5"/>
    <dgm:cxn modelId="{ADF7742E-B3AF-3D41-AFC7-58CFA99A8274}" type="presParOf" srcId="{587E5ECA-694D-424C-9B48-B62B24033A68}" destId="{B9B10D8A-E441-AF48-8000-4C9E55FF0EE7}" srcOrd="5" destOrd="0" presId="urn:microsoft.com/office/officeart/2005/8/layout/vProcess5"/>
    <dgm:cxn modelId="{4AB29728-7113-0540-AF2B-8B7840889A4E}" type="presParOf" srcId="{587E5ECA-694D-424C-9B48-B62B24033A68}" destId="{45D771A8-E0BE-FB46-98EB-D7A31402C3D7}" srcOrd="6" destOrd="0" presId="urn:microsoft.com/office/officeart/2005/8/layout/vProcess5"/>
    <dgm:cxn modelId="{B453C96C-3AC5-4F40-8D06-5740791C6D66}" type="presParOf" srcId="{587E5ECA-694D-424C-9B48-B62B24033A68}" destId="{93C4F129-F4B4-6941-9500-8C5B1E4C3BC2}" srcOrd="7" destOrd="0" presId="urn:microsoft.com/office/officeart/2005/8/layout/vProcess5"/>
    <dgm:cxn modelId="{57CEB22C-9896-7B42-BD01-0193B06A1472}" type="presParOf" srcId="{587E5ECA-694D-424C-9B48-B62B24033A68}" destId="{27B09882-354C-3F48-8B94-BA47C67B1B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4EF71-D34B-784D-A6CB-C32D46FF10EA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F3496B-784A-EF4A-B798-913161FEE7C0}">
      <dgm:prSet phldrT="[Text]" custT="1"/>
      <dgm:spPr/>
      <dgm:t>
        <a:bodyPr/>
        <a:lstStyle/>
        <a:p>
          <a:r>
            <a:rPr lang="en-US" sz="2000" dirty="0" smtClean="0"/>
            <a:t>Make training set separate from validation set. Check to see if you need an imputer (missing values?) </a:t>
          </a:r>
          <a:endParaRPr lang="en-US" sz="2000" dirty="0"/>
        </a:p>
      </dgm:t>
    </dgm:pt>
    <dgm:pt modelId="{D4DB040A-0856-DB41-9C10-11C32E490621}" type="parTrans" cxnId="{CA441161-85D2-494B-88FD-19C7E94C6FDD}">
      <dgm:prSet/>
      <dgm:spPr/>
      <dgm:t>
        <a:bodyPr/>
        <a:lstStyle/>
        <a:p>
          <a:endParaRPr lang="en-US"/>
        </a:p>
      </dgm:t>
    </dgm:pt>
    <dgm:pt modelId="{DCDB6134-E763-7E4B-AC30-67EC783B97E9}" type="sibTrans" cxnId="{CA441161-85D2-494B-88FD-19C7E94C6FDD}">
      <dgm:prSet/>
      <dgm:spPr/>
      <dgm:t>
        <a:bodyPr/>
        <a:lstStyle/>
        <a:p>
          <a:endParaRPr lang="en-US"/>
        </a:p>
      </dgm:t>
    </dgm:pt>
    <dgm:pt modelId="{724AA1F2-9E97-1649-880E-5DD26413A35E}">
      <dgm:prSet phldrT="[Text]" custT="1"/>
      <dgm:spPr/>
      <dgm:t>
        <a:bodyPr/>
        <a:lstStyle/>
        <a:p>
          <a:r>
            <a:rPr lang="en-US" sz="2400" dirty="0" smtClean="0"/>
            <a:t>One-hot encoding </a:t>
          </a:r>
        </a:p>
      </dgm:t>
    </dgm:pt>
    <dgm:pt modelId="{D0507714-0F58-CB48-A4B5-CF8E88EE5038}" type="parTrans" cxnId="{C0F5BD0B-5839-A541-B990-B14A2928DA0E}">
      <dgm:prSet/>
      <dgm:spPr/>
      <dgm:t>
        <a:bodyPr/>
        <a:lstStyle/>
        <a:p>
          <a:endParaRPr lang="en-US"/>
        </a:p>
      </dgm:t>
    </dgm:pt>
    <dgm:pt modelId="{712DA8E7-8FE8-2942-986A-B7041A5477C5}" type="sibTrans" cxnId="{C0F5BD0B-5839-A541-B990-B14A2928DA0E}">
      <dgm:prSet/>
      <dgm:spPr/>
      <dgm:t>
        <a:bodyPr/>
        <a:lstStyle/>
        <a:p>
          <a:endParaRPr lang="en-US"/>
        </a:p>
      </dgm:t>
    </dgm:pt>
    <dgm:pt modelId="{BD110C3E-AD09-284B-AB52-F190C6B89672}">
      <dgm:prSet phldrT="[Text]"/>
      <dgm:spPr/>
      <dgm:t>
        <a:bodyPr/>
        <a:lstStyle/>
        <a:p>
          <a:r>
            <a:rPr lang="en-US" dirty="0" smtClean="0"/>
            <a:t>Remove response variable and create “features” variable for all other variables in dataset. Print statement to double check. </a:t>
          </a:r>
          <a:r>
            <a:rPr lang="en-US" dirty="0" smtClean="0"/>
            <a:t>Set response variable and explanatory variable. </a:t>
          </a:r>
          <a:endParaRPr lang="en-US" dirty="0"/>
        </a:p>
      </dgm:t>
    </dgm:pt>
    <dgm:pt modelId="{60B51B1A-91D1-104C-BC93-1DC8845AD3EB}" type="parTrans" cxnId="{77FBA17B-1B33-BB40-8670-688C781F5265}">
      <dgm:prSet/>
      <dgm:spPr/>
      <dgm:t>
        <a:bodyPr/>
        <a:lstStyle/>
        <a:p>
          <a:endParaRPr lang="en-US"/>
        </a:p>
      </dgm:t>
    </dgm:pt>
    <dgm:pt modelId="{89DB854C-4639-7743-B7C1-13F12605D263}" type="sibTrans" cxnId="{77FBA17B-1B33-BB40-8670-688C781F5265}">
      <dgm:prSet/>
      <dgm:spPr/>
      <dgm:t>
        <a:bodyPr/>
        <a:lstStyle/>
        <a:p>
          <a:endParaRPr lang="en-US"/>
        </a:p>
      </dgm:t>
    </dgm:pt>
    <dgm:pt modelId="{0AA8EA07-AF07-7045-8595-0BEDCFCECD63}" type="pres">
      <dgm:prSet presAssocID="{6544EF71-D34B-784D-A6CB-C32D46FF10EA}" presName="outerComposite" presStyleCnt="0">
        <dgm:presLayoutVars>
          <dgm:chMax val="5"/>
          <dgm:dir/>
          <dgm:resizeHandles val="exact"/>
        </dgm:presLayoutVars>
      </dgm:prSet>
      <dgm:spPr/>
    </dgm:pt>
    <dgm:pt modelId="{7288E397-67E0-E64F-BA7E-8A625D4899FF}" type="pres">
      <dgm:prSet presAssocID="{6544EF71-D34B-784D-A6CB-C32D46FF10EA}" presName="dummyMaxCanvas" presStyleCnt="0">
        <dgm:presLayoutVars/>
      </dgm:prSet>
      <dgm:spPr/>
    </dgm:pt>
    <dgm:pt modelId="{C94B2347-303B-7F4A-B6FE-28CFBBE06738}" type="pres">
      <dgm:prSet presAssocID="{6544EF71-D34B-784D-A6CB-C32D46FF10E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B66A8-2B78-884A-8F5C-83643022823C}" type="pres">
      <dgm:prSet presAssocID="{6544EF71-D34B-784D-A6CB-C32D46FF10EA}" presName="ThreeNodes_2" presStyleLbl="node1" presStyleIdx="1" presStyleCnt="3" custLinFactNeighborX="-363" custLinFactNeighborY="1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E213A-783E-6B48-B5B9-F321E6D3F2C6}" type="pres">
      <dgm:prSet presAssocID="{6544EF71-D34B-784D-A6CB-C32D46FF10E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C7185-7A64-2344-931E-88BA0C82E9F5}" type="pres">
      <dgm:prSet presAssocID="{6544EF71-D34B-784D-A6CB-C32D46FF10EA}" presName="ThreeConn_1-2" presStyleLbl="fgAccFollowNode1" presStyleIdx="0" presStyleCnt="2">
        <dgm:presLayoutVars>
          <dgm:bulletEnabled val="1"/>
        </dgm:presLayoutVars>
      </dgm:prSet>
      <dgm:spPr/>
    </dgm:pt>
    <dgm:pt modelId="{086ABE8B-1A54-A448-B36E-45D5DF025F8E}" type="pres">
      <dgm:prSet presAssocID="{6544EF71-D34B-784D-A6CB-C32D46FF10EA}" presName="ThreeConn_2-3" presStyleLbl="fgAccFollowNode1" presStyleIdx="1" presStyleCnt="2">
        <dgm:presLayoutVars>
          <dgm:bulletEnabled val="1"/>
        </dgm:presLayoutVars>
      </dgm:prSet>
      <dgm:spPr/>
    </dgm:pt>
    <dgm:pt modelId="{6A567944-36FE-2E42-96FC-D4D933456C66}" type="pres">
      <dgm:prSet presAssocID="{6544EF71-D34B-784D-A6CB-C32D46FF10E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070FC-FB6F-A34F-85D8-CAE33D67F1F6}" type="pres">
      <dgm:prSet presAssocID="{6544EF71-D34B-784D-A6CB-C32D46FF10E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06CE2-F98B-2643-AC82-4F71B03803E9}" type="pres">
      <dgm:prSet presAssocID="{6544EF71-D34B-784D-A6CB-C32D46FF10E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1816E7-F16A-6549-8016-E53E8DE5388F}" type="presOf" srcId="{41F3496B-784A-EF4A-B798-913161FEE7C0}" destId="{6A567944-36FE-2E42-96FC-D4D933456C66}" srcOrd="1" destOrd="0" presId="urn:microsoft.com/office/officeart/2005/8/layout/vProcess5"/>
    <dgm:cxn modelId="{987F2BCE-0661-2342-8CD0-E79B010ACE15}" type="presOf" srcId="{41F3496B-784A-EF4A-B798-913161FEE7C0}" destId="{C94B2347-303B-7F4A-B6FE-28CFBBE06738}" srcOrd="0" destOrd="0" presId="urn:microsoft.com/office/officeart/2005/8/layout/vProcess5"/>
    <dgm:cxn modelId="{7A7A57A5-AEF7-C64F-8B04-2F05F697DB7B}" type="presOf" srcId="{BD110C3E-AD09-284B-AB52-F190C6B89672}" destId="{C18E213A-783E-6B48-B5B9-F321E6D3F2C6}" srcOrd="0" destOrd="0" presId="urn:microsoft.com/office/officeart/2005/8/layout/vProcess5"/>
    <dgm:cxn modelId="{D4D6F3EF-EF03-4B4C-B5B6-BACCBEB6531A}" type="presOf" srcId="{6544EF71-D34B-784D-A6CB-C32D46FF10EA}" destId="{0AA8EA07-AF07-7045-8595-0BEDCFCECD63}" srcOrd="0" destOrd="0" presId="urn:microsoft.com/office/officeart/2005/8/layout/vProcess5"/>
    <dgm:cxn modelId="{7FD1EF81-45B2-0D40-BCDB-53970111D91F}" type="presOf" srcId="{DCDB6134-E763-7E4B-AC30-67EC783B97E9}" destId="{B52C7185-7A64-2344-931E-88BA0C82E9F5}" srcOrd="0" destOrd="0" presId="urn:microsoft.com/office/officeart/2005/8/layout/vProcess5"/>
    <dgm:cxn modelId="{CA441161-85D2-494B-88FD-19C7E94C6FDD}" srcId="{6544EF71-D34B-784D-A6CB-C32D46FF10EA}" destId="{41F3496B-784A-EF4A-B798-913161FEE7C0}" srcOrd="0" destOrd="0" parTransId="{D4DB040A-0856-DB41-9C10-11C32E490621}" sibTransId="{DCDB6134-E763-7E4B-AC30-67EC783B97E9}"/>
    <dgm:cxn modelId="{C0F5BD0B-5839-A541-B990-B14A2928DA0E}" srcId="{6544EF71-D34B-784D-A6CB-C32D46FF10EA}" destId="{724AA1F2-9E97-1649-880E-5DD26413A35E}" srcOrd="1" destOrd="0" parTransId="{D0507714-0F58-CB48-A4B5-CF8E88EE5038}" sibTransId="{712DA8E7-8FE8-2942-986A-B7041A5477C5}"/>
    <dgm:cxn modelId="{77FBA17B-1B33-BB40-8670-688C781F5265}" srcId="{6544EF71-D34B-784D-A6CB-C32D46FF10EA}" destId="{BD110C3E-AD09-284B-AB52-F190C6B89672}" srcOrd="2" destOrd="0" parTransId="{60B51B1A-91D1-104C-BC93-1DC8845AD3EB}" sibTransId="{89DB854C-4639-7743-B7C1-13F12605D263}"/>
    <dgm:cxn modelId="{ABD6DB49-98C6-E049-BB7E-DA242C366A47}" type="presOf" srcId="{BD110C3E-AD09-284B-AB52-F190C6B89672}" destId="{A1706CE2-F98B-2643-AC82-4F71B03803E9}" srcOrd="1" destOrd="0" presId="urn:microsoft.com/office/officeart/2005/8/layout/vProcess5"/>
    <dgm:cxn modelId="{3D12EA61-D240-C649-8889-927C4FC10D5A}" type="presOf" srcId="{724AA1F2-9E97-1649-880E-5DD26413A35E}" destId="{831B66A8-2B78-884A-8F5C-83643022823C}" srcOrd="0" destOrd="0" presId="urn:microsoft.com/office/officeart/2005/8/layout/vProcess5"/>
    <dgm:cxn modelId="{751068A6-D712-DC4E-B7DA-B43AD22FA42C}" type="presOf" srcId="{724AA1F2-9E97-1649-880E-5DD26413A35E}" destId="{DDC070FC-FB6F-A34F-85D8-CAE33D67F1F6}" srcOrd="1" destOrd="0" presId="urn:microsoft.com/office/officeart/2005/8/layout/vProcess5"/>
    <dgm:cxn modelId="{A862390A-6CB2-0049-8097-7109944DB5C4}" type="presOf" srcId="{712DA8E7-8FE8-2942-986A-B7041A5477C5}" destId="{086ABE8B-1A54-A448-B36E-45D5DF025F8E}" srcOrd="0" destOrd="0" presId="urn:microsoft.com/office/officeart/2005/8/layout/vProcess5"/>
    <dgm:cxn modelId="{95DDA809-5C16-274E-B156-3F8F7027B2A2}" type="presParOf" srcId="{0AA8EA07-AF07-7045-8595-0BEDCFCECD63}" destId="{7288E397-67E0-E64F-BA7E-8A625D4899FF}" srcOrd="0" destOrd="0" presId="urn:microsoft.com/office/officeart/2005/8/layout/vProcess5"/>
    <dgm:cxn modelId="{8C673963-747A-8249-BAD7-AA978C4D51BF}" type="presParOf" srcId="{0AA8EA07-AF07-7045-8595-0BEDCFCECD63}" destId="{C94B2347-303B-7F4A-B6FE-28CFBBE06738}" srcOrd="1" destOrd="0" presId="urn:microsoft.com/office/officeart/2005/8/layout/vProcess5"/>
    <dgm:cxn modelId="{7EA5DD91-7BBD-9E46-BBAE-E77F3F97D2E2}" type="presParOf" srcId="{0AA8EA07-AF07-7045-8595-0BEDCFCECD63}" destId="{831B66A8-2B78-884A-8F5C-83643022823C}" srcOrd="2" destOrd="0" presId="urn:microsoft.com/office/officeart/2005/8/layout/vProcess5"/>
    <dgm:cxn modelId="{CFCB91E2-33C7-9142-A027-91D55412CC67}" type="presParOf" srcId="{0AA8EA07-AF07-7045-8595-0BEDCFCECD63}" destId="{C18E213A-783E-6B48-B5B9-F321E6D3F2C6}" srcOrd="3" destOrd="0" presId="urn:microsoft.com/office/officeart/2005/8/layout/vProcess5"/>
    <dgm:cxn modelId="{5CB8C400-13D6-424B-8FF1-44B7F2AC3D8F}" type="presParOf" srcId="{0AA8EA07-AF07-7045-8595-0BEDCFCECD63}" destId="{B52C7185-7A64-2344-931E-88BA0C82E9F5}" srcOrd="4" destOrd="0" presId="urn:microsoft.com/office/officeart/2005/8/layout/vProcess5"/>
    <dgm:cxn modelId="{7C9E592E-D295-DF43-AC17-363160F7A087}" type="presParOf" srcId="{0AA8EA07-AF07-7045-8595-0BEDCFCECD63}" destId="{086ABE8B-1A54-A448-B36E-45D5DF025F8E}" srcOrd="5" destOrd="0" presId="urn:microsoft.com/office/officeart/2005/8/layout/vProcess5"/>
    <dgm:cxn modelId="{440E668E-8340-2D4C-98F3-96423796C106}" type="presParOf" srcId="{0AA8EA07-AF07-7045-8595-0BEDCFCECD63}" destId="{6A567944-36FE-2E42-96FC-D4D933456C66}" srcOrd="6" destOrd="0" presId="urn:microsoft.com/office/officeart/2005/8/layout/vProcess5"/>
    <dgm:cxn modelId="{360A8C45-6DE4-094D-9330-27A262246A2D}" type="presParOf" srcId="{0AA8EA07-AF07-7045-8595-0BEDCFCECD63}" destId="{DDC070FC-FB6F-A34F-85D8-CAE33D67F1F6}" srcOrd="7" destOrd="0" presId="urn:microsoft.com/office/officeart/2005/8/layout/vProcess5"/>
    <dgm:cxn modelId="{2CA6E8C1-7961-9F44-AC9A-C9A6E364A060}" type="presParOf" srcId="{0AA8EA07-AF07-7045-8595-0BEDCFCECD63}" destId="{A1706CE2-F98B-2643-AC82-4F71B03803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83D350-5C15-5B4E-A053-4D218AB316FD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AF36755E-E4E5-4F45-9040-7FDEB70EDEA0}">
      <dgm:prSet phldrT="[Text]"/>
      <dgm:spPr/>
      <dgm:t>
        <a:bodyPr/>
        <a:lstStyle/>
        <a:p>
          <a:r>
            <a:rPr lang="en-US" dirty="0" smtClean="0"/>
            <a:t>Support Vector Machine</a:t>
          </a:r>
          <a:endParaRPr lang="en-US" dirty="0"/>
        </a:p>
      </dgm:t>
    </dgm:pt>
    <dgm:pt modelId="{741E612B-6ACC-FC4D-AD99-9AC3EC3A7F88}" type="parTrans" cxnId="{4171B70E-5737-DD4C-A7BC-29A7E4C01930}">
      <dgm:prSet/>
      <dgm:spPr/>
      <dgm:t>
        <a:bodyPr/>
        <a:lstStyle/>
        <a:p>
          <a:endParaRPr lang="en-US"/>
        </a:p>
      </dgm:t>
    </dgm:pt>
    <dgm:pt modelId="{64AD881A-FAF2-1148-A7EA-B47F8DAF07C4}" type="sibTrans" cxnId="{4171B70E-5737-DD4C-A7BC-29A7E4C01930}">
      <dgm:prSet/>
      <dgm:spPr/>
      <dgm:t>
        <a:bodyPr/>
        <a:lstStyle/>
        <a:p>
          <a:endParaRPr lang="en-US"/>
        </a:p>
      </dgm:t>
    </dgm:pt>
    <dgm:pt modelId="{0680FFCD-C9E9-A044-9F91-1EBFAF9F21F1}">
      <dgm:prSet phldrT="[Text]"/>
      <dgm:spPr/>
      <dgm:t>
        <a:bodyPr/>
        <a:lstStyle/>
        <a:p>
          <a:r>
            <a:rPr lang="en-US" dirty="0" smtClean="0"/>
            <a:t>Decision Tree Model </a:t>
          </a:r>
          <a:endParaRPr lang="en-US" dirty="0"/>
        </a:p>
      </dgm:t>
    </dgm:pt>
    <dgm:pt modelId="{1F32EA37-34F2-DA48-833B-78EA1B9706C0}" type="parTrans" cxnId="{37862EA8-9C82-7844-826E-943018FE0B4B}">
      <dgm:prSet/>
      <dgm:spPr/>
      <dgm:t>
        <a:bodyPr/>
        <a:lstStyle/>
        <a:p>
          <a:endParaRPr lang="en-US"/>
        </a:p>
      </dgm:t>
    </dgm:pt>
    <dgm:pt modelId="{D9DEF82A-C292-8242-826B-777567C28004}" type="sibTrans" cxnId="{37862EA8-9C82-7844-826E-943018FE0B4B}">
      <dgm:prSet/>
      <dgm:spPr/>
      <dgm:t>
        <a:bodyPr/>
        <a:lstStyle/>
        <a:p>
          <a:endParaRPr lang="en-US"/>
        </a:p>
      </dgm:t>
    </dgm:pt>
    <dgm:pt modelId="{4EA014BF-A7C9-3B43-86D9-C9487C83E0BD}">
      <dgm:prSet phldrT="[Text]"/>
      <dgm:spPr/>
      <dgm:t>
        <a:bodyPr/>
        <a:lstStyle/>
        <a:p>
          <a:r>
            <a:rPr lang="en-US" dirty="0" smtClean="0"/>
            <a:t>* Random Forest Classifier *</a:t>
          </a:r>
        </a:p>
        <a:p>
          <a:r>
            <a:rPr lang="en-US" dirty="0" smtClean="0"/>
            <a:t>(With Model Ensemble)</a:t>
          </a:r>
          <a:endParaRPr lang="en-US" dirty="0"/>
        </a:p>
      </dgm:t>
    </dgm:pt>
    <dgm:pt modelId="{B0A9804B-29AB-FC40-A9BA-5D8216314C4F}" type="parTrans" cxnId="{8598C07A-80D7-EB4B-BC1D-30BEA41A3ADC}">
      <dgm:prSet/>
      <dgm:spPr/>
      <dgm:t>
        <a:bodyPr/>
        <a:lstStyle/>
        <a:p>
          <a:endParaRPr lang="en-US"/>
        </a:p>
      </dgm:t>
    </dgm:pt>
    <dgm:pt modelId="{2CDABFC3-36DC-0A4A-B394-2433000726AA}" type="sibTrans" cxnId="{8598C07A-80D7-EB4B-BC1D-30BEA41A3ADC}">
      <dgm:prSet/>
      <dgm:spPr/>
      <dgm:t>
        <a:bodyPr/>
        <a:lstStyle/>
        <a:p>
          <a:endParaRPr lang="en-US"/>
        </a:p>
      </dgm:t>
    </dgm:pt>
    <dgm:pt modelId="{4C08D0D7-4E1C-D241-AFBF-25613D1EC6FC}" type="pres">
      <dgm:prSet presAssocID="{2E83D350-5C15-5B4E-A053-4D218AB316FD}" presName="CompostProcess" presStyleCnt="0">
        <dgm:presLayoutVars>
          <dgm:dir/>
          <dgm:resizeHandles val="exact"/>
        </dgm:presLayoutVars>
      </dgm:prSet>
      <dgm:spPr/>
    </dgm:pt>
    <dgm:pt modelId="{688CBB98-ACBE-8840-BFE0-08C500A1EAB2}" type="pres">
      <dgm:prSet presAssocID="{2E83D350-5C15-5B4E-A053-4D218AB316FD}" presName="arrow" presStyleLbl="bgShp" presStyleIdx="0" presStyleCnt="1"/>
      <dgm:spPr/>
    </dgm:pt>
    <dgm:pt modelId="{15D0706A-3E87-6C4B-822A-A451602CB332}" type="pres">
      <dgm:prSet presAssocID="{2E83D350-5C15-5B4E-A053-4D218AB316FD}" presName="linearProcess" presStyleCnt="0"/>
      <dgm:spPr/>
    </dgm:pt>
    <dgm:pt modelId="{16D760B9-0300-4B4E-A35B-59431ADE1F86}" type="pres">
      <dgm:prSet presAssocID="{AF36755E-E4E5-4F45-9040-7FDEB70EDEA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56D4A-65D0-4441-87B9-463D1077274F}" type="pres">
      <dgm:prSet presAssocID="{64AD881A-FAF2-1148-A7EA-B47F8DAF07C4}" presName="sibTrans" presStyleCnt="0"/>
      <dgm:spPr/>
    </dgm:pt>
    <dgm:pt modelId="{9E821245-0B90-2243-99AA-BC17C19074AC}" type="pres">
      <dgm:prSet presAssocID="{0680FFCD-C9E9-A044-9F91-1EBFAF9F21F1}" presName="textNode" presStyleLbl="node1" presStyleIdx="1" presStyleCnt="3">
        <dgm:presLayoutVars>
          <dgm:bulletEnabled val="1"/>
        </dgm:presLayoutVars>
      </dgm:prSet>
      <dgm:spPr/>
    </dgm:pt>
    <dgm:pt modelId="{AC138C2D-EAAD-C945-9AFA-FBC8690DD623}" type="pres">
      <dgm:prSet presAssocID="{D9DEF82A-C292-8242-826B-777567C28004}" presName="sibTrans" presStyleCnt="0"/>
      <dgm:spPr/>
    </dgm:pt>
    <dgm:pt modelId="{9BEC64ED-43E4-E348-B1EA-EC8615A093A3}" type="pres">
      <dgm:prSet presAssocID="{4EA014BF-A7C9-3B43-86D9-C9487C83E0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246C7A-37F8-B645-B365-3393F528EA93}" type="presOf" srcId="{4EA014BF-A7C9-3B43-86D9-C9487C83E0BD}" destId="{9BEC64ED-43E4-E348-B1EA-EC8615A093A3}" srcOrd="0" destOrd="0" presId="urn:microsoft.com/office/officeart/2005/8/layout/hProcess9"/>
    <dgm:cxn modelId="{4171B70E-5737-DD4C-A7BC-29A7E4C01930}" srcId="{2E83D350-5C15-5B4E-A053-4D218AB316FD}" destId="{AF36755E-E4E5-4F45-9040-7FDEB70EDEA0}" srcOrd="0" destOrd="0" parTransId="{741E612B-6ACC-FC4D-AD99-9AC3EC3A7F88}" sibTransId="{64AD881A-FAF2-1148-A7EA-B47F8DAF07C4}"/>
    <dgm:cxn modelId="{D6BCF99F-B5F7-0447-BE84-6FFEB3F1C1DF}" type="presOf" srcId="{AF36755E-E4E5-4F45-9040-7FDEB70EDEA0}" destId="{16D760B9-0300-4B4E-A35B-59431ADE1F86}" srcOrd="0" destOrd="0" presId="urn:microsoft.com/office/officeart/2005/8/layout/hProcess9"/>
    <dgm:cxn modelId="{37862EA8-9C82-7844-826E-943018FE0B4B}" srcId="{2E83D350-5C15-5B4E-A053-4D218AB316FD}" destId="{0680FFCD-C9E9-A044-9F91-1EBFAF9F21F1}" srcOrd="1" destOrd="0" parTransId="{1F32EA37-34F2-DA48-833B-78EA1B9706C0}" sibTransId="{D9DEF82A-C292-8242-826B-777567C28004}"/>
    <dgm:cxn modelId="{02B7AFB9-FE1E-3444-9CEE-F25656A43925}" type="presOf" srcId="{0680FFCD-C9E9-A044-9F91-1EBFAF9F21F1}" destId="{9E821245-0B90-2243-99AA-BC17C19074AC}" srcOrd="0" destOrd="0" presId="urn:microsoft.com/office/officeart/2005/8/layout/hProcess9"/>
    <dgm:cxn modelId="{77F242B8-5E6A-D241-8AF5-B33233125608}" type="presOf" srcId="{2E83D350-5C15-5B4E-A053-4D218AB316FD}" destId="{4C08D0D7-4E1C-D241-AFBF-25613D1EC6FC}" srcOrd="0" destOrd="0" presId="urn:microsoft.com/office/officeart/2005/8/layout/hProcess9"/>
    <dgm:cxn modelId="{8598C07A-80D7-EB4B-BC1D-30BEA41A3ADC}" srcId="{2E83D350-5C15-5B4E-A053-4D218AB316FD}" destId="{4EA014BF-A7C9-3B43-86D9-C9487C83E0BD}" srcOrd="2" destOrd="0" parTransId="{B0A9804B-29AB-FC40-A9BA-5D8216314C4F}" sibTransId="{2CDABFC3-36DC-0A4A-B394-2433000726AA}"/>
    <dgm:cxn modelId="{AC8BAFC3-B385-2D4A-8389-998732F869E0}" type="presParOf" srcId="{4C08D0D7-4E1C-D241-AFBF-25613D1EC6FC}" destId="{688CBB98-ACBE-8840-BFE0-08C500A1EAB2}" srcOrd="0" destOrd="0" presId="urn:microsoft.com/office/officeart/2005/8/layout/hProcess9"/>
    <dgm:cxn modelId="{6FDF82BC-9165-7840-B35D-4C09A49B787D}" type="presParOf" srcId="{4C08D0D7-4E1C-D241-AFBF-25613D1EC6FC}" destId="{15D0706A-3E87-6C4B-822A-A451602CB332}" srcOrd="1" destOrd="0" presId="urn:microsoft.com/office/officeart/2005/8/layout/hProcess9"/>
    <dgm:cxn modelId="{144567E9-AAD1-D845-B6FA-F7B8505DDD47}" type="presParOf" srcId="{15D0706A-3E87-6C4B-822A-A451602CB332}" destId="{16D760B9-0300-4B4E-A35B-59431ADE1F86}" srcOrd="0" destOrd="0" presId="urn:microsoft.com/office/officeart/2005/8/layout/hProcess9"/>
    <dgm:cxn modelId="{797E5FE0-D275-FC48-9C5F-9A44C6C5522D}" type="presParOf" srcId="{15D0706A-3E87-6C4B-822A-A451602CB332}" destId="{72356D4A-65D0-4441-87B9-463D1077274F}" srcOrd="1" destOrd="0" presId="urn:microsoft.com/office/officeart/2005/8/layout/hProcess9"/>
    <dgm:cxn modelId="{5CBADAD4-EFF1-6F48-920F-7F988BDCD75A}" type="presParOf" srcId="{15D0706A-3E87-6C4B-822A-A451602CB332}" destId="{9E821245-0B90-2243-99AA-BC17C19074AC}" srcOrd="2" destOrd="0" presId="urn:microsoft.com/office/officeart/2005/8/layout/hProcess9"/>
    <dgm:cxn modelId="{CE884268-763C-B14B-B5C8-B0521FB280CA}" type="presParOf" srcId="{15D0706A-3E87-6C4B-822A-A451602CB332}" destId="{AC138C2D-EAAD-C945-9AFA-FBC8690DD623}" srcOrd="3" destOrd="0" presId="urn:microsoft.com/office/officeart/2005/8/layout/hProcess9"/>
    <dgm:cxn modelId="{8396E1F3-93F2-7644-A53C-309D2DB8FE45}" type="presParOf" srcId="{15D0706A-3E87-6C4B-822A-A451602CB332}" destId="{9BEC64ED-43E4-E348-B1EA-EC8615A093A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2033C1-5528-FD44-8A62-F1A26AB93AA2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E12720E0-F401-3B4A-9E7A-B921B4B1A0B2}">
      <dgm:prSet phldrT="[Text]"/>
      <dgm:spPr/>
      <dgm:t>
        <a:bodyPr/>
        <a:lstStyle/>
        <a:p>
          <a:r>
            <a:rPr lang="en-US" dirty="0" smtClean="0"/>
            <a:t>Grid Search</a:t>
          </a:r>
          <a:endParaRPr lang="en-US" dirty="0"/>
        </a:p>
      </dgm:t>
    </dgm:pt>
    <dgm:pt modelId="{7F7EC899-BFDC-334E-98FA-6F16088ED12A}" type="parTrans" cxnId="{116AFB1E-B555-014E-85ED-E8852D43F9A0}">
      <dgm:prSet/>
      <dgm:spPr/>
      <dgm:t>
        <a:bodyPr/>
        <a:lstStyle/>
        <a:p>
          <a:endParaRPr lang="en-US"/>
        </a:p>
      </dgm:t>
    </dgm:pt>
    <dgm:pt modelId="{BF93CBE2-4714-5E42-9101-A6BE025F0258}" type="sibTrans" cxnId="{116AFB1E-B555-014E-85ED-E8852D43F9A0}">
      <dgm:prSet/>
      <dgm:spPr/>
      <dgm:t>
        <a:bodyPr/>
        <a:lstStyle/>
        <a:p>
          <a:endParaRPr lang="en-US"/>
        </a:p>
      </dgm:t>
    </dgm:pt>
    <dgm:pt modelId="{27F7DC92-DAED-7841-B902-09BCDB63C1FC}">
      <dgm:prSet phldrT="[Text]"/>
      <dgm:spPr/>
      <dgm:t>
        <a:bodyPr/>
        <a:lstStyle/>
        <a:p>
          <a:r>
            <a:rPr lang="en-US" dirty="0" smtClean="0"/>
            <a:t>Voting Mechanism</a:t>
          </a:r>
          <a:endParaRPr lang="en-US" dirty="0"/>
        </a:p>
      </dgm:t>
    </dgm:pt>
    <dgm:pt modelId="{00CCC4A4-ADB5-2A45-A8F8-BF1437B43C54}" type="parTrans" cxnId="{D102694C-0A4B-1D4C-913E-D88BB1E99CC5}">
      <dgm:prSet/>
      <dgm:spPr/>
      <dgm:t>
        <a:bodyPr/>
        <a:lstStyle/>
        <a:p>
          <a:endParaRPr lang="en-US"/>
        </a:p>
      </dgm:t>
    </dgm:pt>
    <dgm:pt modelId="{147D1AC3-35F6-7D44-9A14-E22E332EA4E7}" type="sibTrans" cxnId="{D102694C-0A4B-1D4C-913E-D88BB1E99CC5}">
      <dgm:prSet/>
      <dgm:spPr/>
      <dgm:t>
        <a:bodyPr/>
        <a:lstStyle/>
        <a:p>
          <a:endParaRPr lang="en-US"/>
        </a:p>
      </dgm:t>
    </dgm:pt>
    <dgm:pt modelId="{462F520E-9450-964B-930E-7E47998278F0}" type="pres">
      <dgm:prSet presAssocID="{AB2033C1-5528-FD44-8A62-F1A26AB93AA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86B8ECE-5902-814E-9E5B-133464369EA9}" type="pres">
      <dgm:prSet presAssocID="{E12720E0-F401-3B4A-9E7A-B921B4B1A0B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12700-F9F8-2F4B-A8B4-D3B97AA461F9}" type="pres">
      <dgm:prSet presAssocID="{E12720E0-F401-3B4A-9E7A-B921B4B1A0B2}" presName="gear1srcNode" presStyleLbl="node1" presStyleIdx="0" presStyleCnt="2"/>
      <dgm:spPr/>
    </dgm:pt>
    <dgm:pt modelId="{524B8B21-8331-4C44-B59D-78D137FC3ADA}" type="pres">
      <dgm:prSet presAssocID="{E12720E0-F401-3B4A-9E7A-B921B4B1A0B2}" presName="gear1dstNode" presStyleLbl="node1" presStyleIdx="0" presStyleCnt="2"/>
      <dgm:spPr/>
    </dgm:pt>
    <dgm:pt modelId="{D330CE65-DFC8-0244-BDCC-58E2B27C7D17}" type="pres">
      <dgm:prSet presAssocID="{27F7DC92-DAED-7841-B902-09BCDB63C1FC}" presName="gear2" presStyleLbl="node1" presStyleIdx="1" presStyleCnt="2" custFlipHor="1" custScaleX="128810" custScaleY="127449" custLinFactNeighborX="-22164" custLinFactNeighborY="-207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5A5F2-40F6-034C-89D2-3F9394D50FB8}" type="pres">
      <dgm:prSet presAssocID="{27F7DC92-DAED-7841-B902-09BCDB63C1FC}" presName="gear2srcNode" presStyleLbl="node1" presStyleIdx="1" presStyleCnt="2"/>
      <dgm:spPr/>
    </dgm:pt>
    <dgm:pt modelId="{7A64E6F0-A9D0-684A-8B2F-BEE9C4001CCE}" type="pres">
      <dgm:prSet presAssocID="{27F7DC92-DAED-7841-B902-09BCDB63C1FC}" presName="gear2dstNode" presStyleLbl="node1" presStyleIdx="1" presStyleCnt="2"/>
      <dgm:spPr/>
    </dgm:pt>
    <dgm:pt modelId="{D8C83BA2-A234-914E-8EDB-80FDEB9B57A0}" type="pres">
      <dgm:prSet presAssocID="{BF93CBE2-4714-5E42-9101-A6BE025F0258}" presName="connector1" presStyleLbl="sibTrans2D1" presStyleIdx="0" presStyleCnt="2"/>
      <dgm:spPr/>
    </dgm:pt>
    <dgm:pt modelId="{FED70F46-34AE-FD42-A20F-8FA6E3540F09}" type="pres">
      <dgm:prSet presAssocID="{147D1AC3-35F6-7D44-9A14-E22E332EA4E7}" presName="connector2" presStyleLbl="sibTrans2D1" presStyleIdx="1" presStyleCnt="2" custLinFactNeighborX="-30333" custLinFactNeighborY="-16922"/>
      <dgm:spPr/>
    </dgm:pt>
  </dgm:ptLst>
  <dgm:cxnLst>
    <dgm:cxn modelId="{AD741D9B-FD0E-4C48-8012-9FDDCE46CE4F}" type="presOf" srcId="{E12720E0-F401-3B4A-9E7A-B921B4B1A0B2}" destId="{524B8B21-8331-4C44-B59D-78D137FC3ADA}" srcOrd="2" destOrd="0" presId="urn:microsoft.com/office/officeart/2005/8/layout/gear1"/>
    <dgm:cxn modelId="{5779CFAF-770D-A844-819E-94A1CB2CEA51}" type="presOf" srcId="{27F7DC92-DAED-7841-B902-09BCDB63C1FC}" destId="{D330CE65-DFC8-0244-BDCC-58E2B27C7D17}" srcOrd="0" destOrd="0" presId="urn:microsoft.com/office/officeart/2005/8/layout/gear1"/>
    <dgm:cxn modelId="{D102694C-0A4B-1D4C-913E-D88BB1E99CC5}" srcId="{AB2033C1-5528-FD44-8A62-F1A26AB93AA2}" destId="{27F7DC92-DAED-7841-B902-09BCDB63C1FC}" srcOrd="1" destOrd="0" parTransId="{00CCC4A4-ADB5-2A45-A8F8-BF1437B43C54}" sibTransId="{147D1AC3-35F6-7D44-9A14-E22E332EA4E7}"/>
    <dgm:cxn modelId="{3F4FA73F-1FDA-EF48-BF1E-758541DD298D}" type="presOf" srcId="{27F7DC92-DAED-7841-B902-09BCDB63C1FC}" destId="{7A64E6F0-A9D0-684A-8B2F-BEE9C4001CCE}" srcOrd="2" destOrd="0" presId="urn:microsoft.com/office/officeart/2005/8/layout/gear1"/>
    <dgm:cxn modelId="{116AFB1E-B555-014E-85ED-E8852D43F9A0}" srcId="{AB2033C1-5528-FD44-8A62-F1A26AB93AA2}" destId="{E12720E0-F401-3B4A-9E7A-B921B4B1A0B2}" srcOrd="0" destOrd="0" parTransId="{7F7EC899-BFDC-334E-98FA-6F16088ED12A}" sibTransId="{BF93CBE2-4714-5E42-9101-A6BE025F0258}"/>
    <dgm:cxn modelId="{B4E32FBE-F99B-D54D-83B5-F358FBECEC79}" type="presOf" srcId="{147D1AC3-35F6-7D44-9A14-E22E332EA4E7}" destId="{FED70F46-34AE-FD42-A20F-8FA6E3540F09}" srcOrd="0" destOrd="0" presId="urn:microsoft.com/office/officeart/2005/8/layout/gear1"/>
    <dgm:cxn modelId="{A0F93288-A678-2940-A61A-F2F9DCCFB50C}" type="presOf" srcId="{27F7DC92-DAED-7841-B902-09BCDB63C1FC}" destId="{FAC5A5F2-40F6-034C-89D2-3F9394D50FB8}" srcOrd="1" destOrd="0" presId="urn:microsoft.com/office/officeart/2005/8/layout/gear1"/>
    <dgm:cxn modelId="{6DE13109-5E1D-AB44-800F-08979B513C3F}" type="presOf" srcId="{E12720E0-F401-3B4A-9E7A-B921B4B1A0B2}" destId="{586B8ECE-5902-814E-9E5B-133464369EA9}" srcOrd="0" destOrd="0" presId="urn:microsoft.com/office/officeart/2005/8/layout/gear1"/>
    <dgm:cxn modelId="{36AC5AEF-5EE7-DE48-B61F-8E220C6020B9}" type="presOf" srcId="{AB2033C1-5528-FD44-8A62-F1A26AB93AA2}" destId="{462F520E-9450-964B-930E-7E47998278F0}" srcOrd="0" destOrd="0" presId="urn:microsoft.com/office/officeart/2005/8/layout/gear1"/>
    <dgm:cxn modelId="{165107EF-3F41-6247-9607-9BC222564CE8}" type="presOf" srcId="{E12720E0-F401-3B4A-9E7A-B921B4B1A0B2}" destId="{DC612700-F9F8-2F4B-A8B4-D3B97AA461F9}" srcOrd="1" destOrd="0" presId="urn:microsoft.com/office/officeart/2005/8/layout/gear1"/>
    <dgm:cxn modelId="{F68B0EB6-9DF3-FB42-AD5D-966062C25511}" type="presOf" srcId="{BF93CBE2-4714-5E42-9101-A6BE025F0258}" destId="{D8C83BA2-A234-914E-8EDB-80FDEB9B57A0}" srcOrd="0" destOrd="0" presId="urn:microsoft.com/office/officeart/2005/8/layout/gear1"/>
    <dgm:cxn modelId="{772C9E93-62C1-1E4B-9868-F2F9A75D4A8E}" type="presParOf" srcId="{462F520E-9450-964B-930E-7E47998278F0}" destId="{586B8ECE-5902-814E-9E5B-133464369EA9}" srcOrd="0" destOrd="0" presId="urn:microsoft.com/office/officeart/2005/8/layout/gear1"/>
    <dgm:cxn modelId="{20E61833-BFEE-374D-9A73-66362A3CAA82}" type="presParOf" srcId="{462F520E-9450-964B-930E-7E47998278F0}" destId="{DC612700-F9F8-2F4B-A8B4-D3B97AA461F9}" srcOrd="1" destOrd="0" presId="urn:microsoft.com/office/officeart/2005/8/layout/gear1"/>
    <dgm:cxn modelId="{9EAF1762-F965-394C-849B-85FE206FA15F}" type="presParOf" srcId="{462F520E-9450-964B-930E-7E47998278F0}" destId="{524B8B21-8331-4C44-B59D-78D137FC3ADA}" srcOrd="2" destOrd="0" presId="urn:microsoft.com/office/officeart/2005/8/layout/gear1"/>
    <dgm:cxn modelId="{729BF439-0637-6842-A319-CF2806C00478}" type="presParOf" srcId="{462F520E-9450-964B-930E-7E47998278F0}" destId="{D330CE65-DFC8-0244-BDCC-58E2B27C7D17}" srcOrd="3" destOrd="0" presId="urn:microsoft.com/office/officeart/2005/8/layout/gear1"/>
    <dgm:cxn modelId="{5539C8D5-5993-4043-B87D-E5621CCAABC1}" type="presParOf" srcId="{462F520E-9450-964B-930E-7E47998278F0}" destId="{FAC5A5F2-40F6-034C-89D2-3F9394D50FB8}" srcOrd="4" destOrd="0" presId="urn:microsoft.com/office/officeart/2005/8/layout/gear1"/>
    <dgm:cxn modelId="{70201D23-747E-914E-B5FE-FBA910A18D51}" type="presParOf" srcId="{462F520E-9450-964B-930E-7E47998278F0}" destId="{7A64E6F0-A9D0-684A-8B2F-BEE9C4001CCE}" srcOrd="5" destOrd="0" presId="urn:microsoft.com/office/officeart/2005/8/layout/gear1"/>
    <dgm:cxn modelId="{B6A66795-EE32-4C4B-8BB8-95EAAE87994B}" type="presParOf" srcId="{462F520E-9450-964B-930E-7E47998278F0}" destId="{D8C83BA2-A234-914E-8EDB-80FDEB9B57A0}" srcOrd="6" destOrd="0" presId="urn:microsoft.com/office/officeart/2005/8/layout/gear1"/>
    <dgm:cxn modelId="{6EDFB30C-E8C0-154E-AFD9-18C426D7D028}" type="presParOf" srcId="{462F520E-9450-964B-930E-7E47998278F0}" destId="{FED70F46-34AE-FD42-A20F-8FA6E3540F09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E27BD3-B1CC-3D44-BEE0-B9F5DBCB47C7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160E3-4F65-2944-BEA9-52D9D8DB6E38}">
      <dgm:prSet phldrT="[Text]"/>
      <dgm:spPr/>
      <dgm:t>
        <a:bodyPr/>
        <a:lstStyle/>
        <a:p>
          <a:r>
            <a:rPr lang="en-US" dirty="0" smtClean="0"/>
            <a:t>Garbage in garbage out concept</a:t>
          </a:r>
          <a:endParaRPr lang="en-US" dirty="0"/>
        </a:p>
      </dgm:t>
    </dgm:pt>
    <dgm:pt modelId="{ECA72755-BE68-E04B-A50F-390BF5A440D4}" type="parTrans" cxnId="{7F0428C3-505A-6F42-B281-308576B649DB}">
      <dgm:prSet/>
      <dgm:spPr/>
      <dgm:t>
        <a:bodyPr/>
        <a:lstStyle/>
        <a:p>
          <a:endParaRPr lang="en-US"/>
        </a:p>
      </dgm:t>
    </dgm:pt>
    <dgm:pt modelId="{2420B99A-2C8B-B340-9007-798CEDE7E6FE}" type="sibTrans" cxnId="{7F0428C3-505A-6F42-B281-308576B649DB}">
      <dgm:prSet/>
      <dgm:spPr/>
      <dgm:t>
        <a:bodyPr/>
        <a:lstStyle/>
        <a:p>
          <a:endParaRPr lang="en-US"/>
        </a:p>
      </dgm:t>
    </dgm:pt>
    <dgm:pt modelId="{59BB2F44-C50A-204C-9AF0-5C5BAA67989B}">
      <dgm:prSet phldrT="[Text]"/>
      <dgm:spPr/>
      <dgm:t>
        <a:bodyPr/>
        <a:lstStyle/>
        <a:p>
          <a:r>
            <a:rPr lang="en-US" dirty="0" smtClean="0"/>
            <a:t>Predictive validity was very high on random forest classifier</a:t>
          </a:r>
          <a:endParaRPr lang="en-US" dirty="0"/>
        </a:p>
      </dgm:t>
    </dgm:pt>
    <dgm:pt modelId="{1BC760A8-F37E-C749-BC1D-1C35735FF66C}" type="parTrans" cxnId="{42D11387-FFF8-1B4F-B18D-21909FC9971E}">
      <dgm:prSet/>
      <dgm:spPr/>
      <dgm:t>
        <a:bodyPr/>
        <a:lstStyle/>
        <a:p>
          <a:endParaRPr lang="en-US"/>
        </a:p>
      </dgm:t>
    </dgm:pt>
    <dgm:pt modelId="{CC681962-7865-AC4E-A81F-BFFB1CEC1BD6}" type="sibTrans" cxnId="{42D11387-FFF8-1B4F-B18D-21909FC9971E}">
      <dgm:prSet/>
      <dgm:spPr/>
      <dgm:t>
        <a:bodyPr/>
        <a:lstStyle/>
        <a:p>
          <a:endParaRPr lang="en-US"/>
        </a:p>
      </dgm:t>
    </dgm:pt>
    <dgm:pt modelId="{08B94710-2B1C-EB47-9546-9BF230DBD236}">
      <dgm:prSet phldrT="[Text]"/>
      <dgm:spPr/>
      <dgm:t>
        <a:bodyPr/>
        <a:lstStyle/>
        <a:p>
          <a:r>
            <a:rPr lang="en-US" dirty="0" smtClean="0"/>
            <a:t>Too many rows, too few columns</a:t>
          </a:r>
          <a:endParaRPr lang="en-US" dirty="0"/>
        </a:p>
      </dgm:t>
    </dgm:pt>
    <dgm:pt modelId="{56350D1F-3017-114E-BF6D-68A6DE495F75}" type="parTrans" cxnId="{43128E6F-709A-2640-9316-ECCDE0B4B8CD}">
      <dgm:prSet/>
      <dgm:spPr/>
      <dgm:t>
        <a:bodyPr/>
        <a:lstStyle/>
        <a:p>
          <a:endParaRPr lang="en-US"/>
        </a:p>
      </dgm:t>
    </dgm:pt>
    <dgm:pt modelId="{C15135A6-8497-E74B-AF0F-CD5DD8A7153B}" type="sibTrans" cxnId="{43128E6F-709A-2640-9316-ECCDE0B4B8CD}">
      <dgm:prSet/>
      <dgm:spPr/>
      <dgm:t>
        <a:bodyPr/>
        <a:lstStyle/>
        <a:p>
          <a:endParaRPr lang="en-US"/>
        </a:p>
      </dgm:t>
    </dgm:pt>
    <dgm:pt modelId="{1C0CB038-2E4B-E242-A05C-40522D5AC0C5}" type="pres">
      <dgm:prSet presAssocID="{10E27BD3-B1CC-3D44-BEE0-B9F5DBCB47C7}" presName="Name0" presStyleCnt="0">
        <dgm:presLayoutVars>
          <dgm:dir/>
          <dgm:resizeHandles val="exact"/>
        </dgm:presLayoutVars>
      </dgm:prSet>
      <dgm:spPr/>
    </dgm:pt>
    <dgm:pt modelId="{FF4B9FBF-E5C1-9648-818D-E25324F4B8F6}" type="pres">
      <dgm:prSet presAssocID="{EE3160E3-4F65-2944-BEA9-52D9D8DB6E38}" presName="node" presStyleLbl="node1" presStyleIdx="0" presStyleCnt="3" custScaleX="165323" custScaleY="119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FC340-8C0D-AD49-82E9-866DCC56FB16}" type="pres">
      <dgm:prSet presAssocID="{2420B99A-2C8B-B340-9007-798CEDE7E6FE}" presName="sibTrans" presStyleLbl="sibTrans2D1" presStyleIdx="0" presStyleCnt="3"/>
      <dgm:spPr/>
    </dgm:pt>
    <dgm:pt modelId="{3CC4D392-386D-4B4C-8834-FCB64ED88D39}" type="pres">
      <dgm:prSet presAssocID="{2420B99A-2C8B-B340-9007-798CEDE7E6FE}" presName="connectorText" presStyleLbl="sibTrans2D1" presStyleIdx="0" presStyleCnt="3"/>
      <dgm:spPr/>
    </dgm:pt>
    <dgm:pt modelId="{282D3738-2B9D-6E41-AEE3-3500B98B6104}" type="pres">
      <dgm:prSet presAssocID="{59BB2F44-C50A-204C-9AF0-5C5BAA67989B}" presName="node" presStyleLbl="node1" presStyleIdx="1" presStyleCnt="3" custScaleX="110471" custScaleY="146969" custRadScaleRad="107868" custRadScaleInc="2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9623D-4386-BA4E-B8BE-D5E6FD8BC7AA}" type="pres">
      <dgm:prSet presAssocID="{CC681962-7865-AC4E-A81F-BFFB1CEC1BD6}" presName="sibTrans" presStyleLbl="sibTrans2D1" presStyleIdx="1" presStyleCnt="3" custLinFactNeighborX="-2536"/>
      <dgm:spPr/>
    </dgm:pt>
    <dgm:pt modelId="{ADD376F0-0A14-2D4F-AD8E-3909C6F93EE8}" type="pres">
      <dgm:prSet presAssocID="{CC681962-7865-AC4E-A81F-BFFB1CEC1BD6}" presName="connectorText" presStyleLbl="sibTrans2D1" presStyleIdx="1" presStyleCnt="3"/>
      <dgm:spPr/>
    </dgm:pt>
    <dgm:pt modelId="{779DF87C-8A9A-3040-B5DB-C630F7D592C3}" type="pres">
      <dgm:prSet presAssocID="{08B94710-2B1C-EB47-9546-9BF230DBD236}" presName="node" presStyleLbl="node1" presStyleIdx="2" presStyleCnt="3" custScaleX="114775" custScaleY="146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7E320-2795-944B-BBDA-5609C8F1F1CF}" type="pres">
      <dgm:prSet presAssocID="{C15135A6-8497-E74B-AF0F-CD5DD8A7153B}" presName="sibTrans" presStyleLbl="sibTrans2D1" presStyleIdx="2" presStyleCnt="3"/>
      <dgm:spPr/>
    </dgm:pt>
    <dgm:pt modelId="{C55E0841-7650-B245-B1AF-922305F5918D}" type="pres">
      <dgm:prSet presAssocID="{C15135A6-8497-E74B-AF0F-CD5DD8A7153B}" presName="connectorText" presStyleLbl="sibTrans2D1" presStyleIdx="2" presStyleCnt="3"/>
      <dgm:spPr/>
    </dgm:pt>
  </dgm:ptLst>
  <dgm:cxnLst>
    <dgm:cxn modelId="{CC787558-1D66-D14C-8FE5-009F7BDD339C}" type="presOf" srcId="{EE3160E3-4F65-2944-BEA9-52D9D8DB6E38}" destId="{FF4B9FBF-E5C1-9648-818D-E25324F4B8F6}" srcOrd="0" destOrd="0" presId="urn:microsoft.com/office/officeart/2005/8/layout/cycle7"/>
    <dgm:cxn modelId="{43128E6F-709A-2640-9316-ECCDE0B4B8CD}" srcId="{10E27BD3-B1CC-3D44-BEE0-B9F5DBCB47C7}" destId="{08B94710-2B1C-EB47-9546-9BF230DBD236}" srcOrd="2" destOrd="0" parTransId="{56350D1F-3017-114E-BF6D-68A6DE495F75}" sibTransId="{C15135A6-8497-E74B-AF0F-CD5DD8A7153B}"/>
    <dgm:cxn modelId="{42D11387-FFF8-1B4F-B18D-21909FC9971E}" srcId="{10E27BD3-B1CC-3D44-BEE0-B9F5DBCB47C7}" destId="{59BB2F44-C50A-204C-9AF0-5C5BAA67989B}" srcOrd="1" destOrd="0" parTransId="{1BC760A8-F37E-C749-BC1D-1C35735FF66C}" sibTransId="{CC681962-7865-AC4E-A81F-BFFB1CEC1BD6}"/>
    <dgm:cxn modelId="{E95CB580-24C0-544E-AF0F-8E7A249866B0}" type="presOf" srcId="{CC681962-7865-AC4E-A81F-BFFB1CEC1BD6}" destId="{D139623D-4386-BA4E-B8BE-D5E6FD8BC7AA}" srcOrd="0" destOrd="0" presId="urn:microsoft.com/office/officeart/2005/8/layout/cycle7"/>
    <dgm:cxn modelId="{5A2F3A15-84D5-A743-B7EC-8A06C876BE95}" type="presOf" srcId="{C15135A6-8497-E74B-AF0F-CD5DD8A7153B}" destId="{CFF7E320-2795-944B-BBDA-5609C8F1F1CF}" srcOrd="0" destOrd="0" presId="urn:microsoft.com/office/officeart/2005/8/layout/cycle7"/>
    <dgm:cxn modelId="{41792DAD-CAA5-A649-9A19-E957127BDA1A}" type="presOf" srcId="{CC681962-7865-AC4E-A81F-BFFB1CEC1BD6}" destId="{ADD376F0-0A14-2D4F-AD8E-3909C6F93EE8}" srcOrd="1" destOrd="0" presId="urn:microsoft.com/office/officeart/2005/8/layout/cycle7"/>
    <dgm:cxn modelId="{CE0BADFC-CFF8-A140-B6B8-CC476D131FC8}" type="presOf" srcId="{2420B99A-2C8B-B340-9007-798CEDE7E6FE}" destId="{3CC4D392-386D-4B4C-8834-FCB64ED88D39}" srcOrd="1" destOrd="0" presId="urn:microsoft.com/office/officeart/2005/8/layout/cycle7"/>
    <dgm:cxn modelId="{34DE13BE-B826-E94A-878E-5D8715C02BE6}" type="presOf" srcId="{C15135A6-8497-E74B-AF0F-CD5DD8A7153B}" destId="{C55E0841-7650-B245-B1AF-922305F5918D}" srcOrd="1" destOrd="0" presId="urn:microsoft.com/office/officeart/2005/8/layout/cycle7"/>
    <dgm:cxn modelId="{1FD71E91-EE36-AB4F-A106-292E574D40CC}" type="presOf" srcId="{08B94710-2B1C-EB47-9546-9BF230DBD236}" destId="{779DF87C-8A9A-3040-B5DB-C630F7D592C3}" srcOrd="0" destOrd="0" presId="urn:microsoft.com/office/officeart/2005/8/layout/cycle7"/>
    <dgm:cxn modelId="{A2AFBD84-7904-8044-B57A-A4A8445F86D4}" type="presOf" srcId="{10E27BD3-B1CC-3D44-BEE0-B9F5DBCB47C7}" destId="{1C0CB038-2E4B-E242-A05C-40522D5AC0C5}" srcOrd="0" destOrd="0" presId="urn:microsoft.com/office/officeart/2005/8/layout/cycle7"/>
    <dgm:cxn modelId="{16E8E9BF-138C-9C44-BEBA-BC9F88576AC7}" type="presOf" srcId="{2420B99A-2C8B-B340-9007-798CEDE7E6FE}" destId="{666FC340-8C0D-AD49-82E9-866DCC56FB16}" srcOrd="0" destOrd="0" presId="urn:microsoft.com/office/officeart/2005/8/layout/cycle7"/>
    <dgm:cxn modelId="{203516C3-B05A-914E-824F-07891E3280CD}" type="presOf" srcId="{59BB2F44-C50A-204C-9AF0-5C5BAA67989B}" destId="{282D3738-2B9D-6E41-AEE3-3500B98B6104}" srcOrd="0" destOrd="0" presId="urn:microsoft.com/office/officeart/2005/8/layout/cycle7"/>
    <dgm:cxn modelId="{7F0428C3-505A-6F42-B281-308576B649DB}" srcId="{10E27BD3-B1CC-3D44-BEE0-B9F5DBCB47C7}" destId="{EE3160E3-4F65-2944-BEA9-52D9D8DB6E38}" srcOrd="0" destOrd="0" parTransId="{ECA72755-BE68-E04B-A50F-390BF5A440D4}" sibTransId="{2420B99A-2C8B-B340-9007-798CEDE7E6FE}"/>
    <dgm:cxn modelId="{D6DD4709-7554-0A4D-8238-C75FE7A5B0B9}" type="presParOf" srcId="{1C0CB038-2E4B-E242-A05C-40522D5AC0C5}" destId="{FF4B9FBF-E5C1-9648-818D-E25324F4B8F6}" srcOrd="0" destOrd="0" presId="urn:microsoft.com/office/officeart/2005/8/layout/cycle7"/>
    <dgm:cxn modelId="{E444CD98-CF5B-694F-8A00-619E64576066}" type="presParOf" srcId="{1C0CB038-2E4B-E242-A05C-40522D5AC0C5}" destId="{666FC340-8C0D-AD49-82E9-866DCC56FB16}" srcOrd="1" destOrd="0" presId="urn:microsoft.com/office/officeart/2005/8/layout/cycle7"/>
    <dgm:cxn modelId="{37311770-1214-D744-88A7-E88BD8204509}" type="presParOf" srcId="{666FC340-8C0D-AD49-82E9-866DCC56FB16}" destId="{3CC4D392-386D-4B4C-8834-FCB64ED88D39}" srcOrd="0" destOrd="0" presId="urn:microsoft.com/office/officeart/2005/8/layout/cycle7"/>
    <dgm:cxn modelId="{EEACD54E-5822-A64B-A775-260BBE95B8D4}" type="presParOf" srcId="{1C0CB038-2E4B-E242-A05C-40522D5AC0C5}" destId="{282D3738-2B9D-6E41-AEE3-3500B98B6104}" srcOrd="2" destOrd="0" presId="urn:microsoft.com/office/officeart/2005/8/layout/cycle7"/>
    <dgm:cxn modelId="{D53CACE0-7EB3-A84F-8694-CB592947A7E5}" type="presParOf" srcId="{1C0CB038-2E4B-E242-A05C-40522D5AC0C5}" destId="{D139623D-4386-BA4E-B8BE-D5E6FD8BC7AA}" srcOrd="3" destOrd="0" presId="urn:microsoft.com/office/officeart/2005/8/layout/cycle7"/>
    <dgm:cxn modelId="{60EBBC8D-D36C-F148-AFF1-D40F83144A92}" type="presParOf" srcId="{D139623D-4386-BA4E-B8BE-D5E6FD8BC7AA}" destId="{ADD376F0-0A14-2D4F-AD8E-3909C6F93EE8}" srcOrd="0" destOrd="0" presId="urn:microsoft.com/office/officeart/2005/8/layout/cycle7"/>
    <dgm:cxn modelId="{D2390DA3-8F02-7F4C-B945-86F0DCD56DCC}" type="presParOf" srcId="{1C0CB038-2E4B-E242-A05C-40522D5AC0C5}" destId="{779DF87C-8A9A-3040-B5DB-C630F7D592C3}" srcOrd="4" destOrd="0" presId="urn:microsoft.com/office/officeart/2005/8/layout/cycle7"/>
    <dgm:cxn modelId="{5C1D5548-D571-A748-8672-F697E92F921D}" type="presParOf" srcId="{1C0CB038-2E4B-E242-A05C-40522D5AC0C5}" destId="{CFF7E320-2795-944B-BBDA-5609C8F1F1CF}" srcOrd="5" destOrd="0" presId="urn:microsoft.com/office/officeart/2005/8/layout/cycle7"/>
    <dgm:cxn modelId="{86FF5D10-1D3A-134F-AE2C-E749D9DAFB78}" type="presParOf" srcId="{CFF7E320-2795-944B-BBDA-5609C8F1F1CF}" destId="{C55E0841-7650-B245-B1AF-922305F5918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1A7E-9340-144C-BFB5-7134D77992FD}">
      <dsp:nvSpPr>
        <dsp:cNvPr id="0" name=""/>
        <dsp:cNvSpPr/>
      </dsp:nvSpPr>
      <dsp:spPr>
        <a:xfrm rot="5400000">
          <a:off x="-279720" y="281758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654719"/>
        <a:ext cx="1305363" cy="559442"/>
      </dsp:txXfrm>
    </dsp:sp>
    <dsp:sp modelId="{ABC8443B-7E6B-6B4D-9EC8-D91FC23B7FD2}">
      <dsp:nvSpPr>
        <dsp:cNvPr id="0" name=""/>
        <dsp:cNvSpPr/>
      </dsp:nvSpPr>
      <dsp:spPr>
        <a:xfrm rot="5400000">
          <a:off x="4161420" y="-2854018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Which features of a company best predict a positive stock return. </a:t>
          </a:r>
          <a:endParaRPr lang="en-US" sz="3200" kern="1200" dirty="0"/>
        </a:p>
      </dsp:txBody>
      <dsp:txXfrm rot="-5400000">
        <a:off x="1305364" y="61209"/>
        <a:ext cx="6865065" cy="1093781"/>
      </dsp:txXfrm>
    </dsp:sp>
    <dsp:sp modelId="{E8FA27BA-D6D5-F042-847A-4CE7340C8BCC}">
      <dsp:nvSpPr>
        <dsp:cNvPr id="0" name=""/>
        <dsp:cNvSpPr/>
      </dsp:nvSpPr>
      <dsp:spPr>
        <a:xfrm rot="16200000" flipH="1">
          <a:off x="-283935" y="1959576"/>
          <a:ext cx="1873234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2328323"/>
        <a:ext cx="1305363" cy="567871"/>
      </dsp:txXfrm>
    </dsp:sp>
    <dsp:sp modelId="{40A648B2-491D-E248-BFC6-AB799E199C40}">
      <dsp:nvSpPr>
        <dsp:cNvPr id="0" name=""/>
        <dsp:cNvSpPr/>
      </dsp:nvSpPr>
      <dsp:spPr>
        <a:xfrm rot="5400000">
          <a:off x="4161420" y="-1176200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How do we quantify this data?</a:t>
          </a:r>
          <a:endParaRPr lang="en-US" sz="3200" kern="1200" dirty="0"/>
        </a:p>
      </dsp:txBody>
      <dsp:txXfrm rot="-5400000">
        <a:off x="1305364" y="1739027"/>
        <a:ext cx="6865065" cy="1093781"/>
      </dsp:txXfrm>
    </dsp:sp>
    <dsp:sp modelId="{BBE7E41D-29BF-9148-946D-CDCBE51EA8AA}">
      <dsp:nvSpPr>
        <dsp:cNvPr id="0" name=""/>
        <dsp:cNvSpPr/>
      </dsp:nvSpPr>
      <dsp:spPr>
        <a:xfrm rot="5400000">
          <a:off x="-279720" y="3637394"/>
          <a:ext cx="1864805" cy="13053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2" y="4010355"/>
        <a:ext cx="1305363" cy="559442"/>
      </dsp:txXfrm>
    </dsp:sp>
    <dsp:sp modelId="{499E9947-C4B2-3044-B8AD-A6A740D5E674}">
      <dsp:nvSpPr>
        <dsp:cNvPr id="0" name=""/>
        <dsp:cNvSpPr/>
      </dsp:nvSpPr>
      <dsp:spPr>
        <a:xfrm rot="5400000">
          <a:off x="4161420" y="501617"/>
          <a:ext cx="1212123" cy="69242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Does Phillip Fischer’s 15 points really produce positive returns?</a:t>
          </a:r>
          <a:endParaRPr lang="en-US" sz="3200" kern="1200" dirty="0"/>
        </a:p>
      </dsp:txBody>
      <dsp:txXfrm rot="-5400000">
        <a:off x="1305364" y="3416845"/>
        <a:ext cx="6865065" cy="1093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FF600-26CD-8A44-8170-2969584519F3}">
      <dsp:nvSpPr>
        <dsp:cNvPr id="0" name=""/>
        <dsp:cNvSpPr/>
      </dsp:nvSpPr>
      <dsp:spPr>
        <a:xfrm>
          <a:off x="0" y="0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Created surveys and collected data from each stock expert </a:t>
          </a:r>
          <a:endParaRPr lang="en-US" sz="2800" kern="1200" dirty="0"/>
        </a:p>
      </dsp:txBody>
      <dsp:txXfrm>
        <a:off x="42851" y="42851"/>
        <a:ext cx="5416425" cy="1377338"/>
      </dsp:txXfrm>
    </dsp:sp>
    <dsp:sp modelId="{C48B86E1-C84A-4348-A3FE-C5D5FB842E23}">
      <dsp:nvSpPr>
        <dsp:cNvPr id="0" name=""/>
        <dsp:cNvSpPr/>
      </dsp:nvSpPr>
      <dsp:spPr>
        <a:xfrm>
          <a:off x="617219" y="170687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Input the survey responses into excel </a:t>
          </a:r>
          <a:endParaRPr lang="en-US" sz="2800" kern="1200" dirty="0"/>
        </a:p>
      </dsp:txBody>
      <dsp:txXfrm>
        <a:off x="660070" y="1749730"/>
        <a:ext cx="5341262" cy="1377338"/>
      </dsp:txXfrm>
    </dsp:sp>
    <dsp:sp modelId="{A010A592-9861-9846-B0B6-B7AAA113BF60}">
      <dsp:nvSpPr>
        <dsp:cNvPr id="0" name=""/>
        <dsp:cNvSpPr/>
      </dsp:nvSpPr>
      <dsp:spPr>
        <a:xfrm>
          <a:off x="1234439" y="3413759"/>
          <a:ext cx="6995160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Calculated the stock returns using historical data from Yahoo Finance</a:t>
          </a:r>
          <a:endParaRPr lang="en-US" sz="2800" kern="1200" dirty="0"/>
        </a:p>
      </dsp:txBody>
      <dsp:txXfrm>
        <a:off x="1277290" y="3456610"/>
        <a:ext cx="5341262" cy="1377338"/>
      </dsp:txXfrm>
    </dsp:sp>
    <dsp:sp modelId="{D7BBC5F1-785F-D44B-A01D-64CC581D3FBB}">
      <dsp:nvSpPr>
        <dsp:cNvPr id="0" name=""/>
        <dsp:cNvSpPr/>
      </dsp:nvSpPr>
      <dsp:spPr>
        <a:xfrm>
          <a:off x="6044184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258154" y="1109472"/>
        <a:ext cx="523036" cy="715609"/>
      </dsp:txXfrm>
    </dsp:sp>
    <dsp:sp modelId="{B9B10D8A-E441-AF48-8000-4C9E55FF0EE7}">
      <dsp:nvSpPr>
        <dsp:cNvPr id="0" name=""/>
        <dsp:cNvSpPr/>
      </dsp:nvSpPr>
      <dsp:spPr>
        <a:xfrm>
          <a:off x="6661403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875373" y="2806598"/>
        <a:ext cx="523036" cy="715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2347-303B-7F4A-B6FE-28CFBBE06738}">
      <dsp:nvSpPr>
        <dsp:cNvPr id="0" name=""/>
        <dsp:cNvSpPr/>
      </dsp:nvSpPr>
      <dsp:spPr>
        <a:xfrm>
          <a:off x="0" y="0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Make training set separate from validation set. Check to see if you need an imputer (missing values?) </a:t>
          </a:r>
          <a:endParaRPr lang="en-US" sz="2000" kern="1200" dirty="0"/>
        </a:p>
      </dsp:txBody>
      <dsp:txXfrm>
        <a:off x="42851" y="42851"/>
        <a:ext cx="5863474" cy="1377338"/>
      </dsp:txXfrm>
    </dsp:sp>
    <dsp:sp modelId="{831B66A8-2B78-884A-8F5C-83643022823C}">
      <dsp:nvSpPr>
        <dsp:cNvPr id="0" name=""/>
        <dsp:cNvSpPr/>
      </dsp:nvSpPr>
      <dsp:spPr>
        <a:xfrm>
          <a:off x="629650" y="1733902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One-hot encoding </a:t>
          </a:r>
        </a:p>
      </dsp:txBody>
      <dsp:txXfrm>
        <a:off x="672501" y="1776753"/>
        <a:ext cx="5748865" cy="1377338"/>
      </dsp:txXfrm>
    </dsp:sp>
    <dsp:sp modelId="{C18E213A-783E-6B48-B5B9-F321E6D3F2C6}">
      <dsp:nvSpPr>
        <dsp:cNvPr id="0" name=""/>
        <dsp:cNvSpPr/>
      </dsp:nvSpPr>
      <dsp:spPr>
        <a:xfrm>
          <a:off x="1313330" y="3413759"/>
          <a:ext cx="7442209" cy="1463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Remove response variable and create “features” variable for all other variables in dataset. Print statement to double check. </a:t>
          </a:r>
          <a:r>
            <a:rPr lang="en-US" sz="2100" kern="1200" dirty="0" smtClean="0"/>
            <a:t>Set response variable and explanatory variable. </a:t>
          </a:r>
          <a:endParaRPr lang="en-US" sz="2100" kern="1200" dirty="0"/>
        </a:p>
      </dsp:txBody>
      <dsp:txXfrm>
        <a:off x="1356181" y="3456610"/>
        <a:ext cx="5748865" cy="1377338"/>
      </dsp:txXfrm>
    </dsp:sp>
    <dsp:sp modelId="{B52C7185-7A64-2344-931E-88BA0C82E9F5}">
      <dsp:nvSpPr>
        <dsp:cNvPr id="0" name=""/>
        <dsp:cNvSpPr/>
      </dsp:nvSpPr>
      <dsp:spPr>
        <a:xfrm>
          <a:off x="6491233" y="1109472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705203" y="1109472"/>
        <a:ext cx="523036" cy="715609"/>
      </dsp:txXfrm>
    </dsp:sp>
    <dsp:sp modelId="{086ABE8B-1A54-A448-B36E-45D5DF025F8E}">
      <dsp:nvSpPr>
        <dsp:cNvPr id="0" name=""/>
        <dsp:cNvSpPr/>
      </dsp:nvSpPr>
      <dsp:spPr>
        <a:xfrm>
          <a:off x="7147898" y="2806598"/>
          <a:ext cx="950976" cy="95097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361868" y="2806598"/>
        <a:ext cx="523036" cy="715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CBB98-ACBE-8840-BFE0-08C500A1EAB2}">
      <dsp:nvSpPr>
        <dsp:cNvPr id="0" name=""/>
        <dsp:cNvSpPr/>
      </dsp:nvSpPr>
      <dsp:spPr>
        <a:xfrm>
          <a:off x="617219" y="0"/>
          <a:ext cx="6995160" cy="4876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760B9-0300-4B4E-A35B-59431ADE1F86}">
      <dsp:nvSpPr>
        <dsp:cNvPr id="0" name=""/>
        <dsp:cNvSpPr/>
      </dsp:nvSpPr>
      <dsp:spPr>
        <a:xfrm>
          <a:off x="8840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Support Vector Machine</a:t>
          </a:r>
          <a:endParaRPr lang="en-US" sz="2300" kern="1200" dirty="0"/>
        </a:p>
      </dsp:txBody>
      <dsp:txXfrm>
        <a:off x="104066" y="1558266"/>
        <a:ext cx="2458450" cy="1760268"/>
      </dsp:txXfrm>
    </dsp:sp>
    <dsp:sp modelId="{9E821245-0B90-2243-99AA-BC17C19074AC}">
      <dsp:nvSpPr>
        <dsp:cNvPr id="0" name=""/>
        <dsp:cNvSpPr/>
      </dsp:nvSpPr>
      <dsp:spPr>
        <a:xfrm>
          <a:off x="2790348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Decision Tree Model </a:t>
          </a:r>
          <a:endParaRPr lang="en-US" sz="2300" kern="1200" dirty="0"/>
        </a:p>
      </dsp:txBody>
      <dsp:txXfrm>
        <a:off x="2885574" y="1558266"/>
        <a:ext cx="2458450" cy="1760268"/>
      </dsp:txXfrm>
    </dsp:sp>
    <dsp:sp modelId="{9BEC64ED-43E4-E348-B1EA-EC8615A093A3}">
      <dsp:nvSpPr>
        <dsp:cNvPr id="0" name=""/>
        <dsp:cNvSpPr/>
      </dsp:nvSpPr>
      <dsp:spPr>
        <a:xfrm>
          <a:off x="5571857" y="1463040"/>
          <a:ext cx="2648902" cy="1950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* Random Forest Classifier *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(With Model Ensemble)</a:t>
          </a:r>
          <a:endParaRPr lang="en-US" sz="2300" kern="1200" dirty="0"/>
        </a:p>
      </dsp:txBody>
      <dsp:txXfrm>
        <a:off x="5667083" y="1558266"/>
        <a:ext cx="2458450" cy="176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B8ECE-5902-814E-9E5B-133464369EA9}">
      <dsp:nvSpPr>
        <dsp:cNvPr id="0" name=""/>
        <dsp:cNvSpPr/>
      </dsp:nvSpPr>
      <dsp:spPr>
        <a:xfrm>
          <a:off x="3870960" y="1706880"/>
          <a:ext cx="2682240" cy="268224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Grid Search</a:t>
          </a:r>
          <a:endParaRPr lang="en-US" sz="1800" kern="1200" dirty="0"/>
        </a:p>
      </dsp:txBody>
      <dsp:txXfrm>
        <a:off x="4410210" y="2335182"/>
        <a:ext cx="1603740" cy="1378727"/>
      </dsp:txXfrm>
    </dsp:sp>
    <dsp:sp modelId="{D330CE65-DFC8-0244-BDCC-58E2B27C7D17}">
      <dsp:nvSpPr>
        <dsp:cNvPr id="0" name=""/>
        <dsp:cNvSpPr/>
      </dsp:nvSpPr>
      <dsp:spPr>
        <a:xfrm flipH="1">
          <a:off x="1597025" y="399770"/>
          <a:ext cx="2512722" cy="248617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Voting Mechanism</a:t>
          </a:r>
          <a:endParaRPr lang="en-US" sz="1800" kern="1200" dirty="0"/>
        </a:p>
      </dsp:txBody>
      <dsp:txXfrm>
        <a:off x="2226786" y="1029454"/>
        <a:ext cx="1253200" cy="1226805"/>
      </dsp:txXfrm>
    </dsp:sp>
    <dsp:sp modelId="{D8C83BA2-A234-914E-8EDB-80FDEB9B57A0}">
      <dsp:nvSpPr>
        <dsp:cNvPr id="0" name=""/>
        <dsp:cNvSpPr/>
      </dsp:nvSpPr>
      <dsp:spPr>
        <a:xfrm>
          <a:off x="4014955" y="1239287"/>
          <a:ext cx="3299155" cy="3299155"/>
        </a:xfrm>
        <a:prstGeom prst="circularArrow">
          <a:avLst>
            <a:gd name="adj1" fmla="val 4878"/>
            <a:gd name="adj2" fmla="val 312630"/>
            <a:gd name="adj3" fmla="val 3191013"/>
            <a:gd name="adj4" fmla="val 1515677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70F46-34AE-FD42-A20F-8FA6E3540F09}">
      <dsp:nvSpPr>
        <dsp:cNvPr id="0" name=""/>
        <dsp:cNvSpPr/>
      </dsp:nvSpPr>
      <dsp:spPr>
        <a:xfrm>
          <a:off x="1208263" y="216230"/>
          <a:ext cx="2494483" cy="249448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B9FBF-E5C1-9648-818D-E25324F4B8F6}">
      <dsp:nvSpPr>
        <dsp:cNvPr id="0" name=""/>
        <dsp:cNvSpPr/>
      </dsp:nvSpPr>
      <dsp:spPr>
        <a:xfrm>
          <a:off x="2055965" y="-208712"/>
          <a:ext cx="4171974" cy="1504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Garbage in garbage out concept</a:t>
          </a:r>
          <a:endParaRPr lang="en-US" sz="2600" kern="1200" dirty="0"/>
        </a:p>
      </dsp:txBody>
      <dsp:txXfrm>
        <a:off x="2100023" y="-164654"/>
        <a:ext cx="4083858" cy="1416147"/>
      </dsp:txXfrm>
    </dsp:sp>
    <dsp:sp modelId="{666FC340-8C0D-AD49-82E9-866DCC56FB16}">
      <dsp:nvSpPr>
        <dsp:cNvPr id="0" name=""/>
        <dsp:cNvSpPr/>
      </dsp:nvSpPr>
      <dsp:spPr>
        <a:xfrm rot="3505181">
          <a:off x="4612367" y="204252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44852" y="2130844"/>
        <a:ext cx="908764" cy="264971"/>
      </dsp:txXfrm>
    </dsp:sp>
    <dsp:sp modelId="{282D3738-2B9D-6E41-AEE3-3500B98B6104}">
      <dsp:nvSpPr>
        <dsp:cNvPr id="0" name=""/>
        <dsp:cNvSpPr/>
      </dsp:nvSpPr>
      <dsp:spPr>
        <a:xfrm>
          <a:off x="4970253" y="3231108"/>
          <a:ext cx="2787768" cy="18544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Predictive validity was very high on random forest classifier</a:t>
          </a:r>
          <a:endParaRPr lang="en-US" sz="2600" kern="1200" dirty="0"/>
        </a:p>
      </dsp:txBody>
      <dsp:txXfrm>
        <a:off x="5024567" y="3285422"/>
        <a:ext cx="2679140" cy="1745775"/>
      </dsp:txXfrm>
    </dsp:sp>
    <dsp:sp modelId="{D139623D-4386-BA4E-B8BE-D5E6FD8BC7AA}">
      <dsp:nvSpPr>
        <dsp:cNvPr id="0" name=""/>
        <dsp:cNvSpPr/>
      </dsp:nvSpPr>
      <dsp:spPr>
        <a:xfrm rot="10800000">
          <a:off x="3620036" y="3937501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752521" y="4025824"/>
        <a:ext cx="908764" cy="264971"/>
      </dsp:txXfrm>
    </dsp:sp>
    <dsp:sp modelId="{779DF87C-8A9A-3040-B5DB-C630F7D592C3}">
      <dsp:nvSpPr>
        <dsp:cNvPr id="0" name=""/>
        <dsp:cNvSpPr/>
      </dsp:nvSpPr>
      <dsp:spPr>
        <a:xfrm>
          <a:off x="606704" y="3236225"/>
          <a:ext cx="2896381" cy="1844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Too many rows, too few columns</a:t>
          </a:r>
          <a:endParaRPr lang="en-US" sz="2600" kern="1200" dirty="0"/>
        </a:p>
      </dsp:txBody>
      <dsp:txXfrm>
        <a:off x="660718" y="3290239"/>
        <a:ext cx="2788353" cy="1736142"/>
      </dsp:txXfrm>
    </dsp:sp>
    <dsp:sp modelId="{CFF7E320-2795-944B-BBDA-5609C8F1F1CF}">
      <dsp:nvSpPr>
        <dsp:cNvPr id="0" name=""/>
        <dsp:cNvSpPr/>
      </dsp:nvSpPr>
      <dsp:spPr>
        <a:xfrm rot="18000000">
          <a:off x="2560618" y="2045079"/>
          <a:ext cx="1173734" cy="44161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693103" y="2133402"/>
        <a:ext cx="908764" cy="26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62FE1-62A4-BE44-A437-1FF0C386192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DCB35-9930-6948-9FF6-A2239AD6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6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use Panda’s </a:t>
            </a:r>
            <a:r>
              <a:rPr lang="en-US" sz="1200" dirty="0" err="1" smtClean="0"/>
              <a:t>get_dummies</a:t>
            </a:r>
            <a:r>
              <a:rPr lang="en-US" sz="1200" dirty="0" smtClean="0"/>
              <a:t> method, which converts categorical variables into dummy variables and the </a:t>
            </a:r>
            <a:r>
              <a:rPr lang="en-US" sz="1200" dirty="0" err="1" smtClean="0"/>
              <a:t>cat_features</a:t>
            </a:r>
            <a:r>
              <a:rPr lang="en-US" sz="1200" dirty="0" smtClean="0"/>
              <a:t> method gives you a list of categorical features for the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DCB35-9930-6948-9FF6-A2239AD61F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Performed</a:t>
            </a:r>
            <a:r>
              <a:rPr lang="en-US" baseline="0" dirty="0" smtClean="0"/>
              <a:t> a lasso regression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DCB35-9930-6948-9FF6-A2239AD61F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9B507D-90A8-B149-A35E-AA160B61D3CC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80136C-581F-A041-AA05-E06BC7E18B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nlind/myDSCI4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Predicting Positive Returns for the student managed investment fund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Nicole Lind – Data Analytics 401 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 </a:t>
            </a:r>
            <a:r>
              <a:rPr lang="en-US" dirty="0">
                <a:hlinkClick r:id="rId2"/>
              </a:rPr>
              <a:t>https://github.com/nlind/</a:t>
            </a:r>
            <a:r>
              <a:rPr lang="en-US" dirty="0" smtClean="0">
                <a:hlinkClick r:id="rId2"/>
              </a:rPr>
              <a:t>myDSCI401</a:t>
            </a:r>
            <a:r>
              <a:rPr lang="en-US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17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2676379"/>
              </p:ext>
            </p:extLst>
          </p:nvPr>
        </p:nvGraphicFramePr>
        <p:xfrm>
          <a:off x="457200" y="1397000"/>
          <a:ext cx="8229600" cy="5224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10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Phase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1713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5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nicolelind:Desktop:Screen Shot 2017-12-15 at 1.15.39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7" y="567558"/>
            <a:ext cx="8728516" cy="335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Macintosh HD:Users:nicolelind:Desktop:Screen Shot 2017-12-15 at 1.17.23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723" y="4281089"/>
            <a:ext cx="2702327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and Cleaning up Data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82397"/>
              </p:ext>
            </p:extLst>
          </p:nvPr>
        </p:nvGraphicFramePr>
        <p:xfrm>
          <a:off x="189163" y="1600200"/>
          <a:ext cx="875554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44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Different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31024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9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the Model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1566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3585" y="1524000"/>
            <a:ext cx="3363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Note: </a:t>
            </a:r>
            <a:r>
              <a:rPr lang="en-US" sz="2800" dirty="0" smtClean="0"/>
              <a:t>Led to Over fitting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01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(Without Optimization/With Optimization) </a:t>
            </a:r>
            <a:endParaRPr lang="en-US" dirty="0"/>
          </a:p>
        </p:txBody>
      </p:sp>
      <p:pic>
        <p:nvPicPr>
          <p:cNvPr id="7" name="Picture 6" descr="Screen Shot 2017-12-15 at 1.4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8" y="1911943"/>
            <a:ext cx="7241190" cy="2358259"/>
          </a:xfrm>
          <a:prstGeom prst="rect">
            <a:avLst/>
          </a:prstGeom>
        </p:spPr>
      </p:pic>
      <p:pic>
        <p:nvPicPr>
          <p:cNvPr id="8" name="Picture 7" descr="Screen Shot 2017-12-15 at 1.42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7" y="4328236"/>
            <a:ext cx="8054829" cy="22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29184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7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249</TotalTime>
  <Words>242</Words>
  <Application>Microsoft Macintosh PowerPoint</Application>
  <PresentationFormat>On-screen Show (4:3)</PresentationFormat>
  <Paragraphs>33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Predicting Positive Returns for the student managed investment fund </vt:lpstr>
      <vt:lpstr>The Problem </vt:lpstr>
      <vt:lpstr>Data Collection Phase </vt:lpstr>
      <vt:lpstr>PowerPoint Presentation</vt:lpstr>
      <vt:lpstr>Transformation and Cleaning up Data</vt:lpstr>
      <vt:lpstr>Evaluating Different models</vt:lpstr>
      <vt:lpstr>Optimizing the Model </vt:lpstr>
      <vt:lpstr>Validation (Without Optimization/With Optimization) </vt:lpstr>
      <vt:lpstr>Conclusion: </vt:lpstr>
    </vt:vector>
  </TitlesOfParts>
  <Company>Nikki Lind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Positive Returns for the student managed investment fund </dc:title>
  <dc:creator>Nicole Lind</dc:creator>
  <cp:lastModifiedBy>Nicole Lind</cp:lastModifiedBy>
  <cp:revision>13</cp:revision>
  <dcterms:created xsi:type="dcterms:W3CDTF">2017-12-15T17:46:57Z</dcterms:created>
  <dcterms:modified xsi:type="dcterms:W3CDTF">2017-12-15T21:56:57Z</dcterms:modified>
</cp:coreProperties>
</file>