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7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9774-CD0F-4210-A0C2-0498BED0FE2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268E-1A44-4D33-A614-7EB2DB0C5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9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9774-CD0F-4210-A0C2-0498BED0FE2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268E-1A44-4D33-A614-7EB2DB0C5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3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9774-CD0F-4210-A0C2-0498BED0FE2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268E-1A44-4D33-A614-7EB2DB0C5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96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9774-CD0F-4210-A0C2-0498BED0FE2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268E-1A44-4D33-A614-7EB2DB0C540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383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9774-CD0F-4210-A0C2-0498BED0FE2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268E-1A44-4D33-A614-7EB2DB0C5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1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9774-CD0F-4210-A0C2-0498BED0FE2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268E-1A44-4D33-A614-7EB2DB0C5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62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9774-CD0F-4210-A0C2-0498BED0FE2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268E-1A44-4D33-A614-7EB2DB0C5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51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9774-CD0F-4210-A0C2-0498BED0FE2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268E-1A44-4D33-A614-7EB2DB0C5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40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9774-CD0F-4210-A0C2-0498BED0FE2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268E-1A44-4D33-A614-7EB2DB0C5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3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9774-CD0F-4210-A0C2-0498BED0FE2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268E-1A44-4D33-A614-7EB2DB0C5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5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9774-CD0F-4210-A0C2-0498BED0FE2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268E-1A44-4D33-A614-7EB2DB0C5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4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9774-CD0F-4210-A0C2-0498BED0FE2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268E-1A44-4D33-A614-7EB2DB0C5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1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9774-CD0F-4210-A0C2-0498BED0FE2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268E-1A44-4D33-A614-7EB2DB0C5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9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9774-CD0F-4210-A0C2-0498BED0FE2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268E-1A44-4D33-A614-7EB2DB0C5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2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9774-CD0F-4210-A0C2-0498BED0FE2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268E-1A44-4D33-A614-7EB2DB0C5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8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9774-CD0F-4210-A0C2-0498BED0FE2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268E-1A44-4D33-A614-7EB2DB0C5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1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9774-CD0F-4210-A0C2-0498BED0FE2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268E-1A44-4D33-A614-7EB2DB0C5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5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09774-CD0F-4210-A0C2-0498BED0FE2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9268E-1A44-4D33-A614-7EB2DB0C5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1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37F7-1833-4F6E-BE0D-64372328BA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Pressure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D319E-8208-4086-90BB-DD012E4314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Game Concept by Nathaniel Lipkins-Warren</a:t>
            </a:r>
          </a:p>
        </p:txBody>
      </p:sp>
    </p:spTree>
    <p:extLst>
      <p:ext uri="{BB962C8B-B14F-4D97-AF65-F5344CB8AC3E}">
        <p14:creationId xmlns:p14="http://schemas.microsoft.com/office/powerpoint/2010/main" val="3649899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AE7B63-D295-41BA-AC4A-E390B90E5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B2A6D-FAE2-4FDB-BD77-6321F7C18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FLOW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786DD7D1-E01C-464B-945C-F6E88018E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37433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keyboard&#10;&#10;Description automatically generated">
            <a:extLst>
              <a:ext uri="{FF2B5EF4-FFF2-40B4-BE49-F238E27FC236}">
                <a16:creationId xmlns:a16="http://schemas.microsoft.com/office/drawing/2014/main" id="{AEA06876-D8EF-4B79-B7DC-2536E7E0F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359" y="1114868"/>
            <a:ext cx="2383556" cy="4628265"/>
          </a:xfrm>
          <a:prstGeom prst="rect">
            <a:avLst/>
          </a:prstGeom>
        </p:spPr>
      </p:pic>
      <p:sp>
        <p:nvSpPr>
          <p:cNvPr id="19" name="Rectangle 15">
            <a:extLst>
              <a:ext uri="{FF2B5EF4-FFF2-40B4-BE49-F238E27FC236}">
                <a16:creationId xmlns:a16="http://schemas.microsoft.com/office/drawing/2014/main" id="{F80E4150-F3C6-4470-AF85-36BFD3E39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340" y="804806"/>
            <a:ext cx="3625595" cy="5248389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22B2BA-87B0-4C9E-878C-A2CD63036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3"/>
            <a:ext cx="6340085" cy="39571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 the left is a flowchart that demonstrates the data flow/logic of </a:t>
            </a:r>
            <a:r>
              <a:rPr lang="en-US" i="1" dirty="0">
                <a:solidFill>
                  <a:srgbClr val="FFFFFF"/>
                </a:solidFill>
              </a:rPr>
              <a:t>Pressure</a:t>
            </a:r>
          </a:p>
        </p:txBody>
      </p:sp>
    </p:spTree>
    <p:extLst>
      <p:ext uri="{BB962C8B-B14F-4D97-AF65-F5344CB8AC3E}">
        <p14:creationId xmlns:p14="http://schemas.microsoft.com/office/powerpoint/2010/main" val="147410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0840-6BC4-4A70-BB82-D77A3B1E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background /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D5DA2-7678-4728-B0A2-42AD3A430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 dirty="0"/>
              <a:t>You play as Daniel Williams, an escaped employee of  Bose Inc. Daniel lives in a world where the government runs all, much more intense than a dictatorship. In this context, “runs all” includes thoughts, finances, child-birth, jobs, etc. Daniel becomes overwhelmed and escapes the facility he works in and sprints out as he is being chased by guards in a truck that was monitoring the facility. </a:t>
            </a:r>
          </a:p>
        </p:txBody>
      </p:sp>
      <p:pic>
        <p:nvPicPr>
          <p:cNvPr id="5" name="Picture 4" descr="A picture containing keyboard, computer, gray, large&#10;&#10;Description automatically generated">
            <a:extLst>
              <a:ext uri="{FF2B5EF4-FFF2-40B4-BE49-F238E27FC236}">
                <a16:creationId xmlns:a16="http://schemas.microsoft.com/office/drawing/2014/main" id="{411A1BD7-5924-47E2-B59D-59594866C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7" y="3208370"/>
            <a:ext cx="4833257" cy="1498309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138514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ew of a city&#10;&#10;Description automatically generated">
            <a:extLst>
              <a:ext uri="{FF2B5EF4-FFF2-40B4-BE49-F238E27FC236}">
                <a16:creationId xmlns:a16="http://schemas.microsoft.com/office/drawing/2014/main" id="{4F3DE3DC-176E-46EC-9723-263EFE4C19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DE0D6BE-330A-422D-9BD9-1E18F73C6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84C02-8FB5-4985-8938-0C68EFC8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Setting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27101-EB02-470F-BF9B-11A5E5D5E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November of 2094</a:t>
            </a:r>
          </a:p>
          <a:p>
            <a:r>
              <a:rPr lang="en-US" dirty="0"/>
              <a:t>City called </a:t>
            </a:r>
            <a:r>
              <a:rPr lang="en-US" dirty="0" err="1"/>
              <a:t>Espere</a:t>
            </a:r>
            <a:r>
              <a:rPr lang="en-US" dirty="0"/>
              <a:t> (hope in Haitian Creole)</a:t>
            </a:r>
          </a:p>
          <a:p>
            <a:pPr lvl="1"/>
            <a:r>
              <a:rPr lang="en-US" dirty="0"/>
              <a:t>Ran by –Blank-</a:t>
            </a:r>
          </a:p>
          <a:p>
            <a:pPr lvl="1"/>
            <a:r>
              <a:rPr lang="en-US" dirty="0"/>
              <a:t>Capital city of </a:t>
            </a:r>
            <a:r>
              <a:rPr lang="en-US" dirty="0" err="1"/>
              <a:t>Libete</a:t>
            </a:r>
            <a:r>
              <a:rPr lang="en-US" dirty="0"/>
              <a:t> (freedom in Haitian Creole)</a:t>
            </a:r>
          </a:p>
          <a:p>
            <a:r>
              <a:rPr lang="en-US" dirty="0"/>
              <a:t>Population near the same size of New </a:t>
            </a:r>
            <a:r>
              <a:rPr lang="en-US" dirty="0" err="1"/>
              <a:t>York,NY</a:t>
            </a:r>
            <a:endParaRPr lang="en-US" dirty="0"/>
          </a:p>
          <a:p>
            <a:r>
              <a:rPr lang="en-US" dirty="0"/>
              <a:t>Atmosphere feels like normal everyday life to the naked eye</a:t>
            </a:r>
          </a:p>
          <a:p>
            <a:r>
              <a:rPr lang="en-US" dirty="0"/>
              <a:t>Crime is very minimal</a:t>
            </a:r>
          </a:p>
          <a:p>
            <a:r>
              <a:rPr lang="en-US" dirty="0"/>
              <a:t>Schools excel</a:t>
            </a:r>
          </a:p>
          <a:p>
            <a:r>
              <a:rPr lang="en-US" dirty="0"/>
              <a:t>Not a lot of traveling in and out of the city</a:t>
            </a:r>
          </a:p>
        </p:txBody>
      </p:sp>
    </p:spTree>
    <p:extLst>
      <p:ext uri="{BB962C8B-B14F-4D97-AF65-F5344CB8AC3E}">
        <p14:creationId xmlns:p14="http://schemas.microsoft.com/office/powerpoint/2010/main" val="132017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E1AF-D72D-40D2-BF64-E38C872A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100"/>
              <a:t>Daniel martin Williams</a:t>
            </a:r>
            <a:br>
              <a:rPr lang="en-US" sz="3100"/>
            </a:br>
            <a:r>
              <a:rPr lang="en-US" sz="3100"/>
              <a:t>protagonist</a:t>
            </a:r>
            <a:endParaRPr lang="en-US" sz="3100" kern="1200"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96B62F3-987A-49A6-9F96-E3DD0E9334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806"/>
          <a:stretch/>
        </p:blipFill>
        <p:spPr>
          <a:xfrm>
            <a:off x="20" y="10"/>
            <a:ext cx="4635987" cy="685799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622C4-1548-4974-A0A2-F8694E6F6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4"/>
            <a:ext cx="6340085" cy="369513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/>
              <a:t>Born September 23rd, 2072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Currently 22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Born and raised in Mississippi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Employee of Bose Inc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Opposed to current norms of society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Family very complicated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Has family that participated in Civil Rights Movement of 1900s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Brother died in Bose protests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Mother side is anti-government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Some of his father’s side is suspected to be Bose agents</a:t>
            </a:r>
          </a:p>
          <a:p>
            <a:pPr lvl="2"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</p:txBody>
      </p:sp>
      <p:cxnSp>
        <p:nvCxnSpPr>
          <p:cNvPr id="32" name="Straight Connector 25">
            <a:extLst>
              <a:ext uri="{FF2B5EF4-FFF2-40B4-BE49-F238E27FC236}">
                <a16:creationId xmlns:a16="http://schemas.microsoft.com/office/drawing/2014/main" id="{E2A31A05-19BB-4F84-9402-E8569CBDB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6007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195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E997-5C50-49CD-9A65-7418086C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Bose Inc</a:t>
            </a:r>
            <a:br>
              <a:rPr lang="en-US" dirty="0"/>
            </a:br>
            <a:r>
              <a:rPr lang="en-US" dirty="0"/>
              <a:t>Antagonist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FE90D-696B-488E-AAC1-8922FFF4C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Strong demand for the “dull minded”</a:t>
            </a:r>
          </a:p>
          <a:p>
            <a:pPr lvl="2">
              <a:lnSpc>
                <a:spcPct val="110000"/>
              </a:lnSpc>
            </a:pPr>
            <a:r>
              <a:rPr lang="en-US" sz="1100" dirty="0"/>
              <a:t>Easier to control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Has total control of the region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Similar methods used as the ones used in </a:t>
            </a:r>
            <a:r>
              <a:rPr lang="en-US" sz="1500" i="1" dirty="0"/>
              <a:t>1984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Implicit control similar to the Illuminati</a:t>
            </a:r>
          </a:p>
          <a:p>
            <a:pPr lvl="2">
              <a:lnSpc>
                <a:spcPct val="110000"/>
              </a:lnSpc>
            </a:pPr>
            <a:r>
              <a:rPr lang="en-US" sz="1300" dirty="0"/>
              <a:t>Controls major systems and buildings like:</a:t>
            </a:r>
          </a:p>
          <a:p>
            <a:pPr lvl="3">
              <a:lnSpc>
                <a:spcPct val="110000"/>
              </a:lnSpc>
            </a:pPr>
            <a:r>
              <a:rPr lang="en-US" sz="1100" dirty="0"/>
              <a:t>Government</a:t>
            </a:r>
          </a:p>
          <a:p>
            <a:pPr lvl="3">
              <a:lnSpc>
                <a:spcPct val="110000"/>
              </a:lnSpc>
            </a:pPr>
            <a:r>
              <a:rPr lang="en-US" sz="1100" dirty="0"/>
              <a:t>Jobs</a:t>
            </a:r>
          </a:p>
          <a:p>
            <a:pPr lvl="3">
              <a:lnSpc>
                <a:spcPct val="110000"/>
              </a:lnSpc>
            </a:pPr>
            <a:r>
              <a:rPr lang="en-US" sz="1100" dirty="0"/>
              <a:t>Schools</a:t>
            </a:r>
          </a:p>
          <a:p>
            <a:pPr lvl="3">
              <a:lnSpc>
                <a:spcPct val="110000"/>
              </a:lnSpc>
            </a:pPr>
            <a:r>
              <a:rPr lang="en-US" sz="1100" dirty="0"/>
              <a:t>Supermarkets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Public does not know exactly who they are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Goes back to the implicit control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Every agent has a special bracelet designated to Bose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Has very deep history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Records go back to 9/11</a:t>
            </a:r>
          </a:p>
          <a:p>
            <a:pPr lvl="2">
              <a:lnSpc>
                <a:spcPct val="110000"/>
              </a:lnSpc>
            </a:pPr>
            <a:r>
              <a:rPr lang="en-US" sz="1500" dirty="0"/>
              <a:t>Formed from conspiracies formed around America being involved with attack on 9/11</a:t>
            </a:r>
          </a:p>
        </p:txBody>
      </p:sp>
      <p:pic>
        <p:nvPicPr>
          <p:cNvPr id="5" name="Picture 4" descr="A picture containing food, drawing, light&#10;&#10;Description automatically generated">
            <a:extLst>
              <a:ext uri="{FF2B5EF4-FFF2-40B4-BE49-F238E27FC236}">
                <a16:creationId xmlns:a16="http://schemas.microsoft.com/office/drawing/2014/main" id="{3C0B729A-F5E5-4EF4-B8C5-67CDE6412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295" y="2210935"/>
            <a:ext cx="3493180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396578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76F39C-DC92-43A2-AFAC-DF33A3F0E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9133D-0ADC-4FAF-946F-004C0B797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223657"/>
            <a:ext cx="5021337" cy="1922107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Features/How to</a:t>
            </a:r>
          </a:p>
        </p:txBody>
      </p:sp>
      <p:pic>
        <p:nvPicPr>
          <p:cNvPr id="7" name="Picture 6" descr="A picture containing keyboard, computer, gray, large&#10;&#10;Description automatically generated">
            <a:extLst>
              <a:ext uri="{FF2B5EF4-FFF2-40B4-BE49-F238E27FC236}">
                <a16:creationId xmlns:a16="http://schemas.microsoft.com/office/drawing/2014/main" id="{F3E8943E-17FB-492F-9505-BAA0BE3A0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32" y="1354019"/>
            <a:ext cx="5437496" cy="168562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6758FC-A415-4D42-862A-2C0765FF8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154913"/>
            <a:ext cx="0" cy="208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cat, screen, monitor, airplane&#10;&#10;Description automatically generated">
            <a:extLst>
              <a:ext uri="{FF2B5EF4-FFF2-40B4-BE49-F238E27FC236}">
                <a16:creationId xmlns:a16="http://schemas.microsoft.com/office/drawing/2014/main" id="{6A16617D-237C-43EF-A84E-9EEC59CC1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367612"/>
            <a:ext cx="5437499" cy="16584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78746-275E-4407-BC82-A4F43DFFB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5" y="4223657"/>
            <a:ext cx="5010691" cy="1922107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Main two features/functions are: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Run (Automatic)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Jump (activated by pressing the Space Bar at will)</a:t>
            </a:r>
          </a:p>
          <a:p>
            <a:pPr>
              <a:lnSpc>
                <a:spcPct val="110000"/>
              </a:lnSpc>
            </a:pPr>
            <a:r>
              <a:rPr lang="en-US" sz="1400"/>
              <a:t>Powerup available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Enables a double jump</a:t>
            </a:r>
          </a:p>
          <a:p>
            <a:pPr lvl="2">
              <a:lnSpc>
                <a:spcPct val="110000"/>
              </a:lnSpc>
            </a:pPr>
            <a:r>
              <a:rPr lang="en-US" sz="1400"/>
              <a:t>Allows you to jump over bigger obstacles</a:t>
            </a:r>
          </a:p>
          <a:p>
            <a:pPr lvl="1">
              <a:lnSpc>
                <a:spcPct val="110000"/>
              </a:lnSpc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3558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09A5E449-B95D-46A6-9234-5477BCBAD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892D4-4A66-4770-9C59-A24B68A30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8" y="609600"/>
            <a:ext cx="3408068" cy="1326321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Mechanic Timeline</a:t>
            </a: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57B113FE-00ED-4DFD-B853-285DBAE33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69849B9D-1AB9-48A3-85D8-367771F8A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90" y="1206734"/>
            <a:ext cx="5926045" cy="444453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8CC676F-74F1-441D-9B51-42C5B87F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C3FAAF-3C07-448C-B161-24209FAC9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7" y="2096064"/>
            <a:ext cx="3408070" cy="396212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The image to the left display an example of how the mechanics of </a:t>
            </a:r>
            <a:r>
              <a:rPr lang="en-US" sz="1600" i="1" dirty="0">
                <a:solidFill>
                  <a:srgbClr val="FFFFFF"/>
                </a:solidFill>
              </a:rPr>
              <a:t>Pressure</a:t>
            </a:r>
            <a:r>
              <a:rPr lang="en-US" sz="1600" dirty="0">
                <a:solidFill>
                  <a:srgbClr val="FFFFFF"/>
                </a:solidFill>
              </a:rPr>
              <a:t> might function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There are different possibilities based on how you play the game</a:t>
            </a:r>
          </a:p>
        </p:txBody>
      </p:sp>
    </p:spTree>
    <p:extLst>
      <p:ext uri="{BB962C8B-B14F-4D97-AF65-F5344CB8AC3E}">
        <p14:creationId xmlns:p14="http://schemas.microsoft.com/office/powerpoint/2010/main" val="3175932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B62F-901C-41EC-AF0E-4F26F68A9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Storyboard</a:t>
            </a:r>
          </a:p>
        </p:txBody>
      </p:sp>
      <p:sp>
        <p:nvSpPr>
          <p:cNvPr id="18" name="Content Placeholder 12">
            <a:extLst>
              <a:ext uri="{FF2B5EF4-FFF2-40B4-BE49-F238E27FC236}">
                <a16:creationId xmlns:a16="http://schemas.microsoft.com/office/drawing/2014/main" id="{93D8E88B-D9AC-4AEB-95AF-2D2DE1240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5759492"/>
            <a:ext cx="10353761" cy="5012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The image above displays the storyboard related to </a:t>
            </a:r>
            <a:r>
              <a:rPr lang="en-US" sz="1800" i="1" dirty="0"/>
              <a:t>Pressure</a:t>
            </a:r>
          </a:p>
        </p:txBody>
      </p:sp>
      <p:pic>
        <p:nvPicPr>
          <p:cNvPr id="9" name="Content Placeholder 8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02B1CEAA-2E6D-4158-85E2-65EDA559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02" y="643466"/>
            <a:ext cx="5238045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79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B516D-A3B0-457A-9950-37F078AB7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142" y="609601"/>
            <a:ext cx="3375413" cy="761999"/>
          </a:xfrm>
        </p:spPr>
        <p:txBody>
          <a:bodyPr>
            <a:normAutofit/>
          </a:bodyPr>
          <a:lstStyle/>
          <a:p>
            <a:pPr algn="l"/>
            <a:r>
              <a:rPr lang="en-US" sz="2200" dirty="0"/>
              <a:t>Mood board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5DE7B202-C50B-4900-B66E-4405273CE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hoto of a person&#10;&#10;Description automatically generated">
            <a:extLst>
              <a:ext uri="{FF2B5EF4-FFF2-40B4-BE49-F238E27FC236}">
                <a16:creationId xmlns:a16="http://schemas.microsoft.com/office/drawing/2014/main" id="{55756B80-378B-4B1F-8250-C4935F5560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5" r="-1" b="-1"/>
          <a:stretch/>
        </p:blipFill>
        <p:spPr>
          <a:xfrm>
            <a:off x="1137490" y="1114868"/>
            <a:ext cx="5926045" cy="462826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F7C81A9-037D-4D51-AB3A-FC9786B32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1B06F-FBD5-4448-826D-B7B32E726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7" y="2096064"/>
            <a:ext cx="3408070" cy="3695136"/>
          </a:xfrm>
        </p:spPr>
        <p:txBody>
          <a:bodyPr>
            <a:normAutofit/>
          </a:bodyPr>
          <a:lstStyle/>
          <a:p>
            <a:r>
              <a:rPr lang="en-US" sz="1600"/>
              <a:t>Level design will not be as “gloomy” as the mood board</a:t>
            </a:r>
          </a:p>
          <a:p>
            <a:pPr lvl="1"/>
            <a:r>
              <a:rPr lang="en-US" sz="1600"/>
              <a:t>Colors will be more modern</a:t>
            </a:r>
          </a:p>
          <a:p>
            <a:pPr lvl="2"/>
            <a:r>
              <a:rPr lang="en-US"/>
              <a:t>Will feel like a normal city</a:t>
            </a:r>
          </a:p>
          <a:p>
            <a:pPr lvl="1"/>
            <a:endParaRPr lang="en-US" sz="1600"/>
          </a:p>
          <a:p>
            <a:pPr lvl="1"/>
            <a:endParaRPr 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A2EAC-ADF5-45EA-B37C-A4E868FE0DEE}"/>
              </a:ext>
            </a:extLst>
          </p:cNvPr>
          <p:cNvSpPr txBox="1"/>
          <p:nvPr/>
        </p:nvSpPr>
        <p:spPr>
          <a:xfrm>
            <a:off x="7892142" y="1272166"/>
            <a:ext cx="2519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(images obtained from google image search)</a:t>
            </a:r>
          </a:p>
        </p:txBody>
      </p:sp>
    </p:spTree>
    <p:extLst>
      <p:ext uri="{BB962C8B-B14F-4D97-AF65-F5344CB8AC3E}">
        <p14:creationId xmlns:p14="http://schemas.microsoft.com/office/powerpoint/2010/main" val="3547051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432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Rockwell</vt:lpstr>
      <vt:lpstr>Damask</vt:lpstr>
      <vt:lpstr>Pressure </vt:lpstr>
      <vt:lpstr>background / Story</vt:lpstr>
      <vt:lpstr>Setting</vt:lpstr>
      <vt:lpstr>Daniel martin Williams protagonist</vt:lpstr>
      <vt:lpstr>Bose Inc Antagonist</vt:lpstr>
      <vt:lpstr>Features/How to</vt:lpstr>
      <vt:lpstr>Mechanic Timeline</vt:lpstr>
      <vt:lpstr>Storyboard</vt:lpstr>
      <vt:lpstr>Mood board</vt:lpstr>
      <vt:lpstr>DATA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Pressure </dc:title>
  <dc:creator>Nathaniel Lipkins</dc:creator>
  <cp:lastModifiedBy>Nathaniel Lipkins</cp:lastModifiedBy>
  <cp:revision>2</cp:revision>
  <dcterms:created xsi:type="dcterms:W3CDTF">2020-04-14T22:43:19Z</dcterms:created>
  <dcterms:modified xsi:type="dcterms:W3CDTF">2020-04-14T22:51:17Z</dcterms:modified>
</cp:coreProperties>
</file>