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8D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8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1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0BAD-306A-4282-9AAD-BB4ADA549ED1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334C-3822-4ACE-8D84-38EDBB138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0000" b="1" dirty="0" err="1" smtClean="0">
                <a:solidFill>
                  <a:srgbClr val="92D050"/>
                </a:solidFill>
              </a:rPr>
              <a:t>Lazyload</a:t>
            </a:r>
            <a:endParaRPr lang="zh-CN" altLang="en-US" sz="20000" b="1" dirty="0">
              <a:solidFill>
                <a:srgbClr val="92D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王昭辉</a:t>
            </a:r>
          </a:p>
        </p:txBody>
      </p:sp>
    </p:spTree>
    <p:extLst>
      <p:ext uri="{BB962C8B-B14F-4D97-AF65-F5344CB8AC3E}">
        <p14:creationId xmlns:p14="http://schemas.microsoft.com/office/powerpoint/2010/main" val="23709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5087" y="2497541"/>
            <a:ext cx="4015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FFC000"/>
                </a:solidFill>
              </a:rPr>
              <a:t>Preload</a:t>
            </a:r>
            <a:endParaRPr lang="zh-CN" altLang="en-US" sz="9600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076" y="4353636"/>
            <a:ext cx="4493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err="1" smtClean="0">
                <a:solidFill>
                  <a:srgbClr val="92D050"/>
                </a:solidFill>
              </a:rPr>
              <a:t>Lazyload</a:t>
            </a:r>
            <a:endParaRPr lang="zh-CN" altLang="en-US" sz="9600" dirty="0">
              <a:solidFill>
                <a:srgbClr val="92D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77718" y="50496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25885" y="50496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9109" y="2697596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预先加载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并缓存起来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5430" y="269759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服务端压力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9109" y="48182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需要时才加载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60864" y="481821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减少服务端压力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1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557" y="313892"/>
            <a:ext cx="8363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92D050"/>
                </a:solidFill>
              </a:rPr>
              <a:t>Lazy Load Plugin</a:t>
            </a:r>
            <a:endParaRPr lang="zh-CN" altLang="en-US" sz="6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557" y="2606888"/>
            <a:ext cx="4479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</a:rPr>
              <a:t>j</a:t>
            </a:r>
            <a:r>
              <a:rPr lang="en-US" altLang="zh-CN" sz="4800" dirty="0" smtClean="0">
                <a:solidFill>
                  <a:srgbClr val="00B0F0"/>
                </a:solidFill>
              </a:rPr>
              <a:t>query.lazyload.js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556" y="4544865"/>
            <a:ext cx="5514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</a:rPr>
              <a:t>jquery.lazyload-any.js</a:t>
            </a:r>
            <a:endParaRPr lang="zh-CN" altLang="en-US" sz="4800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556" y="3680506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基于“替换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”的延迟加载，只针对图片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556" y="5593890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基于“取消注释”的延迟加载，针对任何元素</a:t>
            </a:r>
            <a:endParaRPr lang="zh-CN" altLang="en-US" sz="3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50879" y="136478"/>
            <a:ext cx="5472752" cy="660551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88359" y="144057"/>
            <a:ext cx="2797791" cy="8855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/>
              <a:t>1</a:t>
            </a:r>
            <a:endParaRPr lang="zh-CN" altLang="en-US" sz="8000" dirty="0"/>
          </a:p>
        </p:txBody>
      </p:sp>
      <p:sp>
        <p:nvSpPr>
          <p:cNvPr id="10" name="矩形 9"/>
          <p:cNvSpPr/>
          <p:nvPr/>
        </p:nvSpPr>
        <p:spPr>
          <a:xfrm>
            <a:off x="2388358" y="1482296"/>
            <a:ext cx="2797791" cy="8855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11" name="矩形 10"/>
          <p:cNvSpPr/>
          <p:nvPr/>
        </p:nvSpPr>
        <p:spPr>
          <a:xfrm>
            <a:off x="2388359" y="3036529"/>
            <a:ext cx="2797791" cy="8855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3</a:t>
            </a:r>
            <a:endParaRPr lang="zh-CN" altLang="en-US" sz="8000" dirty="0"/>
          </a:p>
        </p:txBody>
      </p:sp>
      <p:sp>
        <p:nvSpPr>
          <p:cNvPr id="22" name="矩形 21"/>
          <p:cNvSpPr/>
          <p:nvPr/>
        </p:nvSpPr>
        <p:spPr>
          <a:xfrm>
            <a:off x="2388358" y="4514816"/>
            <a:ext cx="2797791" cy="8855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/>
              <a:t>4</a:t>
            </a:r>
            <a:endParaRPr lang="zh-CN" altLang="en-US" sz="8000" dirty="0"/>
          </a:p>
        </p:txBody>
      </p:sp>
      <p:sp>
        <p:nvSpPr>
          <p:cNvPr id="23" name="矩形 22"/>
          <p:cNvSpPr/>
          <p:nvPr/>
        </p:nvSpPr>
        <p:spPr>
          <a:xfrm>
            <a:off x="2388358" y="5853055"/>
            <a:ext cx="2797791" cy="8855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/>
              <a:t>5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1050879" y="1772691"/>
            <a:ext cx="5472752" cy="3234199"/>
          </a:xfrm>
          <a:prstGeom prst="rect">
            <a:avLst/>
          </a:prstGeom>
          <a:solidFill>
            <a:srgbClr val="00FF00">
              <a:alpha val="27843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-46666" y="1786340"/>
            <a:ext cx="1015663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根本原理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36625" y="154103"/>
            <a:ext cx="13649" cy="2851982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87857" y="148607"/>
            <a:ext cx="0" cy="154851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787857" y="1752124"/>
            <a:ext cx="0" cy="321913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442950" y="148607"/>
            <a:ext cx="6824" cy="4373156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541589" y="154103"/>
            <a:ext cx="27299" cy="1328193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532976" y="1478947"/>
            <a:ext cx="13651" cy="888938"/>
          </a:xfrm>
          <a:prstGeom prst="line">
            <a:avLst/>
          </a:prstGeom>
          <a:ln w="76200">
            <a:solidFill>
              <a:srgbClr val="FE38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725829" y="313892"/>
            <a:ext cx="546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</a:rPr>
              <a:t>vpH</a:t>
            </a:r>
            <a:r>
              <a:rPr lang="en-US" altLang="zh-CN" sz="3200" dirty="0" smtClean="0">
                <a:solidFill>
                  <a:srgbClr val="FF0000"/>
                </a:solidFill>
              </a:rPr>
              <a:t> = $(window).height()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25829" y="985735"/>
            <a:ext cx="546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>
                    <a:lumMod val="75000"/>
                  </a:schemeClr>
                </a:solidFill>
              </a:rPr>
              <a:t>scrollT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 = $(window).</a:t>
            </a:r>
            <a:r>
              <a:rPr lang="en-US" altLang="zh-CN" sz="3200" dirty="0" err="1" smtClean="0">
                <a:solidFill>
                  <a:schemeClr val="accent5">
                    <a:lumMod val="75000"/>
                  </a:schemeClr>
                </a:solidFill>
              </a:rPr>
              <a:t>scrollTop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2100" y="1750410"/>
            <a:ext cx="514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7030A0"/>
                </a:solidFill>
              </a:rPr>
              <a:t>eT</a:t>
            </a:r>
            <a:r>
              <a:rPr lang="en-US" altLang="zh-CN" sz="3200" dirty="0" smtClean="0">
                <a:solidFill>
                  <a:srgbClr val="7030A0"/>
                </a:solidFill>
              </a:rPr>
              <a:t> = $(</a:t>
            </a:r>
            <a:r>
              <a:rPr lang="en-US" altLang="zh-CN" sz="3200" i="1" dirty="0" smtClean="0">
                <a:solidFill>
                  <a:srgbClr val="7030A0"/>
                </a:solidFill>
              </a:rPr>
              <a:t>element</a:t>
            </a:r>
            <a:r>
              <a:rPr lang="en-US" altLang="zh-CN" sz="3200" dirty="0" smtClean="0">
                <a:solidFill>
                  <a:srgbClr val="7030A0"/>
                </a:solidFill>
              </a:rPr>
              <a:t>).offset().top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82099" y="2632726"/>
            <a:ext cx="514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E38D4"/>
                </a:solidFill>
              </a:rPr>
              <a:t>eH</a:t>
            </a:r>
            <a:r>
              <a:rPr lang="en-US" altLang="zh-CN" sz="3200" dirty="0" smtClean="0">
                <a:solidFill>
                  <a:srgbClr val="FE38D4"/>
                </a:solidFill>
              </a:rPr>
              <a:t> = $(</a:t>
            </a:r>
            <a:r>
              <a:rPr lang="en-US" altLang="zh-CN" sz="3200" i="1" dirty="0" smtClean="0">
                <a:solidFill>
                  <a:srgbClr val="FE38D4"/>
                </a:solidFill>
              </a:rPr>
              <a:t>element</a:t>
            </a:r>
            <a:r>
              <a:rPr lang="en-US" altLang="zh-CN" sz="3200" dirty="0" smtClean="0">
                <a:solidFill>
                  <a:srgbClr val="FE38D4"/>
                </a:solidFill>
              </a:rPr>
              <a:t>).height()</a:t>
            </a:r>
            <a:endParaRPr lang="zh-CN" altLang="en-US" sz="3200" dirty="0">
              <a:solidFill>
                <a:srgbClr val="FE38D4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25829" y="3987329"/>
            <a:ext cx="4162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7030A0"/>
                </a:solidFill>
              </a:rPr>
              <a:t>eT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  <a:r>
              <a:rPr lang="en-US" altLang="zh-CN" sz="3200" dirty="0" smtClean="0"/>
              <a:t>&lt;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vpH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accent5">
                    <a:lumMod val="75000"/>
                  </a:schemeClr>
                </a:solidFill>
              </a:rPr>
              <a:t>scrollT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</a:p>
          <a:p>
            <a:r>
              <a:rPr lang="en-US" altLang="zh-CN" sz="3200" dirty="0" smtClean="0"/>
              <a:t>&amp;&amp;</a:t>
            </a:r>
          </a:p>
          <a:p>
            <a:r>
              <a:rPr lang="en-US" altLang="zh-CN" sz="3200" dirty="0" err="1" smtClean="0">
                <a:solidFill>
                  <a:srgbClr val="7030A0"/>
                </a:solidFill>
              </a:rPr>
              <a:t>eT</a:t>
            </a:r>
            <a:r>
              <a:rPr lang="en-US" altLang="zh-CN" sz="3200" dirty="0" smtClean="0">
                <a:solidFill>
                  <a:srgbClr val="7030A0"/>
                </a:solidFill>
              </a:rPr>
              <a:t> </a:t>
            </a: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  <a:r>
              <a:rPr lang="en-US" altLang="zh-CN" sz="3200" dirty="0" err="1" smtClean="0">
                <a:solidFill>
                  <a:srgbClr val="FE38D4"/>
                </a:solidFill>
              </a:rPr>
              <a:t>eH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  <a:r>
              <a:rPr lang="en-US" altLang="zh-CN" sz="3200" dirty="0" smtClean="0"/>
              <a:t>&gt;</a:t>
            </a:r>
            <a:r>
              <a:rPr lang="en-US" altLang="zh-CN" sz="3200" dirty="0" smtClean="0">
                <a:solidFill>
                  <a:srgbClr val="FE38D4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accent5">
                    <a:lumMod val="75000"/>
                  </a:schemeClr>
                </a:solidFill>
              </a:rPr>
              <a:t>scrollT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25828" y="3610954"/>
            <a:ext cx="3205963" cy="2335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931791" y="4388203"/>
            <a:ext cx="2152357" cy="8697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checkToLoad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10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爆炸形 1 4"/>
          <p:cNvSpPr/>
          <p:nvPr/>
        </p:nvSpPr>
        <p:spPr>
          <a:xfrm>
            <a:off x="3798277" y="112542"/>
            <a:ext cx="3826413" cy="25181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Event</a:t>
            </a:r>
            <a:endParaRPr lang="zh-CN" altLang="en-US" sz="5400" dirty="0"/>
          </a:p>
        </p:txBody>
      </p:sp>
      <p:sp>
        <p:nvSpPr>
          <p:cNvPr id="6" name="下箭头 5"/>
          <p:cNvSpPr/>
          <p:nvPr/>
        </p:nvSpPr>
        <p:spPr>
          <a:xfrm>
            <a:off x="5479366" y="2391508"/>
            <a:ext cx="464234" cy="97067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79634" y="3418444"/>
            <a:ext cx="3221501" cy="12660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 smtClean="0"/>
              <a:t>checkToLoad</a:t>
            </a:r>
            <a:endParaRPr lang="zh-CN" altLang="en-US" sz="4400" dirty="0"/>
          </a:p>
        </p:txBody>
      </p:sp>
      <p:sp>
        <p:nvSpPr>
          <p:cNvPr id="8" name="下箭头 7"/>
          <p:cNvSpPr/>
          <p:nvPr/>
        </p:nvSpPr>
        <p:spPr>
          <a:xfrm rot="2297870">
            <a:off x="4343546" y="4691872"/>
            <a:ext cx="464234" cy="10128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8912835">
            <a:off x="6334247" y="4673522"/>
            <a:ext cx="464234" cy="10128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8131" y="5515720"/>
            <a:ext cx="3221501" cy="12660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load1</a:t>
            </a:r>
            <a:endParaRPr lang="zh-CN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7100929" y="5515720"/>
            <a:ext cx="3221501" cy="12660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load2</a:t>
            </a:r>
            <a:endParaRPr lang="zh-CN" altLang="en-US" sz="4400" dirty="0"/>
          </a:p>
        </p:txBody>
      </p:sp>
      <p:sp>
        <p:nvSpPr>
          <p:cNvPr id="13" name="云形标注 12"/>
          <p:cNvSpPr/>
          <p:nvPr/>
        </p:nvSpPr>
        <p:spPr>
          <a:xfrm>
            <a:off x="250729" y="1941334"/>
            <a:ext cx="3334286" cy="295421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基于替换</a:t>
            </a:r>
            <a:r>
              <a:rPr lang="en-US" altLang="zh-CN" sz="4000" dirty="0" smtClean="0"/>
              <a:t>URL</a:t>
            </a:r>
            <a:r>
              <a:rPr lang="zh-CN" altLang="en-US" sz="4000" dirty="0" smtClean="0"/>
              <a:t>的加载</a:t>
            </a:r>
            <a:endParaRPr lang="zh-CN" altLang="en-US" sz="4000" dirty="0"/>
          </a:p>
        </p:txBody>
      </p:sp>
      <p:sp>
        <p:nvSpPr>
          <p:cNvPr id="14" name="云形标注 13"/>
          <p:cNvSpPr/>
          <p:nvPr/>
        </p:nvSpPr>
        <p:spPr>
          <a:xfrm>
            <a:off x="8281332" y="1941334"/>
            <a:ext cx="3334286" cy="295421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基于取消注释的加载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55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232" y="493344"/>
            <a:ext cx="3221501" cy="12660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load1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4039737" y="493344"/>
            <a:ext cx="7014950" cy="12660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基于更换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的加载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232" y="2006220"/>
            <a:ext cx="10510455" cy="114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&lt;</a:t>
            </a:r>
            <a:r>
              <a:rPr lang="en-US" altLang="zh-CN" sz="3200" dirty="0" err="1" smtClean="0"/>
              <a:t>img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src</a:t>
            </a:r>
            <a:r>
              <a:rPr lang="en-US" altLang="zh-CN" sz="3200" dirty="0" smtClean="0"/>
              <a:t>="images/grey.png" origin-</a:t>
            </a:r>
            <a:r>
              <a:rPr lang="en-US" altLang="zh-CN" sz="3200" dirty="0" err="1" smtClean="0"/>
              <a:t>src</a:t>
            </a:r>
            <a:r>
              <a:rPr lang="en-US" altLang="zh-CN" sz="3200" dirty="0" smtClean="0"/>
              <a:t>="images/6.png" /&gt;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4232" y="3261816"/>
            <a:ext cx="10510455" cy="3480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200" dirty="0" smtClean="0"/>
              <a:t> function load1($</a:t>
            </a:r>
            <a:r>
              <a:rPr lang="en-US" altLang="zh-CN" sz="3200" dirty="0" err="1" smtClean="0"/>
              <a:t>img</a:t>
            </a:r>
            <a:r>
              <a:rPr lang="en-US" altLang="zh-CN" sz="3200" dirty="0" smtClean="0"/>
              <a:t>){</a:t>
            </a:r>
          </a:p>
          <a:p>
            <a:pPr algn="just"/>
            <a:r>
              <a:rPr lang="en-US" altLang="zh-CN" sz="3200" dirty="0" smtClean="0"/>
              <a:t>            if ($</a:t>
            </a:r>
            <a:r>
              <a:rPr lang="en-US" altLang="zh-CN" sz="3200" dirty="0" err="1" smtClean="0"/>
              <a:t>img.attr</a:t>
            </a:r>
            <a:r>
              <a:rPr lang="en-US" altLang="zh-CN" sz="3200" dirty="0" smtClean="0"/>
              <a:t>('</a:t>
            </a:r>
            <a:r>
              <a:rPr lang="en-US" altLang="zh-CN" sz="3200" dirty="0" err="1" smtClean="0"/>
              <a:t>src</a:t>
            </a:r>
            <a:r>
              <a:rPr lang="en-US" altLang="zh-CN" sz="3200" dirty="0" smtClean="0"/>
              <a:t>') == $</a:t>
            </a:r>
            <a:r>
              <a:rPr lang="en-US" altLang="zh-CN" sz="3200" dirty="0" err="1" smtClean="0"/>
              <a:t>img.attr</a:t>
            </a:r>
            <a:r>
              <a:rPr lang="en-US" altLang="zh-CN" sz="3200" dirty="0" smtClean="0"/>
              <a:t>('origin-</a:t>
            </a:r>
            <a:r>
              <a:rPr lang="en-US" altLang="zh-CN" sz="3200" dirty="0" err="1" smtClean="0"/>
              <a:t>src</a:t>
            </a:r>
            <a:r>
              <a:rPr lang="en-US" altLang="zh-CN" sz="3200" dirty="0" smtClean="0"/>
              <a:t>')) { return; }</a:t>
            </a:r>
          </a:p>
          <a:p>
            <a:pPr algn="just"/>
            <a:r>
              <a:rPr lang="en-US" altLang="zh-CN" sz="3200" dirty="0" smtClean="0"/>
              <a:t>            </a:t>
            </a:r>
          </a:p>
          <a:p>
            <a:pPr algn="just"/>
            <a:r>
              <a:rPr lang="en-US" altLang="zh-CN" sz="3200" dirty="0">
                <a:solidFill>
                  <a:srgbClr val="FFFF00"/>
                </a:solidFill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  $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img.attr</a:t>
            </a:r>
            <a:r>
              <a:rPr lang="en-US" altLang="zh-CN" sz="3200" dirty="0" smtClean="0">
                <a:solidFill>
                  <a:srgbClr val="FFFF00"/>
                </a:solidFill>
              </a:rPr>
              <a:t>('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src</a:t>
            </a:r>
            <a:r>
              <a:rPr lang="en-US" altLang="zh-CN" sz="3200" dirty="0" smtClean="0">
                <a:solidFill>
                  <a:srgbClr val="FFFF00"/>
                </a:solidFill>
              </a:rPr>
              <a:t>', $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img.attr</a:t>
            </a:r>
            <a:r>
              <a:rPr lang="en-US" altLang="zh-CN" sz="3200" dirty="0" smtClean="0">
                <a:solidFill>
                  <a:srgbClr val="FFFF00"/>
                </a:solidFill>
              </a:rPr>
              <a:t>('origin-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src</a:t>
            </a:r>
            <a:r>
              <a:rPr lang="en-US" altLang="zh-CN" sz="3200" dirty="0" smtClean="0">
                <a:solidFill>
                  <a:srgbClr val="FFFF00"/>
                </a:solidFill>
              </a:rPr>
              <a:t>'));</a:t>
            </a:r>
          </a:p>
          <a:p>
            <a:pPr algn="just"/>
            <a:r>
              <a:rPr lang="en-US" altLang="zh-CN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1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232" y="493344"/>
            <a:ext cx="3221501" cy="12660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load2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4039737" y="493344"/>
            <a:ext cx="7014950" cy="12660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基于取消注释的加载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232" y="2006220"/>
            <a:ext cx="10510455" cy="232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200" dirty="0" smtClean="0"/>
              <a:t> &lt;div class="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lazyload</a:t>
            </a:r>
            <a:r>
              <a:rPr lang="en-US" altLang="zh-CN" sz="3200" dirty="0" smtClean="0"/>
              <a:t>"&gt;</a:t>
            </a:r>
          </a:p>
          <a:p>
            <a:pPr algn="just"/>
            <a:r>
              <a:rPr lang="en-US" altLang="zh-CN" sz="3200" dirty="0" smtClean="0"/>
              <a:t>                &lt;!-- &lt;</a:t>
            </a:r>
            <a:r>
              <a:rPr lang="en-US" altLang="zh-CN" sz="3200" dirty="0" err="1" smtClean="0"/>
              <a:t>img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src</a:t>
            </a:r>
            <a:r>
              <a:rPr lang="en-US" altLang="zh-CN" sz="3200" dirty="0" smtClean="0"/>
              <a:t>="images/4.png"&gt; --&gt;</a:t>
            </a:r>
          </a:p>
          <a:p>
            <a:pPr algn="just"/>
            <a:r>
              <a:rPr lang="en-US" altLang="zh-CN" sz="3200" dirty="0" smtClean="0"/>
              <a:t> &lt;/div&gt;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4232" y="4573123"/>
            <a:ext cx="10510455" cy="216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200" dirty="0" smtClean="0"/>
              <a:t>function load2(</a:t>
            </a:r>
            <a:r>
              <a:rPr lang="en-US" altLang="zh-CN" sz="3200" dirty="0" smtClean="0">
                <a:solidFill>
                  <a:srgbClr val="FFC000"/>
                </a:solidFill>
              </a:rPr>
              <a:t>$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lazyload</a:t>
            </a:r>
            <a:r>
              <a:rPr lang="en-US" altLang="zh-CN" sz="3200" dirty="0" smtClean="0"/>
              <a:t>) {</a:t>
            </a:r>
          </a:p>
          <a:p>
            <a:pPr algn="just"/>
            <a:r>
              <a:rPr lang="en-US" altLang="zh-CN" sz="3200" dirty="0" smtClean="0"/>
              <a:t>       </a:t>
            </a:r>
            <a:r>
              <a:rPr lang="zh-CN" altLang="en-US" sz="3200" dirty="0" smtClean="0">
                <a:solidFill>
                  <a:srgbClr val="FFFF00"/>
                </a:solidFill>
              </a:rPr>
              <a:t>取消</a:t>
            </a:r>
            <a:r>
              <a:rPr lang="en-US" altLang="zh-CN" sz="3200" dirty="0" smtClean="0">
                <a:solidFill>
                  <a:srgbClr val="FFFF00"/>
                </a:solidFill>
              </a:rPr>
              <a:t>&lt;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img</a:t>
            </a:r>
            <a:r>
              <a:rPr lang="en-US" altLang="zh-CN" sz="3200" dirty="0" smtClean="0">
                <a:solidFill>
                  <a:srgbClr val="FFFF00"/>
                </a:solidFill>
              </a:rPr>
              <a:t>&gt;</a:t>
            </a:r>
            <a:r>
              <a:rPr lang="zh-CN" altLang="en-US" sz="3200" dirty="0" smtClean="0">
                <a:solidFill>
                  <a:srgbClr val="FFFF00"/>
                </a:solidFill>
              </a:rPr>
              <a:t>元素的注释，并用</a:t>
            </a:r>
            <a:r>
              <a:rPr lang="en-US" altLang="zh-CN" sz="3200" dirty="0" smtClean="0">
                <a:solidFill>
                  <a:srgbClr val="FFFF00"/>
                </a:solidFill>
              </a:rPr>
              <a:t>&lt;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img</a:t>
            </a:r>
            <a:r>
              <a:rPr lang="en-US" altLang="zh-CN" sz="3200" dirty="0" smtClean="0">
                <a:solidFill>
                  <a:srgbClr val="FFFF00"/>
                </a:solidFill>
              </a:rPr>
              <a:t>&gt;</a:t>
            </a:r>
            <a:r>
              <a:rPr lang="zh-CN" altLang="en-US" sz="3200" dirty="0" smtClean="0">
                <a:solidFill>
                  <a:srgbClr val="FFFF00"/>
                </a:solidFill>
              </a:rPr>
              <a:t>替换掉整个</a:t>
            </a:r>
            <a:r>
              <a:rPr lang="en-US" altLang="zh-CN" sz="3200" dirty="0" smtClean="0">
                <a:solidFill>
                  <a:srgbClr val="FFFF00"/>
                </a:solidFill>
              </a:rPr>
              <a:t>&lt;div&gt;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 algn="just"/>
            <a:r>
              <a:rPr lang="en-US" altLang="zh-CN" sz="3200" dirty="0" smtClean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7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7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215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Lazyload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Lazyload</dc:title>
  <dc:creator>王昭辉</dc:creator>
  <cp:lastModifiedBy>王昭辉</cp:lastModifiedBy>
  <cp:revision>15</cp:revision>
  <dcterms:created xsi:type="dcterms:W3CDTF">2015-09-24T08:14:30Z</dcterms:created>
  <dcterms:modified xsi:type="dcterms:W3CDTF">2015-09-24T09:37:28Z</dcterms:modified>
</cp:coreProperties>
</file>