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04"/>
  </p:normalViewPr>
  <p:slideViewPr>
    <p:cSldViewPr snapToGrid="0" snapToObjects="1">
      <p:cViewPr varScale="1">
        <p:scale>
          <a:sx n="105" d="100"/>
          <a:sy n="105" d="100"/>
        </p:scale>
        <p:origin x="6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7A33F-35BD-4802-B036-47CCB61FE2D0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C78333-2825-463A-B61F-292B92D573FD}">
      <dgm:prSet/>
      <dgm:spPr/>
      <dgm:t>
        <a:bodyPr/>
        <a:lstStyle/>
        <a:p>
          <a:r>
            <a:rPr lang="en-US"/>
            <a:t>Summary:</a:t>
          </a:r>
        </a:p>
      </dgm:t>
    </dgm:pt>
    <dgm:pt modelId="{5622035B-E465-43D5-828D-8A5E408ABDCA}" type="parTrans" cxnId="{F631DF88-C48B-4644-BABB-370A02C4DFFE}">
      <dgm:prSet/>
      <dgm:spPr/>
      <dgm:t>
        <a:bodyPr/>
        <a:lstStyle/>
        <a:p>
          <a:endParaRPr lang="en-US"/>
        </a:p>
      </dgm:t>
    </dgm:pt>
    <dgm:pt modelId="{A36E885D-A2B4-4CE3-861A-A72FA5391D0F}" type="sibTrans" cxnId="{F631DF88-C48B-4644-BABB-370A02C4DFFE}">
      <dgm:prSet/>
      <dgm:spPr/>
      <dgm:t>
        <a:bodyPr/>
        <a:lstStyle/>
        <a:p>
          <a:endParaRPr lang="en-US"/>
        </a:p>
      </dgm:t>
    </dgm:pt>
    <dgm:pt modelId="{FC3D8D08-68BC-40DE-8FED-C9DE5493B7C1}">
      <dgm:prSet/>
      <dgm:spPr/>
      <dgm:t>
        <a:bodyPr/>
        <a:lstStyle/>
        <a:p>
          <a:r>
            <a:rPr lang="en-US"/>
            <a:t>- RPA enhances API testing by improving efficiency and accuracy.</a:t>
          </a:r>
        </a:p>
      </dgm:t>
    </dgm:pt>
    <dgm:pt modelId="{F39557BC-DB7D-451A-A5A3-92665482BF18}" type="parTrans" cxnId="{F52F2DC8-4AC4-413F-BB7B-D3E5DE896326}">
      <dgm:prSet/>
      <dgm:spPr/>
      <dgm:t>
        <a:bodyPr/>
        <a:lstStyle/>
        <a:p>
          <a:endParaRPr lang="en-US"/>
        </a:p>
      </dgm:t>
    </dgm:pt>
    <dgm:pt modelId="{6DE927E7-9900-4E1C-9E55-D98D40EE4C31}" type="sibTrans" cxnId="{F52F2DC8-4AC4-413F-BB7B-D3E5DE896326}">
      <dgm:prSet/>
      <dgm:spPr/>
      <dgm:t>
        <a:bodyPr/>
        <a:lstStyle/>
        <a:p>
          <a:endParaRPr lang="en-US"/>
        </a:p>
      </dgm:t>
    </dgm:pt>
    <dgm:pt modelId="{6E7304BC-8576-4E43-80CF-32942AEFDD44}">
      <dgm:prSet/>
      <dgm:spPr/>
      <dgm:t>
        <a:bodyPr/>
        <a:lstStyle/>
        <a:p>
          <a:r>
            <a:rPr lang="en-US"/>
            <a:t>- Python’s versatility makes it an excellent choice for automation.</a:t>
          </a:r>
        </a:p>
      </dgm:t>
    </dgm:pt>
    <dgm:pt modelId="{BD4E9F50-4BFB-4907-9AAC-FDB1BFBA427D}" type="parTrans" cxnId="{130E3CE4-0594-4D64-85B7-6F2F864E3A68}">
      <dgm:prSet/>
      <dgm:spPr/>
      <dgm:t>
        <a:bodyPr/>
        <a:lstStyle/>
        <a:p>
          <a:endParaRPr lang="en-US"/>
        </a:p>
      </dgm:t>
    </dgm:pt>
    <dgm:pt modelId="{287E8487-930E-4EF8-8B00-9B7EA399F95E}" type="sibTrans" cxnId="{130E3CE4-0594-4D64-85B7-6F2F864E3A68}">
      <dgm:prSet/>
      <dgm:spPr/>
      <dgm:t>
        <a:bodyPr/>
        <a:lstStyle/>
        <a:p>
          <a:endParaRPr lang="en-US"/>
        </a:p>
      </dgm:t>
    </dgm:pt>
    <dgm:pt modelId="{4BEC582C-470D-4955-B0AC-019C92C4B646}">
      <dgm:prSet/>
      <dgm:spPr/>
      <dgm:t>
        <a:bodyPr/>
        <a:lstStyle/>
        <a:p>
          <a:r>
            <a:rPr lang="en-US"/>
            <a:t>- The combination ensures a robust and scalable solution for API testing.</a:t>
          </a:r>
        </a:p>
      </dgm:t>
    </dgm:pt>
    <dgm:pt modelId="{9A23197D-EFDF-46F8-87A2-A5B11B61E1AE}" type="parTrans" cxnId="{9AD31FE8-6E9D-4242-8821-FB0ECCD02168}">
      <dgm:prSet/>
      <dgm:spPr/>
      <dgm:t>
        <a:bodyPr/>
        <a:lstStyle/>
        <a:p>
          <a:endParaRPr lang="en-US"/>
        </a:p>
      </dgm:t>
    </dgm:pt>
    <dgm:pt modelId="{69717418-55AA-4EEF-B8E2-368983378F2A}" type="sibTrans" cxnId="{9AD31FE8-6E9D-4242-8821-FB0ECCD02168}">
      <dgm:prSet/>
      <dgm:spPr/>
      <dgm:t>
        <a:bodyPr/>
        <a:lstStyle/>
        <a:p>
          <a:endParaRPr lang="en-US"/>
        </a:p>
      </dgm:t>
    </dgm:pt>
    <dgm:pt modelId="{44984D7B-D147-481D-8064-ACA7EF5F63AF}">
      <dgm:prSet/>
      <dgm:spPr/>
      <dgm:t>
        <a:bodyPr/>
        <a:lstStyle/>
        <a:p>
          <a:r>
            <a:rPr lang="en-US"/>
            <a:t>Next Steps:</a:t>
          </a:r>
        </a:p>
      </dgm:t>
    </dgm:pt>
    <dgm:pt modelId="{50C00949-2093-4BFC-8BCE-D6325B33C2B1}" type="parTrans" cxnId="{BA50B3F8-7327-4DD9-A589-2086E3C9547F}">
      <dgm:prSet/>
      <dgm:spPr/>
      <dgm:t>
        <a:bodyPr/>
        <a:lstStyle/>
        <a:p>
          <a:endParaRPr lang="en-US"/>
        </a:p>
      </dgm:t>
    </dgm:pt>
    <dgm:pt modelId="{D9F348C3-EF4E-4FA2-AAC6-9E78F63AA9E0}" type="sibTrans" cxnId="{BA50B3F8-7327-4DD9-A589-2086E3C9547F}">
      <dgm:prSet/>
      <dgm:spPr/>
      <dgm:t>
        <a:bodyPr/>
        <a:lstStyle/>
        <a:p>
          <a:endParaRPr lang="en-US"/>
        </a:p>
      </dgm:t>
    </dgm:pt>
    <dgm:pt modelId="{2B5A540E-44CA-4C03-980B-57DFD917F12F}">
      <dgm:prSet/>
      <dgm:spPr/>
      <dgm:t>
        <a:bodyPr/>
        <a:lstStyle/>
        <a:p>
          <a:r>
            <a:rPr lang="en-US"/>
            <a:t>- Experiment with small-scale automation.</a:t>
          </a:r>
        </a:p>
      </dgm:t>
    </dgm:pt>
    <dgm:pt modelId="{D235AE4F-23EA-4C79-8325-EB18FC617280}" type="parTrans" cxnId="{3941B354-6FFA-41ED-BE45-5677E203C25C}">
      <dgm:prSet/>
      <dgm:spPr/>
      <dgm:t>
        <a:bodyPr/>
        <a:lstStyle/>
        <a:p>
          <a:endParaRPr lang="en-US"/>
        </a:p>
      </dgm:t>
    </dgm:pt>
    <dgm:pt modelId="{6CACD104-F143-4BDD-8800-097820D2816D}" type="sibTrans" cxnId="{3941B354-6FFA-41ED-BE45-5677E203C25C}">
      <dgm:prSet/>
      <dgm:spPr/>
      <dgm:t>
        <a:bodyPr/>
        <a:lstStyle/>
        <a:p>
          <a:endParaRPr lang="en-US"/>
        </a:p>
      </dgm:t>
    </dgm:pt>
    <dgm:pt modelId="{2CD276B2-D5B0-44B3-8337-2B314D64C9F1}">
      <dgm:prSet/>
      <dgm:spPr/>
      <dgm:t>
        <a:bodyPr/>
        <a:lstStyle/>
        <a:p>
          <a:r>
            <a:rPr lang="en-US"/>
            <a:t>- Explore advanced frameworks like Robot Framework.</a:t>
          </a:r>
        </a:p>
      </dgm:t>
    </dgm:pt>
    <dgm:pt modelId="{2DCF4386-02F0-43CB-BE58-4E15F3A1F3C6}" type="parTrans" cxnId="{769F0229-A4E7-4929-8138-3CF7C5E37B90}">
      <dgm:prSet/>
      <dgm:spPr/>
      <dgm:t>
        <a:bodyPr/>
        <a:lstStyle/>
        <a:p>
          <a:endParaRPr lang="en-US"/>
        </a:p>
      </dgm:t>
    </dgm:pt>
    <dgm:pt modelId="{24525AD1-083F-43A2-B37B-B2BD9B083F4A}" type="sibTrans" cxnId="{769F0229-A4E7-4929-8138-3CF7C5E37B90}">
      <dgm:prSet/>
      <dgm:spPr/>
      <dgm:t>
        <a:bodyPr/>
        <a:lstStyle/>
        <a:p>
          <a:endParaRPr lang="en-US"/>
        </a:p>
      </dgm:t>
    </dgm:pt>
    <dgm:pt modelId="{02AB1DE7-1524-44DA-B372-B5C4F8F3228D}">
      <dgm:prSet/>
      <dgm:spPr/>
      <dgm:t>
        <a:bodyPr/>
        <a:lstStyle/>
        <a:p>
          <a:r>
            <a:rPr lang="en-US"/>
            <a:t>- Leverage AI with RPA for predictive analytics.</a:t>
          </a:r>
        </a:p>
      </dgm:t>
    </dgm:pt>
    <dgm:pt modelId="{13E5BF94-AED2-41FC-BB1E-8B2FD6F4B24C}" type="parTrans" cxnId="{2A00C680-CEE2-46F7-815D-BA45747BEA94}">
      <dgm:prSet/>
      <dgm:spPr/>
      <dgm:t>
        <a:bodyPr/>
        <a:lstStyle/>
        <a:p>
          <a:endParaRPr lang="en-US"/>
        </a:p>
      </dgm:t>
    </dgm:pt>
    <dgm:pt modelId="{D38B0A63-5164-4392-A68F-13D4133EE518}" type="sibTrans" cxnId="{2A00C680-CEE2-46F7-815D-BA45747BEA94}">
      <dgm:prSet/>
      <dgm:spPr/>
      <dgm:t>
        <a:bodyPr/>
        <a:lstStyle/>
        <a:p>
          <a:endParaRPr lang="en-US"/>
        </a:p>
      </dgm:t>
    </dgm:pt>
    <dgm:pt modelId="{DCE68BC2-2D6D-3B45-8F8E-2B3F67A05F68}" type="pres">
      <dgm:prSet presAssocID="{18B7A33F-35BD-4802-B036-47CCB61FE2D0}" presName="cycle" presStyleCnt="0">
        <dgm:presLayoutVars>
          <dgm:dir/>
          <dgm:resizeHandles val="exact"/>
        </dgm:presLayoutVars>
      </dgm:prSet>
      <dgm:spPr/>
    </dgm:pt>
    <dgm:pt modelId="{97F06005-874F-9C44-8927-1D6C4A578E72}" type="pres">
      <dgm:prSet presAssocID="{26C78333-2825-463A-B61F-292B92D573FD}" presName="dummy" presStyleCnt="0"/>
      <dgm:spPr/>
    </dgm:pt>
    <dgm:pt modelId="{33DF823F-7AE4-2144-B8F9-3BA9F492F945}" type="pres">
      <dgm:prSet presAssocID="{26C78333-2825-463A-B61F-292B92D573FD}" presName="node" presStyleLbl="revTx" presStyleIdx="0" presStyleCnt="8">
        <dgm:presLayoutVars>
          <dgm:bulletEnabled val="1"/>
        </dgm:presLayoutVars>
      </dgm:prSet>
      <dgm:spPr/>
    </dgm:pt>
    <dgm:pt modelId="{7DC2C049-A896-5C49-A845-309FCC068B7B}" type="pres">
      <dgm:prSet presAssocID="{A36E885D-A2B4-4CE3-861A-A72FA5391D0F}" presName="sibTrans" presStyleLbl="node1" presStyleIdx="0" presStyleCnt="8"/>
      <dgm:spPr/>
    </dgm:pt>
    <dgm:pt modelId="{D2828246-8445-F94D-BDBB-A636049911C5}" type="pres">
      <dgm:prSet presAssocID="{FC3D8D08-68BC-40DE-8FED-C9DE5493B7C1}" presName="dummy" presStyleCnt="0"/>
      <dgm:spPr/>
    </dgm:pt>
    <dgm:pt modelId="{5D86EB1E-CD06-C94F-80EF-861FCAB811CE}" type="pres">
      <dgm:prSet presAssocID="{FC3D8D08-68BC-40DE-8FED-C9DE5493B7C1}" presName="node" presStyleLbl="revTx" presStyleIdx="1" presStyleCnt="8">
        <dgm:presLayoutVars>
          <dgm:bulletEnabled val="1"/>
        </dgm:presLayoutVars>
      </dgm:prSet>
      <dgm:spPr/>
    </dgm:pt>
    <dgm:pt modelId="{0F4D3B36-D0EB-3E48-8281-47FBA976E2D1}" type="pres">
      <dgm:prSet presAssocID="{6DE927E7-9900-4E1C-9E55-D98D40EE4C31}" presName="sibTrans" presStyleLbl="node1" presStyleIdx="1" presStyleCnt="8"/>
      <dgm:spPr/>
    </dgm:pt>
    <dgm:pt modelId="{F9E31116-912A-3048-8CD5-D0ED4AB2991E}" type="pres">
      <dgm:prSet presAssocID="{6E7304BC-8576-4E43-80CF-32942AEFDD44}" presName="dummy" presStyleCnt="0"/>
      <dgm:spPr/>
    </dgm:pt>
    <dgm:pt modelId="{68A809A0-ED00-4C4F-8CEC-1C8366680B90}" type="pres">
      <dgm:prSet presAssocID="{6E7304BC-8576-4E43-80CF-32942AEFDD44}" presName="node" presStyleLbl="revTx" presStyleIdx="2" presStyleCnt="8">
        <dgm:presLayoutVars>
          <dgm:bulletEnabled val="1"/>
        </dgm:presLayoutVars>
      </dgm:prSet>
      <dgm:spPr/>
    </dgm:pt>
    <dgm:pt modelId="{A17735D2-E570-C14B-A583-4ADEE36F9138}" type="pres">
      <dgm:prSet presAssocID="{287E8487-930E-4EF8-8B00-9B7EA399F95E}" presName="sibTrans" presStyleLbl="node1" presStyleIdx="2" presStyleCnt="8"/>
      <dgm:spPr/>
    </dgm:pt>
    <dgm:pt modelId="{326C9F37-67F1-0F47-BE8B-EC8671C667C4}" type="pres">
      <dgm:prSet presAssocID="{4BEC582C-470D-4955-B0AC-019C92C4B646}" presName="dummy" presStyleCnt="0"/>
      <dgm:spPr/>
    </dgm:pt>
    <dgm:pt modelId="{6466BC19-153B-B14A-8C30-90763A9150B4}" type="pres">
      <dgm:prSet presAssocID="{4BEC582C-470D-4955-B0AC-019C92C4B646}" presName="node" presStyleLbl="revTx" presStyleIdx="3" presStyleCnt="8">
        <dgm:presLayoutVars>
          <dgm:bulletEnabled val="1"/>
        </dgm:presLayoutVars>
      </dgm:prSet>
      <dgm:spPr/>
    </dgm:pt>
    <dgm:pt modelId="{5FC5840E-B65A-4E41-9438-11F7A24FA14D}" type="pres">
      <dgm:prSet presAssocID="{69717418-55AA-4EEF-B8E2-368983378F2A}" presName="sibTrans" presStyleLbl="node1" presStyleIdx="3" presStyleCnt="8"/>
      <dgm:spPr/>
    </dgm:pt>
    <dgm:pt modelId="{F71106C3-EBC3-FD4A-A5BD-4E774F60A544}" type="pres">
      <dgm:prSet presAssocID="{44984D7B-D147-481D-8064-ACA7EF5F63AF}" presName="dummy" presStyleCnt="0"/>
      <dgm:spPr/>
    </dgm:pt>
    <dgm:pt modelId="{41BC8B3B-F09F-7F40-B244-27C647F2B484}" type="pres">
      <dgm:prSet presAssocID="{44984D7B-D147-481D-8064-ACA7EF5F63AF}" presName="node" presStyleLbl="revTx" presStyleIdx="4" presStyleCnt="8">
        <dgm:presLayoutVars>
          <dgm:bulletEnabled val="1"/>
        </dgm:presLayoutVars>
      </dgm:prSet>
      <dgm:spPr/>
    </dgm:pt>
    <dgm:pt modelId="{18D57B5F-8923-4B43-B2D2-9262D4ED6DFC}" type="pres">
      <dgm:prSet presAssocID="{D9F348C3-EF4E-4FA2-AAC6-9E78F63AA9E0}" presName="sibTrans" presStyleLbl="node1" presStyleIdx="4" presStyleCnt="8"/>
      <dgm:spPr/>
    </dgm:pt>
    <dgm:pt modelId="{62165530-DDDA-4047-8523-AE2644D48E03}" type="pres">
      <dgm:prSet presAssocID="{2B5A540E-44CA-4C03-980B-57DFD917F12F}" presName="dummy" presStyleCnt="0"/>
      <dgm:spPr/>
    </dgm:pt>
    <dgm:pt modelId="{545E3CCB-6646-B24A-A1C9-2D64AB4EC5D9}" type="pres">
      <dgm:prSet presAssocID="{2B5A540E-44CA-4C03-980B-57DFD917F12F}" presName="node" presStyleLbl="revTx" presStyleIdx="5" presStyleCnt="8">
        <dgm:presLayoutVars>
          <dgm:bulletEnabled val="1"/>
        </dgm:presLayoutVars>
      </dgm:prSet>
      <dgm:spPr/>
    </dgm:pt>
    <dgm:pt modelId="{8D6404BD-5B83-9142-B3F5-723B4B86920C}" type="pres">
      <dgm:prSet presAssocID="{6CACD104-F143-4BDD-8800-097820D2816D}" presName="sibTrans" presStyleLbl="node1" presStyleIdx="5" presStyleCnt="8"/>
      <dgm:spPr/>
    </dgm:pt>
    <dgm:pt modelId="{020E07DA-DDB1-5C4C-BF6B-E305E2093089}" type="pres">
      <dgm:prSet presAssocID="{2CD276B2-D5B0-44B3-8337-2B314D64C9F1}" presName="dummy" presStyleCnt="0"/>
      <dgm:spPr/>
    </dgm:pt>
    <dgm:pt modelId="{1F4C04E8-2FCF-4840-BE0E-EF6EE0F68D86}" type="pres">
      <dgm:prSet presAssocID="{2CD276B2-D5B0-44B3-8337-2B314D64C9F1}" presName="node" presStyleLbl="revTx" presStyleIdx="6" presStyleCnt="8">
        <dgm:presLayoutVars>
          <dgm:bulletEnabled val="1"/>
        </dgm:presLayoutVars>
      </dgm:prSet>
      <dgm:spPr/>
    </dgm:pt>
    <dgm:pt modelId="{7CCFCC09-C144-8E4C-BA26-5B175F2C7BAD}" type="pres">
      <dgm:prSet presAssocID="{24525AD1-083F-43A2-B37B-B2BD9B083F4A}" presName="sibTrans" presStyleLbl="node1" presStyleIdx="6" presStyleCnt="8"/>
      <dgm:spPr/>
    </dgm:pt>
    <dgm:pt modelId="{97DBF520-A0E2-7343-B931-F7F2C74CD385}" type="pres">
      <dgm:prSet presAssocID="{02AB1DE7-1524-44DA-B372-B5C4F8F3228D}" presName="dummy" presStyleCnt="0"/>
      <dgm:spPr/>
    </dgm:pt>
    <dgm:pt modelId="{5A8CFD84-D552-9B4D-80AB-D4AFD64F2016}" type="pres">
      <dgm:prSet presAssocID="{02AB1DE7-1524-44DA-B372-B5C4F8F3228D}" presName="node" presStyleLbl="revTx" presStyleIdx="7" presStyleCnt="8">
        <dgm:presLayoutVars>
          <dgm:bulletEnabled val="1"/>
        </dgm:presLayoutVars>
      </dgm:prSet>
      <dgm:spPr/>
    </dgm:pt>
    <dgm:pt modelId="{61D4263C-BCCA-024C-A4BF-C5FB48D48E37}" type="pres">
      <dgm:prSet presAssocID="{D38B0A63-5164-4392-A68F-13D4133EE518}" presName="sibTrans" presStyleLbl="node1" presStyleIdx="7" presStyleCnt="8"/>
      <dgm:spPr/>
    </dgm:pt>
  </dgm:ptLst>
  <dgm:cxnLst>
    <dgm:cxn modelId="{42F9381B-0CEB-B34C-89C9-F0C8BAE50CB6}" type="presOf" srcId="{2CD276B2-D5B0-44B3-8337-2B314D64C9F1}" destId="{1F4C04E8-2FCF-4840-BE0E-EF6EE0F68D86}" srcOrd="0" destOrd="0" presId="urn:microsoft.com/office/officeart/2005/8/layout/cycle1"/>
    <dgm:cxn modelId="{F96E4B1B-D5F2-FB46-9216-39D7B1CCF0CE}" type="presOf" srcId="{FC3D8D08-68BC-40DE-8FED-C9DE5493B7C1}" destId="{5D86EB1E-CD06-C94F-80EF-861FCAB811CE}" srcOrd="0" destOrd="0" presId="urn:microsoft.com/office/officeart/2005/8/layout/cycle1"/>
    <dgm:cxn modelId="{769F0229-A4E7-4929-8138-3CF7C5E37B90}" srcId="{18B7A33F-35BD-4802-B036-47CCB61FE2D0}" destId="{2CD276B2-D5B0-44B3-8337-2B314D64C9F1}" srcOrd="6" destOrd="0" parTransId="{2DCF4386-02F0-43CB-BE58-4E15F3A1F3C6}" sibTransId="{24525AD1-083F-43A2-B37B-B2BD9B083F4A}"/>
    <dgm:cxn modelId="{7C2FA651-1E4F-0240-B137-708B7E3A79E7}" type="presOf" srcId="{02AB1DE7-1524-44DA-B372-B5C4F8F3228D}" destId="{5A8CFD84-D552-9B4D-80AB-D4AFD64F2016}" srcOrd="0" destOrd="0" presId="urn:microsoft.com/office/officeart/2005/8/layout/cycle1"/>
    <dgm:cxn modelId="{3941B354-6FFA-41ED-BE45-5677E203C25C}" srcId="{18B7A33F-35BD-4802-B036-47CCB61FE2D0}" destId="{2B5A540E-44CA-4C03-980B-57DFD917F12F}" srcOrd="5" destOrd="0" parTransId="{D235AE4F-23EA-4C79-8325-EB18FC617280}" sibTransId="{6CACD104-F143-4BDD-8800-097820D2816D}"/>
    <dgm:cxn modelId="{A612B069-38BD-344B-BFB7-7EF9698FB76D}" type="presOf" srcId="{2B5A540E-44CA-4C03-980B-57DFD917F12F}" destId="{545E3CCB-6646-B24A-A1C9-2D64AB4EC5D9}" srcOrd="0" destOrd="0" presId="urn:microsoft.com/office/officeart/2005/8/layout/cycle1"/>
    <dgm:cxn modelId="{E3D2FC69-0F52-7E4F-AA12-0EFCF3EABDF5}" type="presOf" srcId="{69717418-55AA-4EEF-B8E2-368983378F2A}" destId="{5FC5840E-B65A-4E41-9438-11F7A24FA14D}" srcOrd="0" destOrd="0" presId="urn:microsoft.com/office/officeart/2005/8/layout/cycle1"/>
    <dgm:cxn modelId="{3042236E-9893-6A4F-9DA9-2BF2A5AC00AB}" type="presOf" srcId="{24525AD1-083F-43A2-B37B-B2BD9B083F4A}" destId="{7CCFCC09-C144-8E4C-BA26-5B175F2C7BAD}" srcOrd="0" destOrd="0" presId="urn:microsoft.com/office/officeart/2005/8/layout/cycle1"/>
    <dgm:cxn modelId="{2A00C680-CEE2-46F7-815D-BA45747BEA94}" srcId="{18B7A33F-35BD-4802-B036-47CCB61FE2D0}" destId="{02AB1DE7-1524-44DA-B372-B5C4F8F3228D}" srcOrd="7" destOrd="0" parTransId="{13E5BF94-AED2-41FC-BB1E-8B2FD6F4B24C}" sibTransId="{D38B0A63-5164-4392-A68F-13D4133EE518}"/>
    <dgm:cxn modelId="{0EE1D386-3AEF-3644-9E73-D5932D51330E}" type="presOf" srcId="{18B7A33F-35BD-4802-B036-47CCB61FE2D0}" destId="{DCE68BC2-2D6D-3B45-8F8E-2B3F67A05F68}" srcOrd="0" destOrd="0" presId="urn:microsoft.com/office/officeart/2005/8/layout/cycle1"/>
    <dgm:cxn modelId="{F631DF88-C48B-4644-BABB-370A02C4DFFE}" srcId="{18B7A33F-35BD-4802-B036-47CCB61FE2D0}" destId="{26C78333-2825-463A-B61F-292B92D573FD}" srcOrd="0" destOrd="0" parTransId="{5622035B-E465-43D5-828D-8A5E408ABDCA}" sibTransId="{A36E885D-A2B4-4CE3-861A-A72FA5391D0F}"/>
    <dgm:cxn modelId="{4F543D8F-F6D4-0C49-8B2E-D73DE786D0A6}" type="presOf" srcId="{44984D7B-D147-481D-8064-ACA7EF5F63AF}" destId="{41BC8B3B-F09F-7F40-B244-27C647F2B484}" srcOrd="0" destOrd="0" presId="urn:microsoft.com/office/officeart/2005/8/layout/cycle1"/>
    <dgm:cxn modelId="{5DFF1BA6-8BBB-C344-A366-E8CF3309760F}" type="presOf" srcId="{D9F348C3-EF4E-4FA2-AAC6-9E78F63AA9E0}" destId="{18D57B5F-8923-4B43-B2D2-9262D4ED6DFC}" srcOrd="0" destOrd="0" presId="urn:microsoft.com/office/officeart/2005/8/layout/cycle1"/>
    <dgm:cxn modelId="{ED944EAA-8CBF-064D-83F4-F82D6DDA392E}" type="presOf" srcId="{6CACD104-F143-4BDD-8800-097820D2816D}" destId="{8D6404BD-5B83-9142-B3F5-723B4B86920C}" srcOrd="0" destOrd="0" presId="urn:microsoft.com/office/officeart/2005/8/layout/cycle1"/>
    <dgm:cxn modelId="{1D2E84C0-832C-5047-92F8-AF4EE3E1DBF1}" type="presOf" srcId="{4BEC582C-470D-4955-B0AC-019C92C4B646}" destId="{6466BC19-153B-B14A-8C30-90763A9150B4}" srcOrd="0" destOrd="0" presId="urn:microsoft.com/office/officeart/2005/8/layout/cycle1"/>
    <dgm:cxn modelId="{3BB6E8C1-01F9-5346-9813-B6F6C2302034}" type="presOf" srcId="{287E8487-930E-4EF8-8B00-9B7EA399F95E}" destId="{A17735D2-E570-C14B-A583-4ADEE36F9138}" srcOrd="0" destOrd="0" presId="urn:microsoft.com/office/officeart/2005/8/layout/cycle1"/>
    <dgm:cxn modelId="{C188E2C4-3278-6644-BF0B-252CCB408C1B}" type="presOf" srcId="{6DE927E7-9900-4E1C-9E55-D98D40EE4C31}" destId="{0F4D3B36-D0EB-3E48-8281-47FBA976E2D1}" srcOrd="0" destOrd="0" presId="urn:microsoft.com/office/officeart/2005/8/layout/cycle1"/>
    <dgm:cxn modelId="{F52F2DC8-4AC4-413F-BB7B-D3E5DE896326}" srcId="{18B7A33F-35BD-4802-B036-47CCB61FE2D0}" destId="{FC3D8D08-68BC-40DE-8FED-C9DE5493B7C1}" srcOrd="1" destOrd="0" parTransId="{F39557BC-DB7D-451A-A5A3-92665482BF18}" sibTransId="{6DE927E7-9900-4E1C-9E55-D98D40EE4C31}"/>
    <dgm:cxn modelId="{951359D5-480B-C147-9C56-83A172D5C136}" type="presOf" srcId="{D38B0A63-5164-4392-A68F-13D4133EE518}" destId="{61D4263C-BCCA-024C-A4BF-C5FB48D48E37}" srcOrd="0" destOrd="0" presId="urn:microsoft.com/office/officeart/2005/8/layout/cycle1"/>
    <dgm:cxn modelId="{F7BE7DD7-9D05-DD4A-BF0A-687884CDDC58}" type="presOf" srcId="{26C78333-2825-463A-B61F-292B92D573FD}" destId="{33DF823F-7AE4-2144-B8F9-3BA9F492F945}" srcOrd="0" destOrd="0" presId="urn:microsoft.com/office/officeart/2005/8/layout/cycle1"/>
    <dgm:cxn modelId="{3006BAE0-B2AA-1442-B59F-4DCDC360C08B}" type="presOf" srcId="{A36E885D-A2B4-4CE3-861A-A72FA5391D0F}" destId="{7DC2C049-A896-5C49-A845-309FCC068B7B}" srcOrd="0" destOrd="0" presId="urn:microsoft.com/office/officeart/2005/8/layout/cycle1"/>
    <dgm:cxn modelId="{130E3CE4-0594-4D64-85B7-6F2F864E3A68}" srcId="{18B7A33F-35BD-4802-B036-47CCB61FE2D0}" destId="{6E7304BC-8576-4E43-80CF-32942AEFDD44}" srcOrd="2" destOrd="0" parTransId="{BD4E9F50-4BFB-4907-9AAC-FDB1BFBA427D}" sibTransId="{287E8487-930E-4EF8-8B00-9B7EA399F95E}"/>
    <dgm:cxn modelId="{9AD31FE8-6E9D-4242-8821-FB0ECCD02168}" srcId="{18B7A33F-35BD-4802-B036-47CCB61FE2D0}" destId="{4BEC582C-470D-4955-B0AC-019C92C4B646}" srcOrd="3" destOrd="0" parTransId="{9A23197D-EFDF-46F8-87A2-A5B11B61E1AE}" sibTransId="{69717418-55AA-4EEF-B8E2-368983378F2A}"/>
    <dgm:cxn modelId="{161633F7-B197-1340-B1A8-EF90979F1034}" type="presOf" srcId="{6E7304BC-8576-4E43-80CF-32942AEFDD44}" destId="{68A809A0-ED00-4C4F-8CEC-1C8366680B90}" srcOrd="0" destOrd="0" presId="urn:microsoft.com/office/officeart/2005/8/layout/cycle1"/>
    <dgm:cxn modelId="{BA50B3F8-7327-4DD9-A589-2086E3C9547F}" srcId="{18B7A33F-35BD-4802-B036-47CCB61FE2D0}" destId="{44984D7B-D147-481D-8064-ACA7EF5F63AF}" srcOrd="4" destOrd="0" parTransId="{50C00949-2093-4BFC-8BCE-D6325B33C2B1}" sibTransId="{D9F348C3-EF4E-4FA2-AAC6-9E78F63AA9E0}"/>
    <dgm:cxn modelId="{EC9044E7-B2B0-7B43-A5D7-3233E12F4E4A}" type="presParOf" srcId="{DCE68BC2-2D6D-3B45-8F8E-2B3F67A05F68}" destId="{97F06005-874F-9C44-8927-1D6C4A578E72}" srcOrd="0" destOrd="0" presId="urn:microsoft.com/office/officeart/2005/8/layout/cycle1"/>
    <dgm:cxn modelId="{4F615DAB-9CB9-5849-904B-DF61E37E4223}" type="presParOf" srcId="{DCE68BC2-2D6D-3B45-8F8E-2B3F67A05F68}" destId="{33DF823F-7AE4-2144-B8F9-3BA9F492F945}" srcOrd="1" destOrd="0" presId="urn:microsoft.com/office/officeart/2005/8/layout/cycle1"/>
    <dgm:cxn modelId="{6161CA62-DBB8-0949-85FC-C254149549A3}" type="presParOf" srcId="{DCE68BC2-2D6D-3B45-8F8E-2B3F67A05F68}" destId="{7DC2C049-A896-5C49-A845-309FCC068B7B}" srcOrd="2" destOrd="0" presId="urn:microsoft.com/office/officeart/2005/8/layout/cycle1"/>
    <dgm:cxn modelId="{6A6C9D5F-4460-6845-9913-4528CCBF9E4D}" type="presParOf" srcId="{DCE68BC2-2D6D-3B45-8F8E-2B3F67A05F68}" destId="{D2828246-8445-F94D-BDBB-A636049911C5}" srcOrd="3" destOrd="0" presId="urn:microsoft.com/office/officeart/2005/8/layout/cycle1"/>
    <dgm:cxn modelId="{0D274620-B7D9-5542-87D3-68A0C8199E3E}" type="presParOf" srcId="{DCE68BC2-2D6D-3B45-8F8E-2B3F67A05F68}" destId="{5D86EB1E-CD06-C94F-80EF-861FCAB811CE}" srcOrd="4" destOrd="0" presId="urn:microsoft.com/office/officeart/2005/8/layout/cycle1"/>
    <dgm:cxn modelId="{E67C2C4A-1C2E-A04B-9155-6D8347BCB6DA}" type="presParOf" srcId="{DCE68BC2-2D6D-3B45-8F8E-2B3F67A05F68}" destId="{0F4D3B36-D0EB-3E48-8281-47FBA976E2D1}" srcOrd="5" destOrd="0" presId="urn:microsoft.com/office/officeart/2005/8/layout/cycle1"/>
    <dgm:cxn modelId="{48A201E0-98DC-7A4F-86C7-77737683B491}" type="presParOf" srcId="{DCE68BC2-2D6D-3B45-8F8E-2B3F67A05F68}" destId="{F9E31116-912A-3048-8CD5-D0ED4AB2991E}" srcOrd="6" destOrd="0" presId="urn:microsoft.com/office/officeart/2005/8/layout/cycle1"/>
    <dgm:cxn modelId="{7524B130-6CCE-DE42-87E4-BC81B78220EF}" type="presParOf" srcId="{DCE68BC2-2D6D-3B45-8F8E-2B3F67A05F68}" destId="{68A809A0-ED00-4C4F-8CEC-1C8366680B90}" srcOrd="7" destOrd="0" presId="urn:microsoft.com/office/officeart/2005/8/layout/cycle1"/>
    <dgm:cxn modelId="{F8FC94C0-D45D-5B46-B785-38CE1FD4A6A7}" type="presParOf" srcId="{DCE68BC2-2D6D-3B45-8F8E-2B3F67A05F68}" destId="{A17735D2-E570-C14B-A583-4ADEE36F9138}" srcOrd="8" destOrd="0" presId="urn:microsoft.com/office/officeart/2005/8/layout/cycle1"/>
    <dgm:cxn modelId="{959019FE-12D8-C644-A2C1-BF00F2F87064}" type="presParOf" srcId="{DCE68BC2-2D6D-3B45-8F8E-2B3F67A05F68}" destId="{326C9F37-67F1-0F47-BE8B-EC8671C667C4}" srcOrd="9" destOrd="0" presId="urn:microsoft.com/office/officeart/2005/8/layout/cycle1"/>
    <dgm:cxn modelId="{1FB0FFCE-F51E-4749-A807-1810CCC70864}" type="presParOf" srcId="{DCE68BC2-2D6D-3B45-8F8E-2B3F67A05F68}" destId="{6466BC19-153B-B14A-8C30-90763A9150B4}" srcOrd="10" destOrd="0" presId="urn:microsoft.com/office/officeart/2005/8/layout/cycle1"/>
    <dgm:cxn modelId="{6B80CAFE-6F87-C949-8209-8C30ED0A3F9F}" type="presParOf" srcId="{DCE68BC2-2D6D-3B45-8F8E-2B3F67A05F68}" destId="{5FC5840E-B65A-4E41-9438-11F7A24FA14D}" srcOrd="11" destOrd="0" presId="urn:microsoft.com/office/officeart/2005/8/layout/cycle1"/>
    <dgm:cxn modelId="{823B0F16-F191-2B4A-8F8E-B178D63805AB}" type="presParOf" srcId="{DCE68BC2-2D6D-3B45-8F8E-2B3F67A05F68}" destId="{F71106C3-EBC3-FD4A-A5BD-4E774F60A544}" srcOrd="12" destOrd="0" presId="urn:microsoft.com/office/officeart/2005/8/layout/cycle1"/>
    <dgm:cxn modelId="{8015F156-A426-3045-944A-82B35A777689}" type="presParOf" srcId="{DCE68BC2-2D6D-3B45-8F8E-2B3F67A05F68}" destId="{41BC8B3B-F09F-7F40-B244-27C647F2B484}" srcOrd="13" destOrd="0" presId="urn:microsoft.com/office/officeart/2005/8/layout/cycle1"/>
    <dgm:cxn modelId="{0270180F-BFF9-A643-AAE6-95A373061FCA}" type="presParOf" srcId="{DCE68BC2-2D6D-3B45-8F8E-2B3F67A05F68}" destId="{18D57B5F-8923-4B43-B2D2-9262D4ED6DFC}" srcOrd="14" destOrd="0" presId="urn:microsoft.com/office/officeart/2005/8/layout/cycle1"/>
    <dgm:cxn modelId="{029F2D20-B093-F343-94AD-7EDE4F89F932}" type="presParOf" srcId="{DCE68BC2-2D6D-3B45-8F8E-2B3F67A05F68}" destId="{62165530-DDDA-4047-8523-AE2644D48E03}" srcOrd="15" destOrd="0" presId="urn:microsoft.com/office/officeart/2005/8/layout/cycle1"/>
    <dgm:cxn modelId="{E61D55D9-1B94-F144-AC12-24B554A466F4}" type="presParOf" srcId="{DCE68BC2-2D6D-3B45-8F8E-2B3F67A05F68}" destId="{545E3CCB-6646-B24A-A1C9-2D64AB4EC5D9}" srcOrd="16" destOrd="0" presId="urn:microsoft.com/office/officeart/2005/8/layout/cycle1"/>
    <dgm:cxn modelId="{A860123F-DAEA-644C-8E2C-8FA167111B4A}" type="presParOf" srcId="{DCE68BC2-2D6D-3B45-8F8E-2B3F67A05F68}" destId="{8D6404BD-5B83-9142-B3F5-723B4B86920C}" srcOrd="17" destOrd="0" presId="urn:microsoft.com/office/officeart/2005/8/layout/cycle1"/>
    <dgm:cxn modelId="{8854BCEB-634F-B542-9A8C-136D572F3E4F}" type="presParOf" srcId="{DCE68BC2-2D6D-3B45-8F8E-2B3F67A05F68}" destId="{020E07DA-DDB1-5C4C-BF6B-E305E2093089}" srcOrd="18" destOrd="0" presId="urn:microsoft.com/office/officeart/2005/8/layout/cycle1"/>
    <dgm:cxn modelId="{76C23100-1636-F94E-B602-8B0E5D44C017}" type="presParOf" srcId="{DCE68BC2-2D6D-3B45-8F8E-2B3F67A05F68}" destId="{1F4C04E8-2FCF-4840-BE0E-EF6EE0F68D86}" srcOrd="19" destOrd="0" presId="urn:microsoft.com/office/officeart/2005/8/layout/cycle1"/>
    <dgm:cxn modelId="{4B2CA4B8-E4D9-A24A-A7C3-C0E2FE46FEF8}" type="presParOf" srcId="{DCE68BC2-2D6D-3B45-8F8E-2B3F67A05F68}" destId="{7CCFCC09-C144-8E4C-BA26-5B175F2C7BAD}" srcOrd="20" destOrd="0" presId="urn:microsoft.com/office/officeart/2005/8/layout/cycle1"/>
    <dgm:cxn modelId="{44BB1455-862E-644C-AE1A-2E8405F13A69}" type="presParOf" srcId="{DCE68BC2-2D6D-3B45-8F8E-2B3F67A05F68}" destId="{97DBF520-A0E2-7343-B931-F7F2C74CD385}" srcOrd="21" destOrd="0" presId="urn:microsoft.com/office/officeart/2005/8/layout/cycle1"/>
    <dgm:cxn modelId="{3B267954-BB20-314C-9064-1FBE0BBD5894}" type="presParOf" srcId="{DCE68BC2-2D6D-3B45-8F8E-2B3F67A05F68}" destId="{5A8CFD84-D552-9B4D-80AB-D4AFD64F2016}" srcOrd="22" destOrd="0" presId="urn:microsoft.com/office/officeart/2005/8/layout/cycle1"/>
    <dgm:cxn modelId="{2891DE2B-E0A9-6841-B8F0-B32FCD5F10BB}" type="presParOf" srcId="{DCE68BC2-2D6D-3B45-8F8E-2B3F67A05F68}" destId="{61D4263C-BCCA-024C-A4BF-C5FB48D48E37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F823F-7AE4-2144-B8F9-3BA9F492F945}">
      <dsp:nvSpPr>
        <dsp:cNvPr id="0" name=""/>
        <dsp:cNvSpPr/>
      </dsp:nvSpPr>
      <dsp:spPr>
        <a:xfrm>
          <a:off x="4496030" y="1525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Summary:</a:t>
          </a:r>
        </a:p>
      </dsp:txBody>
      <dsp:txXfrm>
        <a:off x="4496030" y="1525"/>
        <a:ext cx="785589" cy="785589"/>
      </dsp:txXfrm>
    </dsp:sp>
    <dsp:sp modelId="{7DC2C049-A896-5C49-A845-309FCC068B7B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19269090"/>
            <a:gd name="adj4" fmla="val 1831390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6EB1E-CD06-C94F-80EF-861FCAB811CE}">
      <dsp:nvSpPr>
        <dsp:cNvPr id="0" name=""/>
        <dsp:cNvSpPr/>
      </dsp:nvSpPr>
      <dsp:spPr>
        <a:xfrm>
          <a:off x="5590666" y="1096161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RPA enhances API testing by improving efficiency and accuracy.</a:t>
          </a:r>
        </a:p>
      </dsp:txBody>
      <dsp:txXfrm>
        <a:off x="5590666" y="1096161"/>
        <a:ext cx="785589" cy="785589"/>
      </dsp:txXfrm>
    </dsp:sp>
    <dsp:sp modelId="{0F4D3B36-D0EB-3E48-8281-47FBA976E2D1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434846"/>
            <a:gd name="adj4" fmla="val 20948144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809A0-ED00-4C4F-8CEC-1C8366680B90}">
      <dsp:nvSpPr>
        <dsp:cNvPr id="0" name=""/>
        <dsp:cNvSpPr/>
      </dsp:nvSpPr>
      <dsp:spPr>
        <a:xfrm>
          <a:off x="5590666" y="2644211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Python’s versatility makes it an excellent choice for automation.</a:t>
          </a:r>
        </a:p>
      </dsp:txBody>
      <dsp:txXfrm>
        <a:off x="5590666" y="2644211"/>
        <a:ext cx="785589" cy="785589"/>
      </dsp:txXfrm>
    </dsp:sp>
    <dsp:sp modelId="{A17735D2-E570-C14B-A583-4ADEE36F9138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3069090"/>
            <a:gd name="adj4" fmla="val 211390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6BC19-153B-B14A-8C30-90763A9150B4}">
      <dsp:nvSpPr>
        <dsp:cNvPr id="0" name=""/>
        <dsp:cNvSpPr/>
      </dsp:nvSpPr>
      <dsp:spPr>
        <a:xfrm>
          <a:off x="4496030" y="3738848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The combination ensures a robust and scalable solution for API testing.</a:t>
          </a:r>
        </a:p>
      </dsp:txBody>
      <dsp:txXfrm>
        <a:off x="4496030" y="3738848"/>
        <a:ext cx="785589" cy="785589"/>
      </dsp:txXfrm>
    </dsp:sp>
    <dsp:sp modelId="{5FC5840E-B65A-4E41-9438-11F7A24FA14D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5834846"/>
            <a:gd name="adj4" fmla="val 4748144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C8B3B-F09F-7F40-B244-27C647F2B484}">
      <dsp:nvSpPr>
        <dsp:cNvPr id="0" name=""/>
        <dsp:cNvSpPr/>
      </dsp:nvSpPr>
      <dsp:spPr>
        <a:xfrm>
          <a:off x="2947980" y="3738848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Next Steps:</a:t>
          </a:r>
        </a:p>
      </dsp:txBody>
      <dsp:txXfrm>
        <a:off x="2947980" y="3738848"/>
        <a:ext cx="785589" cy="785589"/>
      </dsp:txXfrm>
    </dsp:sp>
    <dsp:sp modelId="{18D57B5F-8923-4B43-B2D2-9262D4ED6DFC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8469090"/>
            <a:gd name="adj4" fmla="val 751390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E3CCB-6646-B24A-A1C9-2D64AB4EC5D9}">
      <dsp:nvSpPr>
        <dsp:cNvPr id="0" name=""/>
        <dsp:cNvSpPr/>
      </dsp:nvSpPr>
      <dsp:spPr>
        <a:xfrm>
          <a:off x="1853343" y="2644211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Experiment with small-scale automation.</a:t>
          </a:r>
        </a:p>
      </dsp:txBody>
      <dsp:txXfrm>
        <a:off x="1853343" y="2644211"/>
        <a:ext cx="785589" cy="785589"/>
      </dsp:txXfrm>
    </dsp:sp>
    <dsp:sp modelId="{8D6404BD-5B83-9142-B3F5-723B4B86920C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11234846"/>
            <a:gd name="adj4" fmla="val 10148144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C04E8-2FCF-4840-BE0E-EF6EE0F68D86}">
      <dsp:nvSpPr>
        <dsp:cNvPr id="0" name=""/>
        <dsp:cNvSpPr/>
      </dsp:nvSpPr>
      <dsp:spPr>
        <a:xfrm>
          <a:off x="1853343" y="1096161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Explore advanced frameworks like Robot Framework.</a:t>
          </a:r>
        </a:p>
      </dsp:txBody>
      <dsp:txXfrm>
        <a:off x="1853343" y="1096161"/>
        <a:ext cx="785589" cy="785589"/>
      </dsp:txXfrm>
    </dsp:sp>
    <dsp:sp modelId="{7CCFCC09-C144-8E4C-BA26-5B175F2C7BAD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13869090"/>
            <a:gd name="adj4" fmla="val 12913900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CFD84-D552-9B4D-80AB-D4AFD64F2016}">
      <dsp:nvSpPr>
        <dsp:cNvPr id="0" name=""/>
        <dsp:cNvSpPr/>
      </dsp:nvSpPr>
      <dsp:spPr>
        <a:xfrm>
          <a:off x="2947980" y="1525"/>
          <a:ext cx="785589" cy="785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- Leverage AI with RPA for predictive analytics.</a:t>
          </a:r>
        </a:p>
      </dsp:txBody>
      <dsp:txXfrm>
        <a:off x="2947980" y="1525"/>
        <a:ext cx="785589" cy="785589"/>
      </dsp:txXfrm>
    </dsp:sp>
    <dsp:sp modelId="{61D4263C-BCCA-024C-A4BF-C5FB48D48E37}">
      <dsp:nvSpPr>
        <dsp:cNvPr id="0" name=""/>
        <dsp:cNvSpPr/>
      </dsp:nvSpPr>
      <dsp:spPr>
        <a:xfrm>
          <a:off x="1926219" y="74401"/>
          <a:ext cx="4377160" cy="4377160"/>
        </a:xfrm>
        <a:prstGeom prst="circularArrow">
          <a:avLst>
            <a:gd name="adj1" fmla="val 3500"/>
            <a:gd name="adj2" fmla="val 217010"/>
            <a:gd name="adj3" fmla="val 16634846"/>
            <a:gd name="adj4" fmla="val 15548144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" y="271819"/>
            <a:ext cx="8668512" cy="7523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700" b="0" kern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RPA Process Automation Testing for API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5771" y="323106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b="0" kern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Streamlining API Testing through Robotic Process Automation</a:t>
            </a:r>
          </a:p>
        </p:txBody>
      </p:sp>
      <p:pic>
        <p:nvPicPr>
          <p:cNvPr id="50" name="Graphic 49" descr="Head with Gears">
            <a:extLst>
              <a:ext uri="{FF2B5EF4-FFF2-40B4-BE49-F238E27FC236}">
                <a16:creationId xmlns:a16="http://schemas.microsoft.com/office/drawing/2014/main" id="{A93F778E-AF03-1FF3-16FA-141D4D275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DAEC44-97DE-54C7-654D-51B9DF0672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5486400" y="1051878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for audience questions.</a:t>
            </a:r>
          </a:p>
          <a:p>
            <a:r>
              <a:t>Contact information for follow-up.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Q&amp;A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8877DA-E167-656B-914D-EE4E9DBF4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7915-9A51-F9F0-BD35-66C98F6F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SG" sz="3100"/>
              <a:t>Q&amp;A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6881799-2AEB-A002-D52F-002829EBE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43007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E6357-10C0-6E7E-630B-B0D8CB90B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SG" sz="1600" dirty="0"/>
              <a:t>Placeholder for audience questions.</a:t>
            </a:r>
          </a:p>
          <a:p>
            <a:r>
              <a:rPr lang="en-SG" sz="1600" dirty="0"/>
              <a:t>Contact information for follow-up.</a:t>
            </a:r>
          </a:p>
        </p:txBody>
      </p:sp>
    </p:spTree>
    <p:extLst>
      <p:ext uri="{BB962C8B-B14F-4D97-AF65-F5344CB8AC3E}">
        <p14:creationId xmlns:p14="http://schemas.microsoft.com/office/powerpoint/2010/main" val="80780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[Your Name &amp; Contact Information]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4435C7-E644-857C-F24B-37A89B7D5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RPA and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What is RPA?</a:t>
            </a:r>
          </a:p>
          <a:p>
            <a:r>
              <a:rPr dirty="0"/>
              <a:t>- Robotic Process Automation (RPA) uses software robots to automate repetitive tasks.</a:t>
            </a:r>
          </a:p>
          <a:p>
            <a:endParaRPr dirty="0"/>
          </a:p>
          <a:p>
            <a:r>
              <a:rPr dirty="0"/>
              <a:t>What is API Testing?</a:t>
            </a:r>
          </a:p>
          <a:p>
            <a:r>
              <a:rPr dirty="0"/>
              <a:t>- API testing involves verifying the functionality, reliability, and performance of APIs.</a:t>
            </a:r>
          </a:p>
          <a:p>
            <a:endParaRPr dirty="0"/>
          </a:p>
          <a:p>
            <a:r>
              <a:rPr dirty="0"/>
              <a:t>Why Combine RPA with API Testing?</a:t>
            </a:r>
          </a:p>
          <a:p>
            <a:r>
              <a:rPr dirty="0"/>
              <a:t>- Streamlines processes.</a:t>
            </a:r>
          </a:p>
          <a:p>
            <a:r>
              <a:rPr dirty="0"/>
              <a:t>- Reduces manual intervention.</a:t>
            </a:r>
          </a:p>
          <a:p>
            <a:r>
              <a:rPr dirty="0"/>
              <a:t>- Ensures consistency and reliability.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5104" y="1344486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Intro Image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Benefits of Using Python for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 of Python:</a:t>
            </a:r>
          </a:p>
          <a:p>
            <a:r>
              <a:t>- Extensive Libraries: Requests, pytest, unittest, etc.</a:t>
            </a:r>
          </a:p>
          <a:p>
            <a:r>
              <a:t>- Easy to learn and write.</a:t>
            </a:r>
          </a:p>
          <a:p>
            <a:r>
              <a:t>- Highly flexible and scalable.</a:t>
            </a:r>
          </a:p>
          <a:p>
            <a:r>
              <a:t>- Open-source and community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914400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Python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RPA Tools:</a:t>
            </a:r>
          </a:p>
          <a:p>
            <a:r>
              <a:t>- UiPath</a:t>
            </a:r>
          </a:p>
          <a:p>
            <a:r>
              <a:t>- Automation Anywhere</a:t>
            </a:r>
          </a:p>
          <a:p>
            <a:r>
              <a:t>- Blue Prism</a:t>
            </a:r>
          </a:p>
          <a:p>
            <a:endParaRPr/>
          </a:p>
          <a:p>
            <a:r>
              <a:t>API Testing Tools in Python:</a:t>
            </a:r>
          </a:p>
          <a:p>
            <a:r>
              <a:t>- Requests</a:t>
            </a:r>
          </a:p>
          <a:p>
            <a:r>
              <a:t>- pytest</a:t>
            </a:r>
          </a:p>
          <a:p>
            <a:r>
              <a:t>- Robot Framework</a:t>
            </a:r>
          </a:p>
          <a:p>
            <a:endParaRPr/>
          </a:p>
          <a:p>
            <a:r>
              <a:t>Integration Frameworks:</a:t>
            </a:r>
          </a:p>
          <a:p>
            <a:r>
              <a:t>- Flask/Django for custom test dashboards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33872" y="1304544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Tools 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API Testing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1. Setup Python environment and libraries.</a:t>
            </a:r>
          </a:p>
          <a:p>
            <a:r>
              <a:t>2. Define API endpoints to test.</a:t>
            </a:r>
          </a:p>
          <a:p>
            <a:r>
              <a:t>3. Create test cases using pytest/unittest.</a:t>
            </a:r>
          </a:p>
          <a:p>
            <a:r>
              <a:t>4. Validate responses and log results.</a:t>
            </a:r>
          </a:p>
          <a:p>
            <a:r>
              <a:t>5. Use RPA tools to automate report generation and alerting.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19472" y="1170432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Workflow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import requests</a:t>
            </a:r>
          </a:p>
          <a:p>
            <a:r>
              <a:t>def test_api_endpoint():</a:t>
            </a:r>
          </a:p>
          <a:p>
            <a:r>
              <a:t>    url = "https://api.example.com/data"</a:t>
            </a:r>
          </a:p>
          <a:p>
            <a:r>
              <a:t>    response = requests.get(url)</a:t>
            </a:r>
          </a:p>
          <a:p>
            <a:r>
              <a:t>    assert response.status_code == 200</a:t>
            </a:r>
          </a:p>
          <a:p>
            <a:r>
              <a:t>    assert "expected_key" in response.json()</a:t>
            </a:r>
          </a:p>
          <a:p>
            <a:endParaRPr/>
          </a:p>
          <a:p>
            <a:r>
              <a:t>if __name__ == "__main__":</a:t>
            </a:r>
          </a:p>
          <a:p>
            <a:r>
              <a:t>    test_api_endpoint()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914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Code Snippet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RPA for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to Integrate RPA:</a:t>
            </a:r>
          </a:p>
          <a:p>
            <a:r>
              <a:t>- Automate triggering of API test scripts.</a:t>
            </a:r>
          </a:p>
          <a:p>
            <a:r>
              <a:t>- Collect test results and generate summary reports.</a:t>
            </a:r>
          </a:p>
          <a:p>
            <a:r>
              <a:t>- Schedule periodic tests.</a:t>
            </a:r>
          </a:p>
          <a:p>
            <a:r>
              <a:t>- Notify stakeholders of critical issues.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RPA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Challenges:</a:t>
            </a:r>
          </a:p>
          <a:p>
            <a:r>
              <a:t>- Managing dependencies.</a:t>
            </a:r>
          </a:p>
          <a:p>
            <a:r>
              <a:t>- Handling dynamic APIs.</a:t>
            </a:r>
          </a:p>
          <a:p>
            <a:r>
              <a:t>- Debugging issues in automation.</a:t>
            </a:r>
          </a:p>
          <a:p>
            <a:endParaRPr/>
          </a:p>
          <a:p>
            <a:r>
              <a:t>Solutions:</a:t>
            </a:r>
          </a:p>
          <a:p>
            <a:r>
              <a:t>- Use virtual environments.</a:t>
            </a:r>
          </a:p>
          <a:p>
            <a:r>
              <a:t>- Implement robust error handling.</a:t>
            </a:r>
          </a:p>
          <a:p>
            <a:r>
              <a:t>- Use version control for test scripts.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Challenges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dirty="0"/>
              <a:t>Examples:</a:t>
            </a:r>
          </a:p>
          <a:p>
            <a:r>
              <a:rPr dirty="0"/>
              <a:t>- Automating regression testing for APIs.</a:t>
            </a:r>
          </a:p>
          <a:p>
            <a:r>
              <a:rPr dirty="0"/>
              <a:t>- Monitoring API uptime and performance.</a:t>
            </a:r>
          </a:p>
          <a:p>
            <a:r>
              <a:rPr dirty="0"/>
              <a:t>- Automating report generation and distribution.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1430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Use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2259</TotalTime>
  <Words>538</Words>
  <Application>Microsoft Macintosh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RPA Process Automation Testing for API using Python</vt:lpstr>
      <vt:lpstr>Introduction to RPA and API Testing</vt:lpstr>
      <vt:lpstr>Benefits of Using Python for API Testing</vt:lpstr>
      <vt:lpstr>Tools and Frameworks</vt:lpstr>
      <vt:lpstr>Sample API Testing Workflow</vt:lpstr>
      <vt:lpstr>Sample Code Snippet</vt:lpstr>
      <vt:lpstr>Integrating RPA for API Testing</vt:lpstr>
      <vt:lpstr>Challenges and Solutions</vt:lpstr>
      <vt:lpstr>Real-World Use Cases</vt:lpstr>
      <vt:lpstr>Summary and Next Steps</vt:lpstr>
      <vt:lpstr>Q&amp;A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YASWITHA NALLURI</cp:lastModifiedBy>
  <cp:revision>3</cp:revision>
  <dcterms:created xsi:type="dcterms:W3CDTF">2013-01-27T09:14:16Z</dcterms:created>
  <dcterms:modified xsi:type="dcterms:W3CDTF">2024-12-22T03:04:46Z</dcterms:modified>
  <cp:category/>
</cp:coreProperties>
</file>