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63"/>
  </p:normalViewPr>
  <p:slideViewPr>
    <p:cSldViewPr snapToGrid="0">
      <p:cViewPr varScale="1">
        <p:scale>
          <a:sx n="90" d="100"/>
          <a:sy n="90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29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8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52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09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16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12/22/24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83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0C5012CC-71C4-4FA0-9F88-477BB5EA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148" y="0"/>
            <a:ext cx="6076852" cy="6849700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FC486F-EE17-4AB5-AFD2-50FD675AE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12191999" cy="3541390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3EF17-AB53-4CEF-BED3-2A9A7BD51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613" y="926048"/>
            <a:ext cx="4993991" cy="225762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SG"/>
              <a:t>Challenges and Mitigation Plans</a:t>
            </a:r>
            <a:br>
              <a:rPr lang="en-SG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7298F-A39D-95E2-9D6F-1AFBFD14F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8377" y="4041202"/>
            <a:ext cx="4174768" cy="2198877"/>
          </a:xfrm>
        </p:spPr>
        <p:txBody>
          <a:bodyPr anchor="b">
            <a:normAutofit/>
          </a:bodyPr>
          <a:lstStyle/>
          <a:p>
            <a:pPr algn="r"/>
            <a:r>
              <a:rPr lang="en-SG"/>
              <a:t>Lessons Learned and Strategies for Improvement</a:t>
            </a:r>
          </a:p>
          <a:p>
            <a:pPr algn="r"/>
            <a:r>
              <a:rPr lang="en-SG" b="1"/>
              <a:t>Laxmi Kishore Nalluri  </a:t>
            </a:r>
          </a:p>
          <a:p>
            <a:pPr algn="r"/>
            <a:r>
              <a:rPr lang="en-SG" b="1"/>
              <a:t>22</a:t>
            </a:r>
            <a:r>
              <a:rPr lang="en-SG" b="1" baseline="30000"/>
              <a:t>nd</a:t>
            </a:r>
            <a:r>
              <a:rPr lang="en-SG" b="1"/>
              <a:t> Dec 2024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1A76D-6C57-1223-931D-23ABAEBE4D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64" r="-1" b="-1"/>
          <a:stretch/>
        </p:blipFill>
        <p:spPr>
          <a:xfrm>
            <a:off x="6115147" y="10"/>
            <a:ext cx="6076866" cy="354967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BCE0AD-4A3C-4FDB-8E9D-2C3827AD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05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15E6-C7A5-976A-AAF3-BA630616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Lessons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CA5F-9228-DFDE-9DD3-B0A2B7BE7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Key Takeaways: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Importance of proactive risk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Value of clear communication and resource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Continuous improvement through lessons learned.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7C88-A9AC-80F8-6D24-17E0B593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Future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2080-0353-832F-7290-BBE066F0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Preventive Measures: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Ongoing training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Enhanced project management practices.</a:t>
            </a:r>
          </a:p>
          <a:p>
            <a:r>
              <a:rPr lang="en-SG" b="1" dirty="0"/>
              <a:t>Continuous Monitoring: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Regular performance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Adaptation of strategies based on feedback.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8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D9D7-2C30-BC31-2BBD-750D2D37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392E-E108-83FF-1CC1-3A19AD7E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Recap: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Summarize the challenges and mitigation plans discussed.</a:t>
            </a:r>
          </a:p>
          <a:p>
            <a:r>
              <a:rPr lang="en-SG" b="1" dirty="0"/>
              <a:t>Final Thoughts: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dirty="0"/>
              <a:t>Emphasize the importance of learning from past challenges to improve future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AB6F-44CD-5B40-EE1D-B20C237C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21E9-ACEE-C6BC-27B5-7FBF0221A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Open Floor for Questions: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/>
              <a:t>Encourage the audience to ask questions or share their experiences.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8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10C92917-A828-4B36-95DE-11CA4F9C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809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C6B11-345A-AA22-DFC3-7311D8F5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3"/>
            <a:ext cx="9906799" cy="1161594"/>
          </a:xfrm>
        </p:spPr>
        <p:txBody>
          <a:bodyPr>
            <a:normAutofit/>
          </a:bodyPr>
          <a:lstStyle/>
          <a:p>
            <a:r>
              <a:rPr lang="en-SG" dirty="0"/>
              <a:t>Introduction</a:t>
            </a:r>
            <a:endParaRPr lang="en-US" dirty="0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56F3FF51-0C00-1975-DCFD-7A6744B15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182" y="2571501"/>
            <a:ext cx="3427516" cy="3427516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65B28D3-A4E6-A792-DBF2-DFB5C44F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081" y="2638498"/>
            <a:ext cx="4119258" cy="360158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2000" b="1"/>
              <a:t>Purpose of the Presentation:</a:t>
            </a:r>
            <a:endParaRPr lang="en-SG" sz="20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2000"/>
              <a:t>Discuss challenges faced.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2000"/>
              <a:t>Share mitigation plans to avoid similar issues.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2000"/>
              <a:t>Outline lessons learned.</a:t>
            </a:r>
          </a:p>
          <a:p>
            <a:pPr>
              <a:lnSpc>
                <a:spcPct val="100000"/>
              </a:lnSpc>
            </a:pPr>
            <a:r>
              <a:rPr lang="en-SG" sz="2000" b="1"/>
              <a:t>Importance:</a:t>
            </a:r>
            <a:endParaRPr lang="en-SG" sz="20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2000"/>
              <a:t>Highlight the significance of learning from past challenges to improve future performance.</a:t>
            </a:r>
          </a:p>
          <a:p>
            <a:pPr>
              <a:lnSpc>
                <a:spcPct val="100000"/>
              </a:lnSpc>
            </a:pPr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4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B66B5-0DCE-404D-B0A0-E1E48E7BB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278235"/>
            <a:ext cx="5346796" cy="4579763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onnected wire-frame lines and dots">
            <a:extLst>
              <a:ext uri="{FF2B5EF4-FFF2-40B4-BE49-F238E27FC236}">
                <a16:creationId xmlns:a16="http://schemas.microsoft.com/office/drawing/2014/main" id="{AFE458CA-B422-07A9-EA5D-8DA454FDB2C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10493" t="-163" r="15437" b="-637"/>
          <a:stretch/>
        </p:blipFill>
        <p:spPr>
          <a:xfrm>
            <a:off x="72000" y="1404000"/>
            <a:ext cx="5256000" cy="5400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4809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C548E-3A8D-92D1-9EFA-D2A66AF3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12" y="359000"/>
            <a:ext cx="9906799" cy="1161594"/>
          </a:xfrm>
          <a:solidFill>
            <a:schemeClr val="bg1">
              <a:alpha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SG" dirty="0"/>
              <a:t>Overview of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1071-EEA6-6B95-4B29-8CB13144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511" y="1520594"/>
            <a:ext cx="5550345" cy="532134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SG" sz="1700" b="1" dirty="0"/>
              <a:t>Challenge 1:</a:t>
            </a:r>
            <a:r>
              <a:rPr lang="en-SG" sz="1700" dirty="0"/>
              <a:t> (e.g., Project Delays)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700" dirty="0"/>
              <a:t>Description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700" dirty="0"/>
              <a:t>Impact</a:t>
            </a:r>
          </a:p>
          <a:p>
            <a:pPr>
              <a:lnSpc>
                <a:spcPct val="100000"/>
              </a:lnSpc>
            </a:pPr>
            <a:r>
              <a:rPr lang="en-SG" sz="1700" b="1" dirty="0"/>
              <a:t>Challenge 2:</a:t>
            </a:r>
            <a:r>
              <a:rPr lang="en-SG" sz="1700" dirty="0"/>
              <a:t> (e.g., Resource Constraints)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700" dirty="0"/>
              <a:t>Description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700" dirty="0"/>
              <a:t>Impact</a:t>
            </a:r>
          </a:p>
          <a:p>
            <a:pPr>
              <a:lnSpc>
                <a:spcPct val="100000"/>
              </a:lnSpc>
            </a:pPr>
            <a:r>
              <a:rPr lang="en-SG" sz="1700" b="1" dirty="0"/>
              <a:t>Challenge 3:</a:t>
            </a:r>
            <a:r>
              <a:rPr lang="en-SG" sz="1700" dirty="0"/>
              <a:t> (e.g., Communication Issues)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700" dirty="0"/>
              <a:t>Description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SG" sz="1700" dirty="0"/>
              <a:t>Impact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02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AB6D-9E3F-CB11-2323-CE4D7865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Detailed Challenge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4A8D-F2F6-5721-DCEA-7A15FA8B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Challenge 1: Project Delays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Root Cause:</a:t>
            </a:r>
            <a:r>
              <a:rPr lang="en-SG" dirty="0"/>
              <a:t> (e.g., Unexpected technical issues)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Impact:</a:t>
            </a:r>
            <a:r>
              <a:rPr lang="en-SG" dirty="0"/>
              <a:t> (e.g., Delayed project timeline, increased costs)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Example:</a:t>
            </a:r>
            <a:r>
              <a:rPr lang="en-SG" dirty="0"/>
              <a:t> Provide a specific example to illustrate the challenge.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64E0-DB1B-855A-BABA-E69EA595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Mitigation Plan for Challenge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68C2-2313-8725-3EC9-B093F336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Strategy 1:</a:t>
            </a:r>
            <a:r>
              <a:rPr lang="en-SG" dirty="0"/>
              <a:t> (e.g., Regular Progress Reviews)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Details:</a:t>
            </a:r>
            <a:r>
              <a:rPr lang="en-SG" dirty="0"/>
              <a:t> Implement weekly progress meetings to identify and resolve issues early.</a:t>
            </a:r>
          </a:p>
          <a:p>
            <a:r>
              <a:rPr lang="en-SG" b="1" dirty="0"/>
              <a:t>Strategy 2:</a:t>
            </a:r>
            <a:r>
              <a:rPr lang="en-SG" dirty="0"/>
              <a:t> (e.g., Contingency Planning)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Details:</a:t>
            </a:r>
            <a:r>
              <a:rPr lang="en-SG" dirty="0"/>
              <a:t> Develop contingency plans for potential technical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2377-94F6-FDA8-AF28-B7B23A2F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Detailed Challenge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21FB-01A5-A685-7DD8-F2B30454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Challenge 2: Resource Constraints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Root Cause:</a:t>
            </a:r>
            <a:r>
              <a:rPr lang="en-SG" dirty="0"/>
              <a:t> (e.g., Limited availability of skilled personnel)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Impact:</a:t>
            </a:r>
            <a:r>
              <a:rPr lang="en-SG" dirty="0"/>
              <a:t> (e.g., Overloaded team, reduced productivity)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Example:</a:t>
            </a:r>
            <a:r>
              <a:rPr lang="en-SG" dirty="0"/>
              <a:t> Provide a specific example to illustrate the challenge.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1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2CA8-0B79-00E0-CD5D-96AA5CD7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Mitigation Plan for Challenge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2C0B-1A40-19F1-E256-DEA8AF1DF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Strategy 1:</a:t>
            </a:r>
            <a:r>
              <a:rPr lang="en-SG" dirty="0"/>
              <a:t> (e.g., Cross-Training)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Details:</a:t>
            </a:r>
            <a:r>
              <a:rPr lang="en-SG" dirty="0"/>
              <a:t> Cross-train team members to handle multiple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Strategy 2:</a:t>
            </a:r>
            <a:r>
              <a:rPr lang="en-SG" dirty="0"/>
              <a:t> (e.g., Resource Planning)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b="1" dirty="0"/>
              <a:t>Details:</a:t>
            </a:r>
            <a:r>
              <a:rPr lang="en-SG" dirty="0"/>
              <a:t> Improve resource planning and allocation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3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1E96-B1BC-AEA9-24BE-027C7EF6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Detailed Challenge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C65C-E957-D328-2DF0-8022FE785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Challenge 3: Communication Issues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Root Cause:</a:t>
            </a:r>
            <a:r>
              <a:rPr lang="en-SG" dirty="0"/>
              <a:t> (e.g., Lack of clear communication channels)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Impact:</a:t>
            </a:r>
            <a:r>
              <a:rPr lang="en-SG" dirty="0"/>
              <a:t> (e.g., Misunderstandings, duplicated 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Example:</a:t>
            </a:r>
            <a:r>
              <a:rPr lang="en-SG" dirty="0"/>
              <a:t> Provide a specific example to illustrate the challenge.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9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5603-F8D9-7656-8E9D-62D14F95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Mitigation Plan for Challenge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1271-8B38-406B-2B72-0C3299C0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/>
              <a:t>Strategy 1:</a:t>
            </a:r>
            <a:r>
              <a:rPr lang="en-SG" dirty="0"/>
              <a:t> (e.g., Regular Team Meetings)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Details:</a:t>
            </a:r>
            <a:r>
              <a:rPr lang="en-SG" dirty="0"/>
              <a:t> Hold regular team meetings to ensure clear communication.</a:t>
            </a:r>
          </a:p>
          <a:p>
            <a:r>
              <a:rPr lang="en-SG" b="1" dirty="0"/>
              <a:t>Strategy 2:</a:t>
            </a:r>
            <a:r>
              <a:rPr lang="en-SG" dirty="0"/>
              <a:t> (e.g., Communication Tools)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Details:</a:t>
            </a:r>
            <a:r>
              <a:rPr lang="en-SG" dirty="0"/>
              <a:t> Utilize communication tools like Slack or Microsoft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828911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412D24"/>
      </a:dk2>
      <a:lt2>
        <a:srgbClr val="E8E2E8"/>
      </a:lt2>
      <a:accent1>
        <a:srgbClr val="23B921"/>
      </a:accent1>
      <a:accent2>
        <a:srgbClr val="5AB514"/>
      </a:accent2>
      <a:accent3>
        <a:srgbClr val="95AA1E"/>
      </a:accent3>
      <a:accent4>
        <a:srgbClr val="CB9A16"/>
      </a:accent4>
      <a:accent5>
        <a:srgbClr val="E76529"/>
      </a:accent5>
      <a:accent6>
        <a:srgbClr val="D5172A"/>
      </a:accent6>
      <a:hlink>
        <a:srgbClr val="B1743B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477</Words>
  <Application>Microsoft Macintosh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Bierstadt</vt:lpstr>
      <vt:lpstr>BevelVTI</vt:lpstr>
      <vt:lpstr>Challenges and Mitigation Plans </vt:lpstr>
      <vt:lpstr>Introduction</vt:lpstr>
      <vt:lpstr>Overview of Challenges</vt:lpstr>
      <vt:lpstr>Detailed Challenge Analysis</vt:lpstr>
      <vt:lpstr>Mitigation Plan for Challenge 1</vt:lpstr>
      <vt:lpstr>Detailed Challenge Analysis</vt:lpstr>
      <vt:lpstr>Mitigation Plan for Challenge 2</vt:lpstr>
      <vt:lpstr>Detailed Challenge Analysis</vt:lpstr>
      <vt:lpstr>Mitigation Plan for Challenge 3</vt:lpstr>
      <vt:lpstr>Lessons Learned</vt:lpstr>
      <vt:lpstr>Future Strategies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YASWITHA NALLURI</dc:creator>
  <cp:lastModifiedBy>YASWITHA NALLURI</cp:lastModifiedBy>
  <cp:revision>13</cp:revision>
  <dcterms:created xsi:type="dcterms:W3CDTF">2024-12-22T03:11:35Z</dcterms:created>
  <dcterms:modified xsi:type="dcterms:W3CDTF">2024-12-22T03:41:01Z</dcterms:modified>
</cp:coreProperties>
</file>