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RPA Process Automation Testing for API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Streamlining API Testing through Robotic Process 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RPA enhances API testing by improving efficiency and accuracy.</a:t>
            </a:r>
          </a:p>
          <a:p>
            <a:r>
              <a:t>- Python’s versatility makes it an excellent choice for automation.</a:t>
            </a:r>
          </a:p>
          <a:p>
            <a:r>
              <a:t>- The combination ensures a robust and scalable solution for API testing.</a:t>
            </a:r>
          </a:p>
          <a:p/>
          <a:p>
            <a:r>
              <a:t>Next Steps:</a:t>
            </a:r>
          </a:p>
          <a:p>
            <a:r>
              <a:t>- Experiment with small-scale automation.</a:t>
            </a:r>
          </a:p>
          <a:p>
            <a:r>
              <a:t>- Explore advanced frameworks like Robot Framework.</a:t>
            </a:r>
          </a:p>
          <a:p>
            <a:r>
              <a:t>- Leverage AI with RPA for predictive analytics.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for audience questions.</a:t>
            </a:r>
          </a:p>
          <a:p>
            <a:r>
              <a:t>Contact information for follow-up.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[Your Name &amp; Contact Information]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RPA and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RPA?</a:t>
            </a:r>
          </a:p>
          <a:p>
            <a:r>
              <a:t>- Robotic Process Automation (RPA) uses software robots to automate repetitive tasks.</a:t>
            </a:r>
          </a:p>
          <a:p/>
          <a:p>
            <a:r>
              <a:t>What is API Testing?</a:t>
            </a:r>
          </a:p>
          <a:p>
            <a:r>
              <a:t>- API testing involves verifying the functionality, reliability, and performance of APIs.</a:t>
            </a:r>
          </a:p>
          <a:p/>
          <a:p>
            <a:r>
              <a:t>Why Combine RPA with API Testing?</a:t>
            </a:r>
          </a:p>
          <a:p>
            <a:r>
              <a:t>- Streamlines processes.</a:t>
            </a:r>
          </a:p>
          <a:p>
            <a:r>
              <a:t>- Reduces manual intervention.</a:t>
            </a:r>
          </a:p>
          <a:p>
            <a:r>
              <a:t>- Ensures consistency and reliability.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Python for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 of Python:</a:t>
            </a:r>
          </a:p>
          <a:p>
            <a:r>
              <a:t>- Extensive Libraries: Requests, pytest, unittest, etc.</a:t>
            </a:r>
          </a:p>
          <a:p>
            <a:r>
              <a:t>- Easy to learn and write.</a:t>
            </a:r>
          </a:p>
          <a:p>
            <a:r>
              <a:t>- Highly flexible and scalable.</a:t>
            </a:r>
          </a:p>
          <a:p>
            <a:r>
              <a:t>- Open-source and community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RPA Tools:</a:t>
            </a:r>
          </a:p>
          <a:p>
            <a:r>
              <a:t>- UiPath</a:t>
            </a:r>
          </a:p>
          <a:p>
            <a:r>
              <a:t>- Automation Anywhere</a:t>
            </a:r>
          </a:p>
          <a:p>
            <a:r>
              <a:t>- Blue Prism</a:t>
            </a:r>
          </a:p>
          <a:p/>
          <a:p>
            <a:r>
              <a:t>API Testing Tools in Python:</a:t>
            </a:r>
          </a:p>
          <a:p>
            <a:r>
              <a:t>- Requests</a:t>
            </a:r>
          </a:p>
          <a:p>
            <a:r>
              <a:t>- pytest</a:t>
            </a:r>
          </a:p>
          <a:p>
            <a:r>
              <a:t>- Robot Framework</a:t>
            </a:r>
          </a:p>
          <a:p/>
          <a:p>
            <a:r>
              <a:t>Integration Frameworks:</a:t>
            </a:r>
          </a:p>
          <a:p>
            <a:r>
              <a:t>- Flask/Django for custom test dashboards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API Testing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1. Setup Python environment and libraries.</a:t>
            </a:r>
          </a:p>
          <a:p>
            <a:r>
              <a:t>2. Define API endpoints to test.</a:t>
            </a:r>
          </a:p>
          <a:p>
            <a:r>
              <a:t>3. Create test cases using pytest/unittest.</a:t>
            </a:r>
          </a:p>
          <a:p>
            <a:r>
              <a:t>4. Validate responses and log results.</a:t>
            </a:r>
          </a:p>
          <a:p>
            <a:r>
              <a:t>5. Use RPA tools to automate report generation and alerting.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requests</a:t>
            </a:r>
          </a:p>
          <a:p>
            <a:r>
              <a:t>def test_api_endpoint():</a:t>
            </a:r>
          </a:p>
          <a:p>
            <a:r>
              <a:t>    url = "https://api.example.com/data"</a:t>
            </a:r>
          </a:p>
          <a:p>
            <a:r>
              <a:t>    response = requests.get(url)</a:t>
            </a:r>
          </a:p>
          <a:p>
            <a:r>
              <a:t>    assert response.status_code == 200</a:t>
            </a:r>
          </a:p>
          <a:p>
            <a:r>
              <a:t>    assert "expected_key" in response.json()</a:t>
            </a:r>
          </a:p>
          <a:p/>
          <a:p>
            <a:r>
              <a:t>if __name__ == "__main__":</a:t>
            </a:r>
          </a:p>
          <a:p>
            <a:r>
              <a:t>    test_api_endpoint()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RPA for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to Integrate RPA:</a:t>
            </a:r>
          </a:p>
          <a:p>
            <a:r>
              <a:t>- Automate triggering of API test scripts.</a:t>
            </a:r>
          </a:p>
          <a:p>
            <a:r>
              <a:t>- Collect test results and generate summary reports.</a:t>
            </a:r>
          </a:p>
          <a:p>
            <a:r>
              <a:t>- Schedule periodic tests.</a:t>
            </a:r>
          </a:p>
          <a:p>
            <a:r>
              <a:t>- Notify stakeholders of critical issues.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Managing dependencies.</a:t>
            </a:r>
          </a:p>
          <a:p>
            <a:r>
              <a:t>- Handling dynamic APIs.</a:t>
            </a:r>
          </a:p>
          <a:p>
            <a:r>
              <a:t>- Debugging issues in automation.</a:t>
            </a:r>
          </a:p>
          <a:p/>
          <a:p>
            <a:r>
              <a:t>Solutions:</a:t>
            </a:r>
          </a:p>
          <a:p>
            <a:r>
              <a:t>- Use virtual environments.</a:t>
            </a:r>
          </a:p>
          <a:p>
            <a:r>
              <a:t>- Implement robust error handling.</a:t>
            </a:r>
          </a:p>
          <a:p>
            <a:r>
              <a:t>- Use version control for test scripts.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</a:t>
            </a:r>
          </a:p>
          <a:p>
            <a:r>
              <a:t>- Automating regression testing for APIs.</a:t>
            </a:r>
          </a:p>
          <a:p>
            <a:r>
              <a:t>- Monitoring API uptime and performance.</a:t>
            </a:r>
          </a:p>
          <a:p>
            <a:r>
              <a:t>- Automating report generation and distribution.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