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8"/>
    <p:sldId id="257" r:id="rId9"/>
    <p:sldId id="258" r:id="rId10"/>
    <p:sldId id="25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0000"/>
    <a:srgbClr val="E08836"/>
    <a:srgbClr val="DE8400"/>
    <a:srgbClr val="902C10"/>
    <a:srgbClr val="A50021"/>
    <a:srgbClr val="898989"/>
    <a:srgbClr val="C878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6405"/>
  </p:normalViewPr>
  <p:slideViewPr>
    <p:cSldViewPr>
      <p:cViewPr varScale="1">
        <p:scale>
          <a:sx n="131" d="100"/>
          <a:sy n="131" d="100"/>
        </p:scale>
        <p:origin x="3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handoutMaster" Target="handoutMasters/handoutMaster1.xml"/>
<Relationship Id="rId7" Type="http://schemas.openxmlformats.org/officeDocument/2006/relationships/tableStyles" Target="tableStyles.xml"/>
<Relationship Id="rId2" Type="http://schemas.openxmlformats.org/officeDocument/2006/relationships/notesMaster" Target="notesMasters/notesMaster1.xml"/>
<Relationship Id="rId1" Type="http://schemas.openxmlformats.org/officeDocument/2006/relationships/slideMaster" Target="slideMasters/slideMaster1.xml"/>
<Relationship Id="rId6" Type="http://schemas.openxmlformats.org/officeDocument/2006/relationships/theme" Target="theme/theme1.xml"/>
<Relationship Id="rId5" Type="http://schemas.openxmlformats.org/officeDocument/2006/relationships/viewProps" Target="viewProps.xml"/>
<Relationship Id="rId4" Type="http://schemas.openxmlformats.org/officeDocument/2006/relationships/presProps" Target="presProps.xml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/Relationships>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B5575-5396-4903-B001-2952BE6B9F1B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2CCE1-13AB-4907-8C53-954A4412C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615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547EB-7C1B-40A0-9C00-7392B48D9156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989F4-5BC7-45C8-8C9A-BD91344270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24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8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59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29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97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8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42158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334129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386147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292672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31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564" y="6564883"/>
            <a:ext cx="7392821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>
                    <a:lumMod val="7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3392" y="6564883"/>
            <a:ext cx="1056117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B40000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0B426CB-3DAD-88F5-2025-3EA5EC89371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68524" y="6239370"/>
            <a:ext cx="1400084" cy="5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9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1" r:id="rId9"/>
    <p:sldLayoutId id="2147483653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B40000"/>
          </a:solidFill>
          <a:latin typeface="+mn-lt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2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hyperlink" Target="NA" TargetMode="Externa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8a902774853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8a901c453b08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8a90386c333c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8a9055744ec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Parameter Estimates</a:t>
            </a:r>
          </a:p>
        </p:txBody>
      </p:sp>
      <p:graphicFrame>
        <p:nvGraphicFramePr>
          <p:cNvPr id="3" name="Text Placeholder 2"/>
          <p:cNvGraphicFramePr>
            <a:graphicFrameLocks noGrp="true"/>
          </p:cNvGraphicFramePr>
          <p:nvPr/>
        </p:nvGraphicFramePr>
        <p:xfrm rot="0">
          <a:off x="623392" y="1196752"/>
          <a:ext cx="10945216" cy="5184576"/>
        </p:xfrm>
        <a:graphic>
          <a:graphicData uri="http://schemas.openxmlformats.org/drawingml/2006/table">
            <a:tbl>
              <a:tblPr/>
              <a:tblGrid>
                <a:gridCol w="912957"/>
                <a:gridCol w="610364"/>
                <a:gridCol w="688059"/>
                <a:gridCol w="672233"/>
                <a:gridCol w="1875577"/>
                <a:gridCol w="951633"/>
                <a:gridCol w="1068073"/>
              </a:tblGrid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Parameter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Est.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%RSE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Back-transformed(95%CI)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BSV(CV%)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Shrink(SD)%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193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Ka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0.476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1.61 (1.08, 2.39)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69.8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1.23%&lt;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379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Cl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1.02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0.0754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7.42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2.76 (2.38, 3.2)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26.1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2.36%&lt;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193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3.46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0.0632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1.83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31.8 (28.1, 36)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13.8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9.71%&lt;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165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add.sd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0.696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0.696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Observed vs Predicted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CWRES vs Pred and Time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SAEM Stabilization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ccamsPresentation">
  <a:themeElements>
    <a:clrScheme name="Custom 3">
      <a:dk1>
        <a:srgbClr val="3B3B3B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02C10"/>
      </a:accent2>
      <a:accent3>
        <a:srgbClr val="9BBB59"/>
      </a:accent3>
      <a:accent4>
        <a:srgbClr val="8064A2"/>
      </a:accent4>
      <a:accent5>
        <a:srgbClr val="4BACC6"/>
      </a:accent5>
      <a:accent6>
        <a:srgbClr val="E08836"/>
      </a:accent6>
      <a:hlink>
        <a:srgbClr val="902C10"/>
      </a:hlink>
      <a:folHlink>
        <a:srgbClr val="902C1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14DE638-5A32-4AB1-8CA5-820AF9071EC6}" vid="{FC3C1A1D-E4C3-4376-B9E9-5A1F7F3A1C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OccamsPresentation</Template>
  <TotalTime>18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Century Gothic</vt:lpstr>
      <vt:lpstr>OccamsPresentation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subject/>
  <dc:creator>John Harrold</dc:creator>
  <cp:keywords/>
  <dc:description/>
  <cp:lastModifiedBy/>
  <cp:revision>9</cp:revision>
  <dcterms:created xsi:type="dcterms:W3CDTF">2022-06-17T14:02:13Z</dcterms:created>
  <dcterms:modified xsi:type="dcterms:W3CDTF">2022-12-07T09:55:35Z</dcterms:modified>
  <cp:category/>
</cp:coreProperties>
</file>