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9adc6430c66a798e6e1ccb1c7bf9ea6e2578a7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14ecb5972a0abca18636ea15912700d83d5b434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d6818285e5467e0e9a7782df958d4ca1c02cec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c684744b3ff37e6e6be8bc32b292237e96225c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1.61 (1.08, 2.39)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69.8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2.76 (2.38, 3.2)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26.1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0.0632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31.8 (28.1, 36)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9.71%&lt;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add.sd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CWRES vs Pred and Time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matt</cp:lastModifiedBy>
  <cp:revision>9</cp:revision>
  <dcterms:created xsi:type="dcterms:W3CDTF">2022-06-17T14:02:13Z</dcterms:created>
  <dcterms:modified xsi:type="dcterms:W3CDTF">2023-09-19T11:06:56Z</dcterms:modified>
  <cp:category/>
</cp:coreProperties>
</file>