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2198" y="3164509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12198" y="4481490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12198" y="381029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12198" y="3334079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9856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0918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1980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98569" y="3305222"/>
              <a:ext cx="0" cy="26178"/>
            </a:xfrm>
            <a:custGeom>
              <a:avLst/>
              <a:pathLst>
                <a:path w="0" h="26178">
                  <a:moveTo>
                    <a:pt x="0" y="261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98569" y="3374890"/>
              <a:ext cx="0" cy="39179"/>
            </a:xfrm>
            <a:custGeom>
              <a:avLst/>
              <a:pathLst>
                <a:path w="0" h="39179">
                  <a:moveTo>
                    <a:pt x="0" y="0"/>
                  </a:moveTo>
                  <a:lnTo>
                    <a:pt x="0" y="391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3394587" y="3331401"/>
              <a:ext cx="607963" cy="43489"/>
            </a:xfrm>
            <a:custGeom>
              <a:avLst/>
              <a:pathLst>
                <a:path w="607963" h="43489">
                  <a:moveTo>
                    <a:pt x="0" y="0"/>
                  </a:moveTo>
                  <a:lnTo>
                    <a:pt x="0" y="43489"/>
                  </a:lnTo>
                  <a:lnTo>
                    <a:pt x="607963" y="4348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94587" y="3362036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84360" y="32205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09186" y="3263310"/>
              <a:ext cx="0" cy="64976"/>
            </a:xfrm>
            <a:custGeom>
              <a:avLst/>
              <a:pathLst>
                <a:path w="0" h="64976">
                  <a:moveTo>
                    <a:pt x="0" y="649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09186" y="3378643"/>
              <a:ext cx="0" cy="53342"/>
            </a:xfrm>
            <a:custGeom>
              <a:avLst/>
              <a:pathLst>
                <a:path w="0" h="53342">
                  <a:moveTo>
                    <a:pt x="0" y="0"/>
                  </a:moveTo>
                  <a:lnTo>
                    <a:pt x="0" y="533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205205" y="3328287"/>
              <a:ext cx="607963" cy="50355"/>
            </a:xfrm>
            <a:custGeom>
              <a:avLst/>
              <a:pathLst>
                <a:path w="607963" h="50355">
                  <a:moveTo>
                    <a:pt x="0" y="0"/>
                  </a:moveTo>
                  <a:lnTo>
                    <a:pt x="0" y="50355"/>
                  </a:lnTo>
                  <a:lnTo>
                    <a:pt x="607963" y="50355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5205" y="3338936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94978" y="44536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294978" y="444073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94978" y="45007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19804" y="3229321"/>
              <a:ext cx="0" cy="104829"/>
            </a:xfrm>
            <a:custGeom>
              <a:avLst/>
              <a:pathLst>
                <a:path w="0" h="104829">
                  <a:moveTo>
                    <a:pt x="0" y="104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19804" y="3706108"/>
              <a:ext cx="0" cy="180163"/>
            </a:xfrm>
            <a:custGeom>
              <a:avLst/>
              <a:pathLst>
                <a:path w="0" h="180163">
                  <a:moveTo>
                    <a:pt x="0" y="0"/>
                  </a:moveTo>
                  <a:lnTo>
                    <a:pt x="0" y="1801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015822" y="3334150"/>
              <a:ext cx="607963" cy="371958"/>
            </a:xfrm>
            <a:custGeom>
              <a:avLst/>
              <a:pathLst>
                <a:path w="607963" h="371958">
                  <a:moveTo>
                    <a:pt x="0" y="0"/>
                  </a:moveTo>
                  <a:lnTo>
                    <a:pt x="0" y="371958"/>
                  </a:lnTo>
                  <a:lnTo>
                    <a:pt x="607963" y="37195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15822" y="3375007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12198" y="3334079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12198" y="5163474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212198" y="649944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12198" y="534594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12198" y="641797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12198" y="5881958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12198" y="5568410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2198" y="517338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9856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0918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1980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73743" y="60532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73743" y="609865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98569" y="5268539"/>
              <a:ext cx="0" cy="48153"/>
            </a:xfrm>
            <a:custGeom>
              <a:avLst/>
              <a:pathLst>
                <a:path w="0" h="48153">
                  <a:moveTo>
                    <a:pt x="0" y="48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98569" y="5373901"/>
              <a:ext cx="0" cy="18544"/>
            </a:xfrm>
            <a:custGeom>
              <a:avLst/>
              <a:pathLst>
                <a:path w="0" h="18544">
                  <a:moveTo>
                    <a:pt x="0" y="0"/>
                  </a:moveTo>
                  <a:lnTo>
                    <a:pt x="0" y="185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394587" y="5316693"/>
              <a:ext cx="607963" cy="57208"/>
            </a:xfrm>
            <a:custGeom>
              <a:avLst/>
              <a:pathLst>
                <a:path w="607963" h="57208">
                  <a:moveTo>
                    <a:pt x="0" y="0"/>
                  </a:moveTo>
                  <a:lnTo>
                    <a:pt x="0" y="57208"/>
                  </a:lnTo>
                  <a:lnTo>
                    <a:pt x="607963" y="5720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94587" y="534942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84360" y="550346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484360" y="604778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84360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484360" y="57860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09186" y="5262479"/>
              <a:ext cx="0" cy="58800"/>
            </a:xfrm>
            <a:custGeom>
              <a:avLst/>
              <a:pathLst>
                <a:path w="0" h="58800">
                  <a:moveTo>
                    <a:pt x="0" y="58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09186" y="5376906"/>
              <a:ext cx="0" cy="21282"/>
            </a:xfrm>
            <a:custGeom>
              <a:avLst/>
              <a:pathLst>
                <a:path w="0" h="21282">
                  <a:moveTo>
                    <a:pt x="0" y="0"/>
                  </a:moveTo>
                  <a:lnTo>
                    <a:pt x="0" y="212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205205" y="5321279"/>
              <a:ext cx="607963" cy="55626"/>
            </a:xfrm>
            <a:custGeom>
              <a:avLst/>
              <a:pathLst>
                <a:path w="607963" h="55626">
                  <a:moveTo>
                    <a:pt x="0" y="0"/>
                  </a:moveTo>
                  <a:lnTo>
                    <a:pt x="0" y="55626"/>
                  </a:lnTo>
                  <a:lnTo>
                    <a:pt x="607963" y="5562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05205" y="534863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294978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319804" y="5266067"/>
              <a:ext cx="0" cy="74749"/>
            </a:xfrm>
            <a:custGeom>
              <a:avLst/>
              <a:pathLst>
                <a:path w="0" h="74749">
                  <a:moveTo>
                    <a:pt x="0" y="747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19804" y="5798776"/>
              <a:ext cx="0" cy="643556"/>
            </a:xfrm>
            <a:custGeom>
              <a:avLst/>
              <a:pathLst>
                <a:path w="0" h="643556">
                  <a:moveTo>
                    <a:pt x="0" y="0"/>
                  </a:moveTo>
                  <a:lnTo>
                    <a:pt x="0" y="6435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015822" y="5340816"/>
              <a:ext cx="607963" cy="457960"/>
            </a:xfrm>
            <a:custGeom>
              <a:avLst/>
              <a:pathLst>
                <a:path w="607963" h="457960">
                  <a:moveTo>
                    <a:pt x="0" y="0"/>
                  </a:moveTo>
                  <a:lnTo>
                    <a:pt x="0" y="457960"/>
                  </a:lnTo>
                  <a:lnTo>
                    <a:pt x="607963" y="457960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015822" y="535371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12198" y="534594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212198" y="7162438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12198" y="837181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212198" y="7938262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12198" y="763065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212198" y="7392050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12198" y="7197099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98569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09186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31980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73743" y="76951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73743" y="757852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98569" y="7360345"/>
              <a:ext cx="0" cy="28253"/>
            </a:xfrm>
            <a:custGeom>
              <a:avLst/>
              <a:pathLst>
                <a:path w="0" h="28253">
                  <a:moveTo>
                    <a:pt x="0" y="282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98569" y="7467281"/>
              <a:ext cx="0" cy="88856"/>
            </a:xfrm>
            <a:custGeom>
              <a:avLst/>
              <a:pathLst>
                <a:path w="0" h="88856">
                  <a:moveTo>
                    <a:pt x="0" y="0"/>
                  </a:moveTo>
                  <a:lnTo>
                    <a:pt x="0" y="888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94587" y="7388598"/>
              <a:ext cx="607963" cy="78682"/>
            </a:xfrm>
            <a:custGeom>
              <a:avLst/>
              <a:pathLst>
                <a:path w="607963" h="78682">
                  <a:moveTo>
                    <a:pt x="0" y="0"/>
                  </a:moveTo>
                  <a:lnTo>
                    <a:pt x="0" y="78682"/>
                  </a:lnTo>
                  <a:lnTo>
                    <a:pt x="607963" y="78682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394587" y="742729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484360" y="762281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09186" y="7297766"/>
              <a:ext cx="0" cy="56427"/>
            </a:xfrm>
            <a:custGeom>
              <a:avLst/>
              <a:pathLst>
                <a:path w="0" h="56427">
                  <a:moveTo>
                    <a:pt x="0" y="564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09186" y="7460950"/>
              <a:ext cx="0" cy="138036"/>
            </a:xfrm>
            <a:custGeom>
              <a:avLst/>
              <a:pathLst>
                <a:path w="0" h="138036">
                  <a:moveTo>
                    <a:pt x="0" y="0"/>
                  </a:moveTo>
                  <a:lnTo>
                    <a:pt x="0" y="1380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05205" y="7354193"/>
              <a:ext cx="607963" cy="106757"/>
            </a:xfrm>
            <a:custGeom>
              <a:avLst/>
              <a:pathLst>
                <a:path w="607963" h="106757">
                  <a:moveTo>
                    <a:pt x="0" y="0"/>
                  </a:moveTo>
                  <a:lnTo>
                    <a:pt x="0" y="106757"/>
                  </a:lnTo>
                  <a:lnTo>
                    <a:pt x="607963" y="106757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205205" y="739636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94978" y="820325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294978" y="838648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94978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19804" y="7227249"/>
              <a:ext cx="0" cy="193346"/>
            </a:xfrm>
            <a:custGeom>
              <a:avLst/>
              <a:pathLst>
                <a:path w="0" h="193346">
                  <a:moveTo>
                    <a:pt x="0" y="1933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19804" y="7583040"/>
              <a:ext cx="0" cy="144226"/>
            </a:xfrm>
            <a:custGeom>
              <a:avLst/>
              <a:pathLst>
                <a:path w="0" h="144226">
                  <a:moveTo>
                    <a:pt x="0" y="0"/>
                  </a:moveTo>
                  <a:lnTo>
                    <a:pt x="0" y="1442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015822" y="7420596"/>
              <a:ext cx="607963" cy="162444"/>
            </a:xfrm>
            <a:custGeom>
              <a:avLst/>
              <a:pathLst>
                <a:path w="607963" h="162444">
                  <a:moveTo>
                    <a:pt x="0" y="0"/>
                  </a:moveTo>
                  <a:lnTo>
                    <a:pt x="0" y="162444"/>
                  </a:lnTo>
                  <a:lnTo>
                    <a:pt x="607963" y="162444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015822" y="747797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212198" y="763065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332323" y="3164509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332323" y="4409384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332323" y="4546002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332323" y="428717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32323" y="348318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81869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2931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43992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818693" y="4220184"/>
              <a:ext cx="0" cy="69629"/>
            </a:xfrm>
            <a:custGeom>
              <a:avLst/>
              <a:pathLst>
                <a:path w="0" h="69629">
                  <a:moveTo>
                    <a:pt x="0" y="69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818693" y="4362441"/>
              <a:ext cx="0" cy="80410"/>
            </a:xfrm>
            <a:custGeom>
              <a:avLst/>
              <a:pathLst>
                <a:path w="0" h="80410">
                  <a:moveTo>
                    <a:pt x="0" y="0"/>
                  </a:moveTo>
                  <a:lnTo>
                    <a:pt x="0" y="804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514712" y="4289814"/>
              <a:ext cx="607963" cy="72626"/>
            </a:xfrm>
            <a:custGeom>
              <a:avLst/>
              <a:pathLst>
                <a:path w="607963" h="72626">
                  <a:moveTo>
                    <a:pt x="0" y="0"/>
                  </a:moveTo>
                  <a:lnTo>
                    <a:pt x="0" y="72626"/>
                  </a:lnTo>
                  <a:lnTo>
                    <a:pt x="607963" y="7262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514712" y="4306717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629311" y="4245475"/>
              <a:ext cx="0" cy="24410"/>
            </a:xfrm>
            <a:custGeom>
              <a:avLst/>
              <a:pathLst>
                <a:path w="0" h="24410">
                  <a:moveTo>
                    <a:pt x="0" y="244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629311" y="4371854"/>
              <a:ext cx="0" cy="67111"/>
            </a:xfrm>
            <a:custGeom>
              <a:avLst/>
              <a:pathLst>
                <a:path w="0" h="67111">
                  <a:moveTo>
                    <a:pt x="0" y="0"/>
                  </a:moveTo>
                  <a:lnTo>
                    <a:pt x="0" y="671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325329" y="4269886"/>
              <a:ext cx="607963" cy="101968"/>
            </a:xfrm>
            <a:custGeom>
              <a:avLst/>
              <a:pathLst>
                <a:path w="607963" h="101968">
                  <a:moveTo>
                    <a:pt x="0" y="0"/>
                  </a:moveTo>
                  <a:lnTo>
                    <a:pt x="0" y="101968"/>
                  </a:lnTo>
                  <a:lnTo>
                    <a:pt x="607963" y="10196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25329" y="4294116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415103" y="35320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415103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439929" y="4209520"/>
              <a:ext cx="0" cy="35350"/>
            </a:xfrm>
            <a:custGeom>
              <a:avLst/>
              <a:pathLst>
                <a:path w="0" h="35350">
                  <a:moveTo>
                    <a:pt x="0" y="353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439929" y="4371840"/>
              <a:ext cx="0" cy="153713"/>
            </a:xfrm>
            <a:custGeom>
              <a:avLst/>
              <a:pathLst>
                <a:path w="0" h="153713">
                  <a:moveTo>
                    <a:pt x="0" y="0"/>
                  </a:moveTo>
                  <a:lnTo>
                    <a:pt x="0" y="1537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8135947" y="4244871"/>
              <a:ext cx="607963" cy="126968"/>
            </a:xfrm>
            <a:custGeom>
              <a:avLst/>
              <a:pathLst>
                <a:path w="607963" h="126968">
                  <a:moveTo>
                    <a:pt x="0" y="0"/>
                  </a:moveTo>
                  <a:lnTo>
                    <a:pt x="0" y="126968"/>
                  </a:lnTo>
                  <a:lnTo>
                    <a:pt x="607963" y="12696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135947" y="430888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332323" y="4287175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332323" y="5163474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332323" y="5639278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332323" y="631563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332323" y="594914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332323" y="5370863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1869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62931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43992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818693" y="5452739"/>
              <a:ext cx="0" cy="164170"/>
            </a:xfrm>
            <a:custGeom>
              <a:avLst/>
              <a:pathLst>
                <a:path w="0" h="164170">
                  <a:moveTo>
                    <a:pt x="0" y="1641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818693" y="5739388"/>
              <a:ext cx="0" cy="115597"/>
            </a:xfrm>
            <a:custGeom>
              <a:avLst/>
              <a:pathLst>
                <a:path w="0" h="115597">
                  <a:moveTo>
                    <a:pt x="0" y="0"/>
                  </a:moveTo>
                  <a:lnTo>
                    <a:pt x="0" y="1155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514712" y="5616910"/>
              <a:ext cx="607963" cy="122478"/>
            </a:xfrm>
            <a:custGeom>
              <a:avLst/>
              <a:pathLst>
                <a:path w="607963" h="122478">
                  <a:moveTo>
                    <a:pt x="0" y="0"/>
                  </a:moveTo>
                  <a:lnTo>
                    <a:pt x="0" y="122478"/>
                  </a:lnTo>
                  <a:lnTo>
                    <a:pt x="607963" y="122478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14712" y="568044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29311" y="5538404"/>
              <a:ext cx="0" cy="90939"/>
            </a:xfrm>
            <a:custGeom>
              <a:avLst/>
              <a:pathLst>
                <a:path w="0" h="90939">
                  <a:moveTo>
                    <a:pt x="0" y="909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629311" y="5743150"/>
              <a:ext cx="0" cy="111981"/>
            </a:xfrm>
            <a:custGeom>
              <a:avLst/>
              <a:pathLst>
                <a:path w="0" h="111981">
                  <a:moveTo>
                    <a:pt x="0" y="0"/>
                  </a:moveTo>
                  <a:lnTo>
                    <a:pt x="0" y="111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325329" y="5629343"/>
              <a:ext cx="607963" cy="113806"/>
            </a:xfrm>
            <a:custGeom>
              <a:avLst/>
              <a:pathLst>
                <a:path w="607963" h="113806">
                  <a:moveTo>
                    <a:pt x="0" y="0"/>
                  </a:moveTo>
                  <a:lnTo>
                    <a:pt x="0" y="113806"/>
                  </a:lnTo>
                  <a:lnTo>
                    <a:pt x="607963" y="11380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25329" y="5679222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415103" y="6336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415103" y="612091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415103" y="623200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8415103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415103" y="61319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415103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415103" y="61076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439929" y="5304942"/>
              <a:ext cx="0" cy="278134"/>
            </a:xfrm>
            <a:custGeom>
              <a:avLst/>
              <a:pathLst>
                <a:path w="0" h="278134">
                  <a:moveTo>
                    <a:pt x="0" y="2781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439929" y="5769901"/>
              <a:ext cx="0" cy="75657"/>
            </a:xfrm>
            <a:custGeom>
              <a:avLst/>
              <a:pathLst>
                <a:path w="0" h="75657">
                  <a:moveTo>
                    <a:pt x="0" y="0"/>
                  </a:moveTo>
                  <a:lnTo>
                    <a:pt x="0" y="756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135947" y="5583076"/>
              <a:ext cx="607963" cy="186825"/>
            </a:xfrm>
            <a:custGeom>
              <a:avLst/>
              <a:pathLst>
                <a:path w="607963" h="186825">
                  <a:moveTo>
                    <a:pt x="0" y="0"/>
                  </a:moveTo>
                  <a:lnTo>
                    <a:pt x="0" y="186825"/>
                  </a:lnTo>
                  <a:lnTo>
                    <a:pt x="607963" y="186825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135947" y="5704095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332323" y="5639278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9623898" y="3164509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9623898" y="360768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9623898" y="333182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9623898" y="3222343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9623898" y="4358911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9623898" y="402648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9623898" y="3790627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9623898" y="3458203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011026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092088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173150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110268" y="3282142"/>
              <a:ext cx="0" cy="345073"/>
            </a:xfrm>
            <a:custGeom>
              <a:avLst/>
              <a:pathLst>
                <a:path w="0" h="345073">
                  <a:moveTo>
                    <a:pt x="0" y="3450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110268" y="4197247"/>
              <a:ext cx="0" cy="172936"/>
            </a:xfrm>
            <a:custGeom>
              <a:avLst/>
              <a:pathLst>
                <a:path w="0" h="172936">
                  <a:moveTo>
                    <a:pt x="0" y="0"/>
                  </a:moveTo>
                  <a:lnTo>
                    <a:pt x="0" y="172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9806287" y="3627215"/>
              <a:ext cx="607963" cy="570031"/>
            </a:xfrm>
            <a:custGeom>
              <a:avLst/>
              <a:pathLst>
                <a:path w="607963" h="570031">
                  <a:moveTo>
                    <a:pt x="0" y="0"/>
                  </a:moveTo>
                  <a:lnTo>
                    <a:pt x="0" y="570031"/>
                  </a:lnTo>
                  <a:lnTo>
                    <a:pt x="607963" y="570031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806287" y="416650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920886" y="3420220"/>
              <a:ext cx="0" cy="273604"/>
            </a:xfrm>
            <a:custGeom>
              <a:avLst/>
              <a:pathLst>
                <a:path w="0" h="273604">
                  <a:moveTo>
                    <a:pt x="0" y="2736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920886" y="4184604"/>
              <a:ext cx="0" cy="57163"/>
            </a:xfrm>
            <a:custGeom>
              <a:avLst/>
              <a:pathLst>
                <a:path w="0" h="57163">
                  <a:moveTo>
                    <a:pt x="0" y="0"/>
                  </a:moveTo>
                  <a:lnTo>
                    <a:pt x="0" y="571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10616904" y="3693825"/>
              <a:ext cx="607963" cy="490779"/>
            </a:xfrm>
            <a:custGeom>
              <a:avLst/>
              <a:pathLst>
                <a:path w="607963" h="490779">
                  <a:moveTo>
                    <a:pt x="0" y="0"/>
                  </a:moveTo>
                  <a:lnTo>
                    <a:pt x="0" y="490779"/>
                  </a:lnTo>
                  <a:lnTo>
                    <a:pt x="607963" y="49077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616904" y="4125839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1731503" y="3229321"/>
              <a:ext cx="0" cy="438025"/>
            </a:xfrm>
            <a:custGeom>
              <a:avLst/>
              <a:pathLst>
                <a:path w="0" h="438025">
                  <a:moveTo>
                    <a:pt x="0" y="4380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1731503" y="4252356"/>
              <a:ext cx="0" cy="273196"/>
            </a:xfrm>
            <a:custGeom>
              <a:avLst/>
              <a:pathLst>
                <a:path w="0" h="273196">
                  <a:moveTo>
                    <a:pt x="0" y="0"/>
                  </a:moveTo>
                  <a:lnTo>
                    <a:pt x="0" y="2731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11427522" y="3667346"/>
              <a:ext cx="607963" cy="585010"/>
            </a:xfrm>
            <a:custGeom>
              <a:avLst/>
              <a:pathLst>
                <a:path w="607963" h="585010">
                  <a:moveTo>
                    <a:pt x="0" y="0"/>
                  </a:moveTo>
                  <a:lnTo>
                    <a:pt x="0" y="585010"/>
                  </a:lnTo>
                  <a:lnTo>
                    <a:pt x="607963" y="585010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1427522" y="4168255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9623898" y="4175964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623898" y="5163474"/>
              <a:ext cx="259397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9623898" y="633376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3898" y="6523452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3898" y="616408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11026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92088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173150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0085442" y="524288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0110268" y="5752615"/>
              <a:ext cx="0" cy="64605"/>
            </a:xfrm>
            <a:custGeom>
              <a:avLst/>
              <a:pathLst>
                <a:path w="0" h="64605">
                  <a:moveTo>
                    <a:pt x="0" y="64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10268" y="6174991"/>
              <a:ext cx="0" cy="165595"/>
            </a:xfrm>
            <a:custGeom>
              <a:avLst/>
              <a:pathLst>
                <a:path w="0" h="165595">
                  <a:moveTo>
                    <a:pt x="0" y="0"/>
                  </a:moveTo>
                  <a:lnTo>
                    <a:pt x="0" y="1655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9806287" y="5817221"/>
              <a:ext cx="607963" cy="357769"/>
            </a:xfrm>
            <a:custGeom>
              <a:avLst/>
              <a:pathLst>
                <a:path w="607963" h="357769">
                  <a:moveTo>
                    <a:pt x="0" y="0"/>
                  </a:moveTo>
                  <a:lnTo>
                    <a:pt x="0" y="357769"/>
                  </a:lnTo>
                  <a:lnTo>
                    <a:pt x="607963" y="357769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806287" y="6132523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0920886" y="5588474"/>
              <a:ext cx="0" cy="271096"/>
            </a:xfrm>
            <a:custGeom>
              <a:avLst/>
              <a:pathLst>
                <a:path w="0" h="271096">
                  <a:moveTo>
                    <a:pt x="0" y="271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20886" y="6172235"/>
              <a:ext cx="0" cy="82448"/>
            </a:xfrm>
            <a:custGeom>
              <a:avLst/>
              <a:pathLst>
                <a:path w="0" h="82448">
                  <a:moveTo>
                    <a:pt x="0" y="0"/>
                  </a:moveTo>
                  <a:lnTo>
                    <a:pt x="0" y="824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0616904" y="5859570"/>
              <a:ext cx="607963" cy="312665"/>
            </a:xfrm>
            <a:custGeom>
              <a:avLst/>
              <a:pathLst>
                <a:path w="607963" h="312665">
                  <a:moveTo>
                    <a:pt x="0" y="0"/>
                  </a:moveTo>
                  <a:lnTo>
                    <a:pt x="0" y="312665"/>
                  </a:lnTo>
                  <a:lnTo>
                    <a:pt x="607963" y="312665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0616904" y="6095218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1706677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731503" y="5781737"/>
              <a:ext cx="0" cy="106057"/>
            </a:xfrm>
            <a:custGeom>
              <a:avLst/>
              <a:pathLst>
                <a:path w="0" h="106057">
                  <a:moveTo>
                    <a:pt x="0" y="1060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731503" y="6291631"/>
              <a:ext cx="0" cy="232886"/>
            </a:xfrm>
            <a:custGeom>
              <a:avLst/>
              <a:pathLst>
                <a:path w="0" h="232886">
                  <a:moveTo>
                    <a:pt x="0" y="0"/>
                  </a:moveTo>
                  <a:lnTo>
                    <a:pt x="0" y="2328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1427522" y="5887794"/>
              <a:ext cx="607963" cy="403836"/>
            </a:xfrm>
            <a:custGeom>
              <a:avLst/>
              <a:pathLst>
                <a:path w="607963" h="403836">
                  <a:moveTo>
                    <a:pt x="0" y="0"/>
                  </a:moveTo>
                  <a:lnTo>
                    <a:pt x="0" y="403836"/>
                  </a:lnTo>
                  <a:lnTo>
                    <a:pt x="607963" y="403836"/>
                  </a:lnTo>
                  <a:lnTo>
                    <a:pt x="607963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1427522" y="6178657"/>
              <a:ext cx="607963" cy="0"/>
            </a:xfrm>
            <a:custGeom>
              <a:avLst/>
              <a:pathLst>
                <a:path w="607963" h="0">
                  <a:moveTo>
                    <a:pt x="0" y="0"/>
                  </a:moveTo>
                  <a:lnTo>
                    <a:pt x="60796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623898" y="6164086"/>
              <a:ext cx="2593976" cy="0"/>
            </a:xfrm>
            <a:custGeom>
              <a:avLst/>
              <a:pathLst>
                <a:path w="2593976" h="0">
                  <a:moveTo>
                    <a:pt x="0" y="0"/>
                  </a:moveTo>
                  <a:lnTo>
                    <a:pt x="2593976" y="0"/>
                  </a:lnTo>
                  <a:lnTo>
                    <a:pt x="259397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3212198" y="6779117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4379358" y="6857966"/>
              <a:ext cx="25965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Vp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3212198" y="4780153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4430158" y="4882020"/>
              <a:ext cx="158055" cy="1625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  <p:sp>
          <p:nvSpPr>
            <p:cNvPr id="188" name="rc188"/>
            <p:cNvSpPr/>
            <p:nvPr/>
          </p:nvSpPr>
          <p:spPr>
            <a:xfrm>
              <a:off x="6332323" y="4780153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7505040" y="4896705"/>
              <a:ext cx="24854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</a:t>
              </a:r>
            </a:p>
          </p:txBody>
        </p:sp>
        <p:sp>
          <p:nvSpPr>
            <p:cNvPr id="190" name="rc190"/>
            <p:cNvSpPr/>
            <p:nvPr/>
          </p:nvSpPr>
          <p:spPr>
            <a:xfrm>
              <a:off x="9623898" y="4780153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10768486" y="4899086"/>
              <a:ext cx="30480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VM</a:t>
              </a:r>
            </a:p>
          </p:txBody>
        </p:sp>
        <p:sp>
          <p:nvSpPr>
            <p:cNvPr id="192" name="rc192"/>
            <p:cNvSpPr/>
            <p:nvPr/>
          </p:nvSpPr>
          <p:spPr>
            <a:xfrm>
              <a:off x="3212198" y="2781189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407586" y="2895161"/>
              <a:ext cx="203200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Cl</a:t>
              </a:r>
            </a:p>
          </p:txBody>
        </p:sp>
        <p:sp>
          <p:nvSpPr>
            <p:cNvPr id="194" name="rc194"/>
            <p:cNvSpPr/>
            <p:nvPr/>
          </p:nvSpPr>
          <p:spPr>
            <a:xfrm>
              <a:off x="6332323" y="2781189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7482566" y="2900122"/>
              <a:ext cx="293489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KA</a:t>
              </a:r>
            </a:p>
          </p:txBody>
        </p:sp>
        <p:sp>
          <p:nvSpPr>
            <p:cNvPr id="196" name="rc196"/>
            <p:cNvSpPr/>
            <p:nvPr/>
          </p:nvSpPr>
          <p:spPr>
            <a:xfrm>
              <a:off x="9623898" y="2781189"/>
              <a:ext cx="259397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10762880" y="2900122"/>
              <a:ext cx="316011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KM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9170994" y="4283108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9170994" y="3950584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9170994" y="371482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9170994" y="338239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02" name="pl202"/>
            <p:cNvSpPr/>
            <p:nvPr/>
          </p:nvSpPr>
          <p:spPr>
            <a:xfrm>
              <a:off x="9560635" y="435891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560635" y="402648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9560635" y="379062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9560635" y="345820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9170994" y="6447649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9057984" y="6088283"/>
              <a:ext cx="45204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9560635" y="65234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9560635" y="616408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5935974" y="4470199"/>
              <a:ext cx="282475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105440" y="421385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105440" y="340986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6269060" y="45460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269060" y="42871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269060" y="34831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5992430" y="623982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992430" y="587333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5992430" y="529506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6269060" y="631563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269060" y="594914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269060" y="537086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2985315" y="440816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985315" y="3734395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985315" y="3261351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3148935" y="44814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148935" y="38102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148935" y="333407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2985315" y="6344649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2985315" y="5808635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2985315" y="549250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2985315" y="5100163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3148935" y="64179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148935" y="58819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148935" y="556841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3148935" y="517338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2872305" y="829601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872305" y="786236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872305" y="755484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872305" y="731624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872305" y="712129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3148935" y="83718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148935" y="793826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148935" y="763065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148935" y="739205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148935" y="71970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089050" y="2046607"/>
              <a:ext cx="5251972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5342101" y="217313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451829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451829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5369533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369533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6252758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6362486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6362486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6280190" y="2227996"/>
              <a:ext cx="164591" cy="109728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6280190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8430240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539968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539968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8457672" y="2227996"/>
              <a:ext cx="164592" cy="109728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8457672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5688082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6598740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8776222" y="2204973"/>
              <a:ext cx="1434008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222" y="4446907"/>
              <a:ext cx="4858552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16222" y="611137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6222" y="5723578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16222" y="5335782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416222" y="4947986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16222" y="4560191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16222" y="5917476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16222" y="5529680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16222" y="514188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416222" y="4754089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3706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447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5252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025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679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7570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8343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911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49889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0662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43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220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2980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3753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14526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5299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3607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6844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7617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68390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791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9936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070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148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2225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33027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4380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54573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65346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7611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86891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97664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8437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19210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29983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0756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5152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62301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73074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8384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94620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0539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91913" y="521682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91913" y="52098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699642" y="52276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99642" y="523124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07370" y="522084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07370" y="52287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15098" y="521849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15098" y="521921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22827" y="527613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2827" y="52654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30555" y="537312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0555" y="537294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38284" y="52794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38284" y="527918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46012" y="504587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46012" y="50378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53741" y="504388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53741" y="504817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561469" y="503574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61469" y="503842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669197" y="503875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669197" y="503097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776926" y="50732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776926" y="506596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884654" y="527070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884654" y="52594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92383" y="508798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92383" y="508282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100111" y="52518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00111" y="525085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207840" y="521295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07840" y="52146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315568" y="518630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15568" y="517683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423296" y="523840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423296" y="522048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531025" y="511947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31025" y="512807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638753" y="526712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638753" y="526320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746482" y="515699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46482" y="51638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854210" y="526538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854210" y="52333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61939" y="528639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61939" y="527257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069667" y="52353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069667" y="522812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177395" y="524021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177395" y="525674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285124" y="510385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85124" y="50675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392852" y="505481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392852" y="502669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500581" y="508205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500581" y="506458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08309" y="51426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08309" y="515325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716038" y="513758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716038" y="51502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823766" y="51348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823766" y="512294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931495" y="51775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931495" y="516063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039223" y="508696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039223" y="50612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146951" y="50006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146951" y="499909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254680" y="507625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254680" y="506854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362408" y="51966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362408" y="513857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70137" y="521008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470137" y="51253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577865" y="512487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577865" y="511074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685594" y="51432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685594" y="516091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793322" y="504929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793322" y="507763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901050" y="495703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9901050" y="48327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008779" y="510391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0008779" y="506545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91913" y="520932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99642" y="52294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07370" y="59160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15098" y="52185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22827" y="526666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30555" y="536148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38284" y="52779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46012" y="47856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53741" y="483844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61469" y="57013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669197" y="482023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776926" y="47487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884654" y="508124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992383" y="48786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00111" y="52439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207840" y="52028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315568" y="581476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423296" y="521770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638753" y="527316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746482" y="51627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854210" y="522949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961939" y="52678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069667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177395" y="52499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285124" y="50668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392852" y="500487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500581" y="50639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23766" y="57128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8931495" y="468934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9146951" y="44808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9254680" y="46055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9362408" y="514492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9470137" y="51525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9577865" y="56873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9685594" y="51526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9793322" y="508138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9901050" y="482167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0008779" y="507273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637065" y="4877915"/>
              <a:ext cx="4416865" cy="540185"/>
            </a:xfrm>
            <a:custGeom>
              <a:avLst/>
              <a:pathLst>
                <a:path w="4416865" h="540185">
                  <a:moveTo>
                    <a:pt x="0" y="377099"/>
                  </a:moveTo>
                  <a:lnTo>
                    <a:pt x="107728" y="398484"/>
                  </a:lnTo>
                  <a:lnTo>
                    <a:pt x="215456" y="396013"/>
                  </a:lnTo>
                  <a:lnTo>
                    <a:pt x="323185" y="386448"/>
                  </a:lnTo>
                  <a:lnTo>
                    <a:pt x="430913" y="432698"/>
                  </a:lnTo>
                  <a:lnTo>
                    <a:pt x="538642" y="540185"/>
                  </a:lnTo>
                  <a:lnTo>
                    <a:pt x="646370" y="446419"/>
                  </a:lnTo>
                  <a:lnTo>
                    <a:pt x="754099" y="205114"/>
                  </a:lnTo>
                  <a:lnTo>
                    <a:pt x="861827" y="215415"/>
                  </a:lnTo>
                  <a:lnTo>
                    <a:pt x="969555" y="205662"/>
                  </a:lnTo>
                  <a:lnTo>
                    <a:pt x="1077284" y="198213"/>
                  </a:lnTo>
                  <a:lnTo>
                    <a:pt x="1185012" y="233201"/>
                  </a:lnTo>
                  <a:lnTo>
                    <a:pt x="1292741" y="426697"/>
                  </a:lnTo>
                  <a:lnTo>
                    <a:pt x="1400469" y="250064"/>
                  </a:lnTo>
                  <a:lnTo>
                    <a:pt x="1508198" y="418090"/>
                  </a:lnTo>
                  <a:lnTo>
                    <a:pt x="1615926" y="381848"/>
                  </a:lnTo>
                  <a:lnTo>
                    <a:pt x="1723654" y="344076"/>
                  </a:lnTo>
                  <a:lnTo>
                    <a:pt x="1831383" y="387723"/>
                  </a:lnTo>
                  <a:lnTo>
                    <a:pt x="1939111" y="295306"/>
                  </a:lnTo>
                  <a:lnTo>
                    <a:pt x="2046840" y="430436"/>
                  </a:lnTo>
                  <a:lnTo>
                    <a:pt x="2154568" y="331132"/>
                  </a:lnTo>
                  <a:lnTo>
                    <a:pt x="2262297" y="400633"/>
                  </a:lnTo>
                  <a:lnTo>
                    <a:pt x="2370025" y="439807"/>
                  </a:lnTo>
                  <a:lnTo>
                    <a:pt x="2477753" y="395363"/>
                  </a:lnTo>
                  <a:lnTo>
                    <a:pt x="2585482" y="423979"/>
                  </a:lnTo>
                  <a:lnTo>
                    <a:pt x="2693210" y="234767"/>
                  </a:lnTo>
                  <a:lnTo>
                    <a:pt x="2800939" y="193930"/>
                  </a:lnTo>
                  <a:lnTo>
                    <a:pt x="2908667" y="231824"/>
                  </a:lnTo>
                  <a:lnTo>
                    <a:pt x="3016396" y="320495"/>
                  </a:lnTo>
                  <a:lnTo>
                    <a:pt x="3124124" y="317492"/>
                  </a:lnTo>
                  <a:lnTo>
                    <a:pt x="3231852" y="290184"/>
                  </a:lnTo>
                  <a:lnTo>
                    <a:pt x="3339581" y="327874"/>
                  </a:lnTo>
                  <a:lnTo>
                    <a:pt x="3447309" y="228443"/>
                  </a:lnTo>
                  <a:lnTo>
                    <a:pt x="3555038" y="166331"/>
                  </a:lnTo>
                  <a:lnTo>
                    <a:pt x="3662766" y="235777"/>
                  </a:lnTo>
                  <a:lnTo>
                    <a:pt x="3770495" y="305816"/>
                  </a:lnTo>
                  <a:lnTo>
                    <a:pt x="3878223" y="292617"/>
                  </a:lnTo>
                  <a:lnTo>
                    <a:pt x="3985951" y="277983"/>
                  </a:lnTo>
                  <a:lnTo>
                    <a:pt x="4093680" y="328149"/>
                  </a:lnTo>
                  <a:lnTo>
                    <a:pt x="4201408" y="244867"/>
                  </a:lnTo>
                  <a:lnTo>
                    <a:pt x="4309137" y="0"/>
                  </a:lnTo>
                  <a:lnTo>
                    <a:pt x="4416865" y="232694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637065" y="5002183"/>
              <a:ext cx="4416865" cy="416094"/>
            </a:xfrm>
            <a:custGeom>
              <a:avLst/>
              <a:pathLst>
                <a:path w="4416865" h="416094">
                  <a:moveTo>
                    <a:pt x="0" y="259788"/>
                  </a:moveTo>
                  <a:lnTo>
                    <a:pt x="107728" y="270643"/>
                  </a:lnTo>
                  <a:lnTo>
                    <a:pt x="215456" y="263813"/>
                  </a:lnTo>
                  <a:lnTo>
                    <a:pt x="323185" y="261462"/>
                  </a:lnTo>
                  <a:lnTo>
                    <a:pt x="430913" y="319104"/>
                  </a:lnTo>
                  <a:lnTo>
                    <a:pt x="538642" y="416094"/>
                  </a:lnTo>
                  <a:lnTo>
                    <a:pt x="646370" y="322395"/>
                  </a:lnTo>
                  <a:lnTo>
                    <a:pt x="754099" y="88839"/>
                  </a:lnTo>
                  <a:lnTo>
                    <a:pt x="861827" y="86855"/>
                  </a:lnTo>
                  <a:lnTo>
                    <a:pt x="969555" y="78710"/>
                  </a:lnTo>
                  <a:lnTo>
                    <a:pt x="1077284" y="81718"/>
                  </a:lnTo>
                  <a:lnTo>
                    <a:pt x="1185012" y="116231"/>
                  </a:lnTo>
                  <a:lnTo>
                    <a:pt x="1292741" y="313669"/>
                  </a:lnTo>
                  <a:lnTo>
                    <a:pt x="1400469" y="130953"/>
                  </a:lnTo>
                  <a:lnTo>
                    <a:pt x="1508198" y="294783"/>
                  </a:lnTo>
                  <a:lnTo>
                    <a:pt x="1615926" y="255921"/>
                  </a:lnTo>
                  <a:lnTo>
                    <a:pt x="1723654" y="229272"/>
                  </a:lnTo>
                  <a:lnTo>
                    <a:pt x="1831383" y="281376"/>
                  </a:lnTo>
                  <a:lnTo>
                    <a:pt x="1939111" y="162447"/>
                  </a:lnTo>
                  <a:lnTo>
                    <a:pt x="2046840" y="310093"/>
                  </a:lnTo>
                  <a:lnTo>
                    <a:pt x="2154568" y="199966"/>
                  </a:lnTo>
                  <a:lnTo>
                    <a:pt x="2262297" y="308353"/>
                  </a:lnTo>
                  <a:lnTo>
                    <a:pt x="2370025" y="329365"/>
                  </a:lnTo>
                  <a:lnTo>
                    <a:pt x="2477753" y="278331"/>
                  </a:lnTo>
                  <a:lnTo>
                    <a:pt x="2585482" y="283179"/>
                  </a:lnTo>
                  <a:lnTo>
                    <a:pt x="2693210" y="146822"/>
                  </a:lnTo>
                  <a:lnTo>
                    <a:pt x="2800939" y="97778"/>
                  </a:lnTo>
                  <a:lnTo>
                    <a:pt x="2908667" y="125023"/>
                  </a:lnTo>
                  <a:lnTo>
                    <a:pt x="3016396" y="185583"/>
                  </a:lnTo>
                  <a:lnTo>
                    <a:pt x="3124124" y="180549"/>
                  </a:lnTo>
                  <a:lnTo>
                    <a:pt x="3231852" y="177807"/>
                  </a:lnTo>
                  <a:lnTo>
                    <a:pt x="3339581" y="220542"/>
                  </a:lnTo>
                  <a:lnTo>
                    <a:pt x="3447309" y="129931"/>
                  </a:lnTo>
                  <a:lnTo>
                    <a:pt x="3555038" y="43642"/>
                  </a:lnTo>
                  <a:lnTo>
                    <a:pt x="3662766" y="119221"/>
                  </a:lnTo>
                  <a:lnTo>
                    <a:pt x="3770495" y="239655"/>
                  </a:lnTo>
                  <a:lnTo>
                    <a:pt x="3878223" y="253053"/>
                  </a:lnTo>
                  <a:lnTo>
                    <a:pt x="3985951" y="167839"/>
                  </a:lnTo>
                  <a:lnTo>
                    <a:pt x="4093680" y="186236"/>
                  </a:lnTo>
                  <a:lnTo>
                    <a:pt x="4201408" y="92266"/>
                  </a:lnTo>
                  <a:lnTo>
                    <a:pt x="4309137" y="0"/>
                  </a:lnTo>
                  <a:lnTo>
                    <a:pt x="4416865" y="146885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637065" y="4793934"/>
              <a:ext cx="1831383" cy="1167269"/>
            </a:xfrm>
            <a:custGeom>
              <a:avLst/>
              <a:pathLst>
                <a:path w="1831383" h="1167269">
                  <a:moveTo>
                    <a:pt x="0" y="460538"/>
                  </a:moveTo>
                  <a:lnTo>
                    <a:pt x="107728" y="480700"/>
                  </a:lnTo>
                  <a:lnTo>
                    <a:pt x="215456" y="1167269"/>
                  </a:lnTo>
                  <a:lnTo>
                    <a:pt x="323185" y="469744"/>
                  </a:lnTo>
                  <a:lnTo>
                    <a:pt x="430913" y="517883"/>
                  </a:lnTo>
                  <a:lnTo>
                    <a:pt x="538642" y="612704"/>
                  </a:lnTo>
                  <a:lnTo>
                    <a:pt x="646370" y="529118"/>
                  </a:lnTo>
                  <a:lnTo>
                    <a:pt x="754099" y="36858"/>
                  </a:lnTo>
                  <a:lnTo>
                    <a:pt x="861827" y="89658"/>
                  </a:lnTo>
                  <a:lnTo>
                    <a:pt x="969555" y="952543"/>
                  </a:lnTo>
                  <a:lnTo>
                    <a:pt x="1077284" y="71453"/>
                  </a:lnTo>
                  <a:lnTo>
                    <a:pt x="1185012" y="0"/>
                  </a:lnTo>
                  <a:lnTo>
                    <a:pt x="1292741" y="332458"/>
                  </a:lnTo>
                  <a:lnTo>
                    <a:pt x="1400469" y="129825"/>
                  </a:lnTo>
                  <a:lnTo>
                    <a:pt x="1508198" y="495129"/>
                  </a:lnTo>
                  <a:lnTo>
                    <a:pt x="1615926" y="454093"/>
                  </a:lnTo>
                  <a:lnTo>
                    <a:pt x="1723654" y="1065985"/>
                  </a:lnTo>
                  <a:lnTo>
                    <a:pt x="1831383" y="468923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683905" y="5050029"/>
              <a:ext cx="861827" cy="1058823"/>
            </a:xfrm>
            <a:custGeom>
              <a:avLst/>
              <a:pathLst>
                <a:path w="861827" h="1058823">
                  <a:moveTo>
                    <a:pt x="0" y="268291"/>
                  </a:moveTo>
                  <a:lnTo>
                    <a:pt x="107728" y="157830"/>
                  </a:lnTo>
                  <a:lnTo>
                    <a:pt x="215456" y="224613"/>
                  </a:lnTo>
                  <a:lnTo>
                    <a:pt x="323185" y="262931"/>
                  </a:lnTo>
                  <a:lnTo>
                    <a:pt x="430913" y="1058823"/>
                  </a:lnTo>
                  <a:lnTo>
                    <a:pt x="538642" y="245022"/>
                  </a:lnTo>
                  <a:lnTo>
                    <a:pt x="646370" y="62014"/>
                  </a:lnTo>
                  <a:lnTo>
                    <a:pt x="754099" y="0"/>
                  </a:lnTo>
                  <a:lnTo>
                    <a:pt x="861827" y="5907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8868918" y="4734498"/>
              <a:ext cx="107728" cy="1023480"/>
            </a:xfrm>
            <a:custGeom>
              <a:avLst/>
              <a:pathLst>
                <a:path w="107728" h="1023480">
                  <a:moveTo>
                    <a:pt x="0" y="1023480"/>
                  </a:moveTo>
                  <a:lnTo>
                    <a:pt x="107728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192103" y="4526047"/>
              <a:ext cx="861827" cy="1206408"/>
            </a:xfrm>
            <a:custGeom>
              <a:avLst/>
              <a:pathLst>
                <a:path w="861827" h="1206408">
                  <a:moveTo>
                    <a:pt x="0" y="0"/>
                  </a:moveTo>
                  <a:lnTo>
                    <a:pt x="107728" y="124614"/>
                  </a:lnTo>
                  <a:lnTo>
                    <a:pt x="215456" y="664033"/>
                  </a:lnTo>
                  <a:lnTo>
                    <a:pt x="323185" y="671608"/>
                  </a:lnTo>
                  <a:lnTo>
                    <a:pt x="430913" y="1206408"/>
                  </a:lnTo>
                  <a:lnTo>
                    <a:pt x="538642" y="671731"/>
                  </a:lnTo>
                  <a:lnTo>
                    <a:pt x="646370" y="600484"/>
                  </a:lnTo>
                  <a:lnTo>
                    <a:pt x="754099" y="340781"/>
                  </a:lnTo>
                  <a:lnTo>
                    <a:pt x="861827" y="591842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416222" y="514188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5043785" y="58378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043785" y="545005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5043785" y="506226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5043785" y="467446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190" name="pl190"/>
            <p:cNvSpPr/>
            <p:nvPr/>
          </p:nvSpPr>
          <p:spPr>
            <a:xfrm>
              <a:off x="5352959" y="591747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352959" y="552968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52959" y="51418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352959" y="475408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 rot="-5400000">
              <a:off x="4572908" y="5238273"/>
              <a:ext cx="580714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Vc (L)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2198" y="3164509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12198" y="455216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12198" y="420246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12198" y="385276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12198" y="350305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12198" y="437731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12198" y="402761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2198" y="367790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12198" y="332820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0928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3776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6623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09284" y="4188248"/>
              <a:ext cx="0" cy="110136"/>
            </a:xfrm>
            <a:custGeom>
              <a:avLst/>
              <a:pathLst>
                <a:path w="0" h="110136">
                  <a:moveTo>
                    <a:pt x="0" y="1101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09284" y="4465059"/>
              <a:ext cx="0" cy="57900"/>
            </a:xfrm>
            <a:custGeom>
              <a:avLst/>
              <a:pathLst>
                <a:path w="0" h="57900">
                  <a:moveTo>
                    <a:pt x="0" y="0"/>
                  </a:moveTo>
                  <a:lnTo>
                    <a:pt x="0" y="579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398605" y="4298384"/>
              <a:ext cx="621357" cy="166675"/>
            </a:xfrm>
            <a:custGeom>
              <a:avLst/>
              <a:pathLst>
                <a:path w="621357" h="166675">
                  <a:moveTo>
                    <a:pt x="0" y="0"/>
                  </a:moveTo>
                  <a:lnTo>
                    <a:pt x="0" y="166675"/>
                  </a:lnTo>
                  <a:lnTo>
                    <a:pt x="621357" y="16667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98605" y="441065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37761" y="4194403"/>
              <a:ext cx="0" cy="98886"/>
            </a:xfrm>
            <a:custGeom>
              <a:avLst/>
              <a:pathLst>
                <a:path w="0" h="98886">
                  <a:moveTo>
                    <a:pt x="0" y="988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37761" y="4463887"/>
              <a:ext cx="0" cy="56067"/>
            </a:xfrm>
            <a:custGeom>
              <a:avLst/>
              <a:pathLst>
                <a:path w="0" h="56067">
                  <a:moveTo>
                    <a:pt x="0" y="0"/>
                  </a:moveTo>
                  <a:lnTo>
                    <a:pt x="0" y="560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27082" y="4293289"/>
              <a:ext cx="621357" cy="170597"/>
            </a:xfrm>
            <a:custGeom>
              <a:avLst/>
              <a:pathLst>
                <a:path w="621357" h="170597">
                  <a:moveTo>
                    <a:pt x="0" y="0"/>
                  </a:moveTo>
                  <a:lnTo>
                    <a:pt x="0" y="170597"/>
                  </a:lnTo>
                  <a:lnTo>
                    <a:pt x="621357" y="170597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27082" y="440297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4141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41412" y="334931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66238" y="3648905"/>
              <a:ext cx="0" cy="391001"/>
            </a:xfrm>
            <a:custGeom>
              <a:avLst/>
              <a:pathLst>
                <a:path w="0" h="391001">
                  <a:moveTo>
                    <a:pt x="0" y="3910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366238" y="4458111"/>
              <a:ext cx="0" cy="67441"/>
            </a:xfrm>
            <a:custGeom>
              <a:avLst/>
              <a:pathLst>
                <a:path w="0" h="67441">
                  <a:moveTo>
                    <a:pt x="0" y="0"/>
                  </a:moveTo>
                  <a:lnTo>
                    <a:pt x="0" y="674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055559" y="4039906"/>
              <a:ext cx="621357" cy="418204"/>
            </a:xfrm>
            <a:custGeom>
              <a:avLst/>
              <a:pathLst>
                <a:path w="621357" h="418204">
                  <a:moveTo>
                    <a:pt x="0" y="0"/>
                  </a:moveTo>
                  <a:lnTo>
                    <a:pt x="0" y="418204"/>
                  </a:lnTo>
                  <a:lnTo>
                    <a:pt x="621357" y="418204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055559" y="4297363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12198" y="437731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12198" y="5163474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12198" y="638156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12198" y="598131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2198" y="558105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12198" y="518080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12198" y="658169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12198" y="618143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212198" y="578118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12198" y="538093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70928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3776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36623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8445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09284" y="5565090"/>
              <a:ext cx="0" cy="149076"/>
            </a:xfrm>
            <a:custGeom>
              <a:avLst/>
              <a:pathLst>
                <a:path w="0" h="149076">
                  <a:moveTo>
                    <a:pt x="0" y="1490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09284" y="5901256"/>
              <a:ext cx="0" cy="121857"/>
            </a:xfrm>
            <a:custGeom>
              <a:avLst/>
              <a:pathLst>
                <a:path w="0" h="121857">
                  <a:moveTo>
                    <a:pt x="0" y="0"/>
                  </a:moveTo>
                  <a:lnTo>
                    <a:pt x="0" y="1218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398605" y="5714167"/>
              <a:ext cx="621357" cy="187089"/>
            </a:xfrm>
            <a:custGeom>
              <a:avLst/>
              <a:pathLst>
                <a:path w="621357" h="187089">
                  <a:moveTo>
                    <a:pt x="0" y="0"/>
                  </a:moveTo>
                  <a:lnTo>
                    <a:pt x="0" y="187089"/>
                  </a:lnTo>
                  <a:lnTo>
                    <a:pt x="621357" y="18708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98605" y="578416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37761" y="5601303"/>
              <a:ext cx="0" cy="135685"/>
            </a:xfrm>
            <a:custGeom>
              <a:avLst/>
              <a:pathLst>
                <a:path w="0" h="135685">
                  <a:moveTo>
                    <a:pt x="0" y="1356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37761" y="5852421"/>
              <a:ext cx="0" cy="114059"/>
            </a:xfrm>
            <a:custGeom>
              <a:avLst/>
              <a:pathLst>
                <a:path w="0" h="114059">
                  <a:moveTo>
                    <a:pt x="0" y="0"/>
                  </a:moveTo>
                  <a:lnTo>
                    <a:pt x="0" y="1140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227082" y="5736989"/>
              <a:ext cx="621357" cy="115432"/>
            </a:xfrm>
            <a:custGeom>
              <a:avLst/>
              <a:pathLst>
                <a:path w="621357" h="115432">
                  <a:moveTo>
                    <a:pt x="0" y="0"/>
                  </a:moveTo>
                  <a:lnTo>
                    <a:pt x="0" y="115432"/>
                  </a:lnTo>
                  <a:lnTo>
                    <a:pt x="621357" y="115432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27082" y="581093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41412" y="64854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41412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41412" y="526332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366238" y="5526168"/>
              <a:ext cx="0" cy="226391"/>
            </a:xfrm>
            <a:custGeom>
              <a:avLst/>
              <a:pathLst>
                <a:path w="0" h="226391">
                  <a:moveTo>
                    <a:pt x="0" y="2263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366238" y="6000783"/>
              <a:ext cx="0" cy="318059"/>
            </a:xfrm>
            <a:custGeom>
              <a:avLst/>
              <a:pathLst>
                <a:path w="0" h="318059">
                  <a:moveTo>
                    <a:pt x="0" y="0"/>
                  </a:moveTo>
                  <a:lnTo>
                    <a:pt x="0" y="3180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55559" y="5752560"/>
              <a:ext cx="621357" cy="248223"/>
            </a:xfrm>
            <a:custGeom>
              <a:avLst/>
              <a:pathLst>
                <a:path w="621357" h="248223">
                  <a:moveTo>
                    <a:pt x="0" y="0"/>
                  </a:moveTo>
                  <a:lnTo>
                    <a:pt x="0" y="248223"/>
                  </a:lnTo>
                  <a:lnTo>
                    <a:pt x="621357" y="248223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55559" y="5862903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12198" y="598131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212198" y="7162438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12198" y="851973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212198" y="824114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12198" y="7962552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212198" y="768396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12198" y="740536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212198" y="838044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12198" y="810184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12198" y="782325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12198" y="754466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12198" y="726607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70928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37761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66238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84458" y="778713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709284" y="8116825"/>
              <a:ext cx="0" cy="145815"/>
            </a:xfrm>
            <a:custGeom>
              <a:avLst/>
              <a:pathLst>
                <a:path w="0" h="145815">
                  <a:moveTo>
                    <a:pt x="0" y="14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709284" y="8399794"/>
              <a:ext cx="0" cy="100039"/>
            </a:xfrm>
            <a:custGeom>
              <a:avLst/>
              <a:pathLst>
                <a:path w="0" h="100039">
                  <a:moveTo>
                    <a:pt x="0" y="0"/>
                  </a:moveTo>
                  <a:lnTo>
                    <a:pt x="0" y="1000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98605" y="8262641"/>
              <a:ext cx="621357" cy="137153"/>
            </a:xfrm>
            <a:custGeom>
              <a:avLst/>
              <a:pathLst>
                <a:path w="621357" h="137153">
                  <a:moveTo>
                    <a:pt x="0" y="0"/>
                  </a:moveTo>
                  <a:lnTo>
                    <a:pt x="0" y="137153"/>
                  </a:lnTo>
                  <a:lnTo>
                    <a:pt x="621357" y="137153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98605" y="8370589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37761" y="7996366"/>
              <a:ext cx="0" cy="277547"/>
            </a:xfrm>
            <a:custGeom>
              <a:avLst/>
              <a:pathLst>
                <a:path w="0" h="277547">
                  <a:moveTo>
                    <a:pt x="0" y="2775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37761" y="8459022"/>
              <a:ext cx="0" cy="64459"/>
            </a:xfrm>
            <a:custGeom>
              <a:avLst/>
              <a:pathLst>
                <a:path w="0" h="64459">
                  <a:moveTo>
                    <a:pt x="0" y="0"/>
                  </a:moveTo>
                  <a:lnTo>
                    <a:pt x="0" y="644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227082" y="8273914"/>
              <a:ext cx="621357" cy="185108"/>
            </a:xfrm>
            <a:custGeom>
              <a:avLst/>
              <a:pathLst>
                <a:path w="621357" h="185108">
                  <a:moveTo>
                    <a:pt x="0" y="0"/>
                  </a:moveTo>
                  <a:lnTo>
                    <a:pt x="0" y="185108"/>
                  </a:lnTo>
                  <a:lnTo>
                    <a:pt x="621357" y="185108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27082" y="8350537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41412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366238" y="7731120"/>
              <a:ext cx="0" cy="290508"/>
            </a:xfrm>
            <a:custGeom>
              <a:avLst/>
              <a:pathLst>
                <a:path w="0" h="290508">
                  <a:moveTo>
                    <a:pt x="0" y="290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366238" y="8446212"/>
              <a:ext cx="0" cy="52289"/>
            </a:xfrm>
            <a:custGeom>
              <a:avLst/>
              <a:pathLst>
                <a:path w="0" h="52289">
                  <a:moveTo>
                    <a:pt x="0" y="0"/>
                  </a:moveTo>
                  <a:lnTo>
                    <a:pt x="0" y="522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055559" y="8021628"/>
              <a:ext cx="621357" cy="424584"/>
            </a:xfrm>
            <a:custGeom>
              <a:avLst/>
              <a:pathLst>
                <a:path w="621357" h="424584">
                  <a:moveTo>
                    <a:pt x="0" y="0"/>
                  </a:moveTo>
                  <a:lnTo>
                    <a:pt x="0" y="424584"/>
                  </a:lnTo>
                  <a:lnTo>
                    <a:pt x="621357" y="424584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055559" y="8346468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212198" y="838044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332323" y="3164509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32323" y="453690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332323" y="419920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332323" y="386150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332323" y="352380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332323" y="318611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32323" y="436805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32323" y="403035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332323" y="369265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32323" y="335495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82940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65788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48636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29409" y="3629217"/>
              <a:ext cx="0" cy="269599"/>
            </a:xfrm>
            <a:custGeom>
              <a:avLst/>
              <a:pathLst>
                <a:path w="0" h="269599">
                  <a:moveTo>
                    <a:pt x="0" y="269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829409" y="4230470"/>
              <a:ext cx="0" cy="215570"/>
            </a:xfrm>
            <a:custGeom>
              <a:avLst/>
              <a:pathLst>
                <a:path w="0" h="215570">
                  <a:moveTo>
                    <a:pt x="0" y="0"/>
                  </a:moveTo>
                  <a:lnTo>
                    <a:pt x="0" y="2155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518730" y="3898816"/>
              <a:ext cx="621357" cy="331653"/>
            </a:xfrm>
            <a:custGeom>
              <a:avLst/>
              <a:pathLst>
                <a:path w="621357" h="331653">
                  <a:moveTo>
                    <a:pt x="0" y="0"/>
                  </a:moveTo>
                  <a:lnTo>
                    <a:pt x="0" y="331653"/>
                  </a:lnTo>
                  <a:lnTo>
                    <a:pt x="621357" y="331653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518730" y="4063139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57886" y="3632953"/>
              <a:ext cx="0" cy="189237"/>
            </a:xfrm>
            <a:custGeom>
              <a:avLst/>
              <a:pathLst>
                <a:path w="0" h="189237">
                  <a:moveTo>
                    <a:pt x="0" y="189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57886" y="4264821"/>
              <a:ext cx="0" cy="260731"/>
            </a:xfrm>
            <a:custGeom>
              <a:avLst/>
              <a:pathLst>
                <a:path w="0" h="260731">
                  <a:moveTo>
                    <a:pt x="0" y="0"/>
                  </a:moveTo>
                  <a:lnTo>
                    <a:pt x="0" y="2607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347207" y="3822190"/>
              <a:ext cx="621357" cy="442631"/>
            </a:xfrm>
            <a:custGeom>
              <a:avLst/>
              <a:pathLst>
                <a:path w="621357" h="442631">
                  <a:moveTo>
                    <a:pt x="0" y="0"/>
                  </a:moveTo>
                  <a:lnTo>
                    <a:pt x="0" y="442631"/>
                  </a:lnTo>
                  <a:lnTo>
                    <a:pt x="621357" y="442631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347207" y="4081435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461537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486363" y="3750618"/>
              <a:ext cx="0" cy="107561"/>
            </a:xfrm>
            <a:custGeom>
              <a:avLst/>
              <a:pathLst>
                <a:path w="0" h="107561">
                  <a:moveTo>
                    <a:pt x="0" y="1075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486363" y="4248172"/>
              <a:ext cx="0" cy="203757"/>
            </a:xfrm>
            <a:custGeom>
              <a:avLst/>
              <a:pathLst>
                <a:path w="0" h="203757">
                  <a:moveTo>
                    <a:pt x="0" y="0"/>
                  </a:moveTo>
                  <a:lnTo>
                    <a:pt x="0" y="203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175684" y="3858180"/>
              <a:ext cx="621357" cy="389992"/>
            </a:xfrm>
            <a:custGeom>
              <a:avLst/>
              <a:pathLst>
                <a:path w="621357" h="389992">
                  <a:moveTo>
                    <a:pt x="0" y="0"/>
                  </a:moveTo>
                  <a:lnTo>
                    <a:pt x="0" y="389992"/>
                  </a:lnTo>
                  <a:lnTo>
                    <a:pt x="621357" y="389992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175684" y="4084300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332323" y="436805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332323" y="5163474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332323" y="631824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332323" y="589567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32323" y="547310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332323" y="652952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332323" y="610695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332323" y="568439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332323" y="526182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82940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65788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48636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804583" y="520632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804583" y="600897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829409" y="5306869"/>
              <a:ext cx="0" cy="229751"/>
            </a:xfrm>
            <a:custGeom>
              <a:avLst/>
              <a:pathLst>
                <a:path w="0" h="229751">
                  <a:moveTo>
                    <a:pt x="0" y="2297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829409" y="5720356"/>
              <a:ext cx="0" cy="261716"/>
            </a:xfrm>
            <a:custGeom>
              <a:avLst/>
              <a:pathLst>
                <a:path w="0" h="261716">
                  <a:moveTo>
                    <a:pt x="0" y="0"/>
                  </a:moveTo>
                  <a:lnTo>
                    <a:pt x="0" y="2617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518730" y="5536620"/>
              <a:ext cx="621357" cy="183735"/>
            </a:xfrm>
            <a:custGeom>
              <a:avLst/>
              <a:pathLst>
                <a:path w="621357" h="183735">
                  <a:moveTo>
                    <a:pt x="0" y="0"/>
                  </a:moveTo>
                  <a:lnTo>
                    <a:pt x="0" y="183735"/>
                  </a:lnTo>
                  <a:lnTo>
                    <a:pt x="621357" y="18373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518730" y="562772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633060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657886" y="5348588"/>
              <a:ext cx="0" cy="198856"/>
            </a:xfrm>
            <a:custGeom>
              <a:avLst/>
              <a:pathLst>
                <a:path w="0" h="198856">
                  <a:moveTo>
                    <a:pt x="0" y="198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657886" y="5724516"/>
              <a:ext cx="0" cy="220122"/>
            </a:xfrm>
            <a:custGeom>
              <a:avLst/>
              <a:pathLst>
                <a:path w="0" h="220122">
                  <a:moveTo>
                    <a:pt x="0" y="0"/>
                  </a:moveTo>
                  <a:lnTo>
                    <a:pt x="0" y="220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347207" y="5547444"/>
              <a:ext cx="621357" cy="177071"/>
            </a:xfrm>
            <a:custGeom>
              <a:avLst/>
              <a:pathLst>
                <a:path w="621357" h="177071">
                  <a:moveTo>
                    <a:pt x="0" y="0"/>
                  </a:moveTo>
                  <a:lnTo>
                    <a:pt x="0" y="177071"/>
                  </a:lnTo>
                  <a:lnTo>
                    <a:pt x="621357" y="177071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347207" y="562215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461537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8461537" y="643280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486363" y="5304477"/>
              <a:ext cx="0" cy="254683"/>
            </a:xfrm>
            <a:custGeom>
              <a:avLst/>
              <a:pathLst>
                <a:path w="0" h="254683">
                  <a:moveTo>
                    <a:pt x="0" y="2546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486363" y="5917957"/>
              <a:ext cx="0" cy="470121"/>
            </a:xfrm>
            <a:custGeom>
              <a:avLst/>
              <a:pathLst>
                <a:path w="0" h="470121">
                  <a:moveTo>
                    <a:pt x="0" y="0"/>
                  </a:moveTo>
                  <a:lnTo>
                    <a:pt x="0" y="4701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175684" y="5559161"/>
              <a:ext cx="621357" cy="358795"/>
            </a:xfrm>
            <a:custGeom>
              <a:avLst/>
              <a:pathLst>
                <a:path w="621357" h="358795">
                  <a:moveTo>
                    <a:pt x="0" y="0"/>
                  </a:moveTo>
                  <a:lnTo>
                    <a:pt x="0" y="358795"/>
                  </a:lnTo>
                  <a:lnTo>
                    <a:pt x="621357" y="35879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8175684" y="5698975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332323" y="568439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9566748" y="3164509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9566748" y="428487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9566748" y="377955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566748" y="327423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566748" y="453753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566748" y="4032213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566748" y="352689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06383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89231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172078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063834" y="3500611"/>
              <a:ext cx="0" cy="362008"/>
            </a:xfrm>
            <a:custGeom>
              <a:avLst/>
              <a:pathLst>
                <a:path w="0" h="362008">
                  <a:moveTo>
                    <a:pt x="0" y="362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063834" y="4232937"/>
              <a:ext cx="0" cy="131557"/>
            </a:xfrm>
            <a:custGeom>
              <a:avLst/>
              <a:pathLst>
                <a:path w="0" h="131557">
                  <a:moveTo>
                    <a:pt x="0" y="0"/>
                  </a:moveTo>
                  <a:lnTo>
                    <a:pt x="0" y="1315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753155" y="3862620"/>
              <a:ext cx="621357" cy="370316"/>
            </a:xfrm>
            <a:custGeom>
              <a:avLst/>
              <a:pathLst>
                <a:path w="621357" h="370316">
                  <a:moveTo>
                    <a:pt x="0" y="0"/>
                  </a:moveTo>
                  <a:lnTo>
                    <a:pt x="0" y="370316"/>
                  </a:lnTo>
                  <a:lnTo>
                    <a:pt x="621357" y="370316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9753155" y="4206960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892311" y="3700564"/>
              <a:ext cx="0" cy="218346"/>
            </a:xfrm>
            <a:custGeom>
              <a:avLst/>
              <a:pathLst>
                <a:path w="0" h="218346">
                  <a:moveTo>
                    <a:pt x="0" y="2183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892311" y="4220550"/>
              <a:ext cx="0" cy="42745"/>
            </a:xfrm>
            <a:custGeom>
              <a:avLst/>
              <a:pathLst>
                <a:path w="0" h="42745">
                  <a:moveTo>
                    <a:pt x="0" y="0"/>
                  </a:moveTo>
                  <a:lnTo>
                    <a:pt x="0" y="42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0581632" y="3918911"/>
              <a:ext cx="621357" cy="301639"/>
            </a:xfrm>
            <a:custGeom>
              <a:avLst/>
              <a:pathLst>
                <a:path w="621357" h="301639">
                  <a:moveTo>
                    <a:pt x="0" y="0"/>
                  </a:moveTo>
                  <a:lnTo>
                    <a:pt x="0" y="301639"/>
                  </a:lnTo>
                  <a:lnTo>
                    <a:pt x="621357" y="30163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0581632" y="4201953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1695962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1720788" y="3666061"/>
              <a:ext cx="0" cy="328162"/>
            </a:xfrm>
            <a:custGeom>
              <a:avLst/>
              <a:pathLst>
                <a:path w="0" h="328162">
                  <a:moveTo>
                    <a:pt x="0" y="3281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1720788" y="4249633"/>
              <a:ext cx="0" cy="275919"/>
            </a:xfrm>
            <a:custGeom>
              <a:avLst/>
              <a:pathLst>
                <a:path w="0" h="275919">
                  <a:moveTo>
                    <a:pt x="0" y="0"/>
                  </a:moveTo>
                  <a:lnTo>
                    <a:pt x="0" y="2759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11410109" y="3994224"/>
              <a:ext cx="621357" cy="255409"/>
            </a:xfrm>
            <a:custGeom>
              <a:avLst/>
              <a:pathLst>
                <a:path w="621357" h="255409">
                  <a:moveTo>
                    <a:pt x="0" y="0"/>
                  </a:moveTo>
                  <a:lnTo>
                    <a:pt x="0" y="255409"/>
                  </a:lnTo>
                  <a:lnTo>
                    <a:pt x="621357" y="25540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1410109" y="4214044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9566748" y="423434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9566748" y="5163474"/>
              <a:ext cx="26511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9566748" y="645148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9566748" y="6207371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9566748" y="596326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9566748" y="5719150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9566748" y="5475039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9566748" y="5230928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9566748" y="6573537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9566748" y="6329426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9566748" y="608531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566748" y="584120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566748" y="559709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566748" y="5352984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006383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089231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172078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0063834" y="5692984"/>
              <a:ext cx="0" cy="127059"/>
            </a:xfrm>
            <a:custGeom>
              <a:avLst/>
              <a:pathLst>
                <a:path w="0" h="127059">
                  <a:moveTo>
                    <a:pt x="0" y="1270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0063834" y="6132033"/>
              <a:ext cx="0" cy="260228"/>
            </a:xfrm>
            <a:custGeom>
              <a:avLst/>
              <a:pathLst>
                <a:path w="0" h="260228">
                  <a:moveTo>
                    <a:pt x="0" y="0"/>
                  </a:moveTo>
                  <a:lnTo>
                    <a:pt x="0" y="260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9753155" y="5820043"/>
              <a:ext cx="621357" cy="311989"/>
            </a:xfrm>
            <a:custGeom>
              <a:avLst/>
              <a:pathLst>
                <a:path w="621357" h="311989">
                  <a:moveTo>
                    <a:pt x="0" y="0"/>
                  </a:moveTo>
                  <a:lnTo>
                    <a:pt x="0" y="311989"/>
                  </a:lnTo>
                  <a:lnTo>
                    <a:pt x="621357" y="311989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753155" y="599371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0892311" y="5687639"/>
              <a:ext cx="0" cy="131603"/>
            </a:xfrm>
            <a:custGeom>
              <a:avLst/>
              <a:pathLst>
                <a:path w="0" h="131603">
                  <a:moveTo>
                    <a:pt x="0" y="1316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0892311" y="6086331"/>
              <a:ext cx="0" cy="307103"/>
            </a:xfrm>
            <a:custGeom>
              <a:avLst/>
              <a:pathLst>
                <a:path w="0" h="307103">
                  <a:moveTo>
                    <a:pt x="0" y="0"/>
                  </a:moveTo>
                  <a:lnTo>
                    <a:pt x="0" y="3071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0581632" y="5819243"/>
              <a:ext cx="621357" cy="267087"/>
            </a:xfrm>
            <a:custGeom>
              <a:avLst/>
              <a:pathLst>
                <a:path w="621357" h="267087">
                  <a:moveTo>
                    <a:pt x="0" y="0"/>
                  </a:moveTo>
                  <a:lnTo>
                    <a:pt x="0" y="267087"/>
                  </a:lnTo>
                  <a:lnTo>
                    <a:pt x="621357" y="267087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0581632" y="5956871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11720788" y="5228285"/>
              <a:ext cx="0" cy="566811"/>
            </a:xfrm>
            <a:custGeom>
              <a:avLst/>
              <a:pathLst>
                <a:path w="0" h="566811">
                  <a:moveTo>
                    <a:pt x="0" y="566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1720788" y="6205953"/>
              <a:ext cx="0" cy="318564"/>
            </a:xfrm>
            <a:custGeom>
              <a:avLst/>
              <a:pathLst>
                <a:path w="0" h="318564">
                  <a:moveTo>
                    <a:pt x="0" y="0"/>
                  </a:moveTo>
                  <a:lnTo>
                    <a:pt x="0" y="3185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1410109" y="5795097"/>
              <a:ext cx="621357" cy="410855"/>
            </a:xfrm>
            <a:custGeom>
              <a:avLst/>
              <a:pathLst>
                <a:path w="621357" h="410855">
                  <a:moveTo>
                    <a:pt x="0" y="0"/>
                  </a:moveTo>
                  <a:lnTo>
                    <a:pt x="0" y="410855"/>
                  </a:lnTo>
                  <a:lnTo>
                    <a:pt x="621357" y="410855"/>
                  </a:lnTo>
                  <a:lnTo>
                    <a:pt x="62135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1410109" y="5877586"/>
              <a:ext cx="621357" cy="0"/>
            </a:xfrm>
            <a:custGeom>
              <a:avLst/>
              <a:pathLst>
                <a:path w="621357" h="0">
                  <a:moveTo>
                    <a:pt x="0" y="0"/>
                  </a:moveTo>
                  <a:lnTo>
                    <a:pt x="62135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566748" y="5841205"/>
              <a:ext cx="2651126" cy="0"/>
            </a:xfrm>
            <a:custGeom>
              <a:avLst/>
              <a:pathLst>
                <a:path w="2651126" h="0">
                  <a:moveTo>
                    <a:pt x="0" y="0"/>
                  </a:moveTo>
                  <a:lnTo>
                    <a:pt x="2651126" y="0"/>
                  </a:lnTo>
                  <a:lnTo>
                    <a:pt x="2651126" y="0"/>
                  </a:lnTo>
                </a:path>
              </a:pathLst>
            </a:custGeom>
            <a:ln w="35231" cap="flat">
              <a:solidFill>
                <a:srgbClr val="000000">
                  <a:alpha val="2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3212198" y="6779117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4131361" y="6852806"/>
              <a:ext cx="8128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BSV(Vp)</a:t>
              </a:r>
            </a:p>
          </p:txBody>
        </p:sp>
        <p:sp>
          <p:nvSpPr>
            <p:cNvPr id="201" name="rc201"/>
            <p:cNvSpPr/>
            <p:nvPr/>
          </p:nvSpPr>
          <p:spPr>
            <a:xfrm>
              <a:off x="3212198" y="4780153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4182161" y="4853842"/>
              <a:ext cx="7112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BSV(Q)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6332323" y="4780153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7257042" y="4853842"/>
              <a:ext cx="801687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BSV(Vc)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9566748" y="4780153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10463339" y="4853842"/>
              <a:ext cx="85794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BSV(VM)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3212198" y="2781189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4159589" y="2854878"/>
              <a:ext cx="75634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BSV(Cl)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6332323" y="2781189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7234569" y="2854878"/>
              <a:ext cx="846633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BSV(KA)</a:t>
              </a:r>
            </a:p>
          </p:txBody>
        </p:sp>
        <p:sp>
          <p:nvSpPr>
            <p:cNvPr id="211" name="rc211"/>
            <p:cNvSpPr/>
            <p:nvPr/>
          </p:nvSpPr>
          <p:spPr>
            <a:xfrm>
              <a:off x="9566748" y="2781189"/>
              <a:ext cx="26511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10457733" y="2854878"/>
              <a:ext cx="86915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BSV(KM)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9339865" y="446172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9226854" y="395641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9113844" y="3451094"/>
              <a:ext cx="33903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6" name="pl216"/>
            <p:cNvSpPr/>
            <p:nvPr/>
          </p:nvSpPr>
          <p:spPr>
            <a:xfrm>
              <a:off x="9503485" y="453753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503485" y="40322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9503485" y="35268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9226854" y="649773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9226854" y="625362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9226854" y="600951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226854" y="576530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9226854" y="5521192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9226854" y="527718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9503485" y="657353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9503485" y="632942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9503485" y="608531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9503485" y="58412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9503485" y="559709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9503485" y="53529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5992430" y="429215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5992430" y="3954455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5992430" y="361685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992430" y="3279751"/>
              <a:ext cx="226020" cy="147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6269060" y="43680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269060" y="403035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269060" y="36926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269060" y="33549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5992430" y="645372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992430" y="6031154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5992430" y="560848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992430" y="5185920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6269060" y="652952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269060" y="610695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060" y="56843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269060" y="52618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2872305" y="4301414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872305" y="395180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872305" y="360210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872305" y="325240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3148935" y="437731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148935" y="402761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148935" y="367790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148935" y="332820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2985315" y="6505890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2872305" y="610563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872305" y="570538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872305" y="530512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9" name="pl259"/>
            <p:cNvSpPr/>
            <p:nvPr/>
          </p:nvSpPr>
          <p:spPr>
            <a:xfrm>
              <a:off x="3148935" y="658169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148935" y="618143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148935" y="578118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148935" y="538093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2872305" y="830453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872305" y="802604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872305" y="774745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872305" y="746886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872305" y="719026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3148935" y="838044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148935" y="810184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148935" y="78232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148935" y="7544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148935" y="72660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5089050" y="2046607"/>
              <a:ext cx="5251972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5342101" y="2173132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451829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5451829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5369533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5369533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6252758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6362486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6362486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6280190" y="2227996"/>
              <a:ext cx="164591" cy="109728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6280190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8430240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8539968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8539968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8457672" y="2227996"/>
              <a:ext cx="164592" cy="109728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457672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5688082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598740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8776222" y="2204973"/>
              <a:ext cx="1434008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222" y="4446907"/>
              <a:ext cx="4858552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16222" y="5856972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6222" y="5340983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16222" y="4824994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416222" y="6114967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16222" y="5598977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16222" y="5082988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16222" y="4566999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3706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4479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85252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025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679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7570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8343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911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9889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0662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43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2207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2980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03753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14526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299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072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6844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7617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8390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91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9936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070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148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2254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33027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4380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4573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65346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6119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68918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976646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8437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192103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29983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407560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5152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623017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730745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8384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946202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053931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91913" y="494275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91913" y="493110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99642" y="48272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99642" y="482818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07370" y="472047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07370" y="47189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15098" y="483871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15098" y="486138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22827" y="496494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22827" y="497754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30555" y="483437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30555" y="480956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38284" y="495874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38284" y="49664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46012" y="48632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46012" y="485176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53741" y="498759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53741" y="49945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561469" y="490597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561469" y="49107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669197" y="48968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669197" y="48995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76926" y="491029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776926" y="491119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884654" y="501356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884654" y="503506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92383" y="494650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92383" y="493355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00111" y="52428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00111" y="52405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207840" y="513413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207840" y="514949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315568" y="51341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315568" y="51541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23296" y="513631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423296" y="518283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531025" y="500402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531025" y="503865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38753" y="509599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638753" y="504500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46482" y="50759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46482" y="507686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854210" y="480321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854210" y="47993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61939" y="483030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61939" y="48127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069667" y="448089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069667" y="448440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177395" y="476507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177395" y="478204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285124" y="509046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85124" y="510960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392852" y="51557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392852" y="503582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500581" y="504278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500581" y="508338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08309" y="494634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08309" y="49296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716038" y="496672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716038" y="497081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823766" y="489281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23766" y="485656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931495" y="490903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931495" y="48598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039223" y="498687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039223" y="49928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146951" y="523265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146951" y="519608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254680" y="497046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254680" y="498804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362408" y="535562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362408" y="530637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470137" y="503644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470137" y="546449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577865" y="514030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577865" y="519206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685594" y="522283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685594" y="540133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793322" y="462779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793322" y="457685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901050" y="491081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901050" y="492767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0008779" y="46520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08779" y="461424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91913" y="49407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99642" y="484198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807370" y="57493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15098" y="486345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22827" y="498742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30555" y="48086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8284" y="49684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46012" y="4848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53741" y="493674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561469" y="58970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669197" y="482756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776926" y="498638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884654" y="50279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992383" y="494728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100111" y="52509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207840" y="51604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315568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423296" y="519572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638753" y="50610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746482" y="510193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854210" y="479825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961939" y="486764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8069667" y="571989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177395" y="479222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285124" y="510990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392852" y="507690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500581" y="506440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823766" y="59820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931495" y="50502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9146951" y="541910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9254680" y="512173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9362408" y="534708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9470137" y="550264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9577865" y="583940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9685594" y="53956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9793322" y="457393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9901050" y="49702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0008779" y="462267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637065" y="4529552"/>
              <a:ext cx="4416865" cy="980097"/>
            </a:xfrm>
            <a:custGeom>
              <a:avLst/>
              <a:pathLst>
                <a:path w="4416865" h="980097">
                  <a:moveTo>
                    <a:pt x="0" y="446700"/>
                  </a:moveTo>
                  <a:lnTo>
                    <a:pt x="107728" y="343785"/>
                  </a:lnTo>
                  <a:lnTo>
                    <a:pt x="215456" y="234543"/>
                  </a:lnTo>
                  <a:lnTo>
                    <a:pt x="323185" y="376984"/>
                  </a:lnTo>
                  <a:lnTo>
                    <a:pt x="430913" y="493148"/>
                  </a:lnTo>
                  <a:lnTo>
                    <a:pt x="538642" y="325165"/>
                  </a:lnTo>
                  <a:lnTo>
                    <a:pt x="646370" y="482061"/>
                  </a:lnTo>
                  <a:lnTo>
                    <a:pt x="754099" y="367367"/>
                  </a:lnTo>
                  <a:lnTo>
                    <a:pt x="861827" y="510143"/>
                  </a:lnTo>
                  <a:lnTo>
                    <a:pt x="969555" y="426377"/>
                  </a:lnTo>
                  <a:lnTo>
                    <a:pt x="1077284" y="415173"/>
                  </a:lnTo>
                  <a:lnTo>
                    <a:pt x="1185012" y="426791"/>
                  </a:lnTo>
                  <a:lnTo>
                    <a:pt x="1292741" y="550662"/>
                  </a:lnTo>
                  <a:lnTo>
                    <a:pt x="1400469" y="449153"/>
                  </a:lnTo>
                  <a:lnTo>
                    <a:pt x="1508198" y="756172"/>
                  </a:lnTo>
                  <a:lnTo>
                    <a:pt x="1615926" y="665096"/>
                  </a:lnTo>
                  <a:lnTo>
                    <a:pt x="1723654" y="669750"/>
                  </a:lnTo>
                  <a:lnTo>
                    <a:pt x="1831383" y="698430"/>
                  </a:lnTo>
                  <a:lnTo>
                    <a:pt x="1939111" y="554256"/>
                  </a:lnTo>
                  <a:lnTo>
                    <a:pt x="2046840" y="560601"/>
                  </a:lnTo>
                  <a:lnTo>
                    <a:pt x="2154568" y="592461"/>
                  </a:lnTo>
                  <a:lnTo>
                    <a:pt x="2262297" y="314911"/>
                  </a:lnTo>
                  <a:lnTo>
                    <a:pt x="2370025" y="328368"/>
                  </a:lnTo>
                  <a:lnTo>
                    <a:pt x="2477753" y="0"/>
                  </a:lnTo>
                  <a:lnTo>
                    <a:pt x="2585482" y="297644"/>
                  </a:lnTo>
                  <a:lnTo>
                    <a:pt x="2693210" y="625203"/>
                  </a:lnTo>
                  <a:lnTo>
                    <a:pt x="2800939" y="551429"/>
                  </a:lnTo>
                  <a:lnTo>
                    <a:pt x="2908667" y="598984"/>
                  </a:lnTo>
                  <a:lnTo>
                    <a:pt x="3016396" y="445231"/>
                  </a:lnTo>
                  <a:lnTo>
                    <a:pt x="3124124" y="486416"/>
                  </a:lnTo>
                  <a:lnTo>
                    <a:pt x="3231852" y="372166"/>
                  </a:lnTo>
                  <a:lnTo>
                    <a:pt x="3339581" y="375493"/>
                  </a:lnTo>
                  <a:lnTo>
                    <a:pt x="3447309" y="508450"/>
                  </a:lnTo>
                  <a:lnTo>
                    <a:pt x="3555038" y="711680"/>
                  </a:lnTo>
                  <a:lnTo>
                    <a:pt x="3662766" y="503649"/>
                  </a:lnTo>
                  <a:lnTo>
                    <a:pt x="3770495" y="821978"/>
                  </a:lnTo>
                  <a:lnTo>
                    <a:pt x="3878223" y="980097"/>
                  </a:lnTo>
                  <a:lnTo>
                    <a:pt x="3985951" y="707660"/>
                  </a:lnTo>
                  <a:lnTo>
                    <a:pt x="4093680" y="916931"/>
                  </a:lnTo>
                  <a:lnTo>
                    <a:pt x="4201408" y="92452"/>
                  </a:lnTo>
                  <a:lnTo>
                    <a:pt x="4309137" y="443270"/>
                  </a:lnTo>
                  <a:lnTo>
                    <a:pt x="4416865" y="129846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637065" y="4526047"/>
              <a:ext cx="4416865" cy="874726"/>
            </a:xfrm>
            <a:custGeom>
              <a:avLst/>
              <a:pathLst>
                <a:path w="4416865" h="874726">
                  <a:moveTo>
                    <a:pt x="0" y="461863"/>
                  </a:moveTo>
                  <a:lnTo>
                    <a:pt x="107728" y="346390"/>
                  </a:lnTo>
                  <a:lnTo>
                    <a:pt x="215456" y="239580"/>
                  </a:lnTo>
                  <a:lnTo>
                    <a:pt x="323185" y="357818"/>
                  </a:lnTo>
                  <a:lnTo>
                    <a:pt x="430913" y="484046"/>
                  </a:lnTo>
                  <a:lnTo>
                    <a:pt x="538642" y="353478"/>
                  </a:lnTo>
                  <a:lnTo>
                    <a:pt x="646370" y="477851"/>
                  </a:lnTo>
                  <a:lnTo>
                    <a:pt x="754099" y="382319"/>
                  </a:lnTo>
                  <a:lnTo>
                    <a:pt x="861827" y="506697"/>
                  </a:lnTo>
                  <a:lnTo>
                    <a:pt x="969555" y="425084"/>
                  </a:lnTo>
                  <a:lnTo>
                    <a:pt x="1077284" y="415931"/>
                  </a:lnTo>
                  <a:lnTo>
                    <a:pt x="1185012" y="429398"/>
                  </a:lnTo>
                  <a:lnTo>
                    <a:pt x="1292741" y="532670"/>
                  </a:lnTo>
                  <a:lnTo>
                    <a:pt x="1400469" y="465613"/>
                  </a:lnTo>
                  <a:lnTo>
                    <a:pt x="1508198" y="761931"/>
                  </a:lnTo>
                  <a:lnTo>
                    <a:pt x="1615926" y="653237"/>
                  </a:lnTo>
                  <a:lnTo>
                    <a:pt x="1723654" y="653278"/>
                  </a:lnTo>
                  <a:lnTo>
                    <a:pt x="1831383" y="655416"/>
                  </a:lnTo>
                  <a:lnTo>
                    <a:pt x="1939111" y="523130"/>
                  </a:lnTo>
                  <a:lnTo>
                    <a:pt x="2046840" y="615100"/>
                  </a:lnTo>
                  <a:lnTo>
                    <a:pt x="2154568" y="595043"/>
                  </a:lnTo>
                  <a:lnTo>
                    <a:pt x="2262297" y="322315"/>
                  </a:lnTo>
                  <a:lnTo>
                    <a:pt x="2370025" y="349411"/>
                  </a:lnTo>
                  <a:lnTo>
                    <a:pt x="2477753" y="0"/>
                  </a:lnTo>
                  <a:lnTo>
                    <a:pt x="2585482" y="284184"/>
                  </a:lnTo>
                  <a:lnTo>
                    <a:pt x="2693210" y="609570"/>
                  </a:lnTo>
                  <a:lnTo>
                    <a:pt x="2800939" y="674890"/>
                  </a:lnTo>
                  <a:lnTo>
                    <a:pt x="2908667" y="561894"/>
                  </a:lnTo>
                  <a:lnTo>
                    <a:pt x="3016396" y="465448"/>
                  </a:lnTo>
                  <a:lnTo>
                    <a:pt x="3124124" y="485828"/>
                  </a:lnTo>
                  <a:lnTo>
                    <a:pt x="3231852" y="411918"/>
                  </a:lnTo>
                  <a:lnTo>
                    <a:pt x="3339581" y="428140"/>
                  </a:lnTo>
                  <a:lnTo>
                    <a:pt x="3447309" y="505975"/>
                  </a:lnTo>
                  <a:lnTo>
                    <a:pt x="3555038" y="751763"/>
                  </a:lnTo>
                  <a:lnTo>
                    <a:pt x="3662766" y="489568"/>
                  </a:lnTo>
                  <a:lnTo>
                    <a:pt x="3770495" y="874726"/>
                  </a:lnTo>
                  <a:lnTo>
                    <a:pt x="3878223" y="555545"/>
                  </a:lnTo>
                  <a:lnTo>
                    <a:pt x="3985951" y="659406"/>
                  </a:lnTo>
                  <a:lnTo>
                    <a:pt x="4093680" y="741936"/>
                  </a:lnTo>
                  <a:lnTo>
                    <a:pt x="4201408" y="146899"/>
                  </a:lnTo>
                  <a:lnTo>
                    <a:pt x="4309137" y="429916"/>
                  </a:lnTo>
                  <a:lnTo>
                    <a:pt x="4416865" y="171173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637065" y="4853792"/>
              <a:ext cx="1831383" cy="1255060"/>
            </a:xfrm>
            <a:custGeom>
              <a:avLst/>
              <a:pathLst>
                <a:path w="1831383" h="1255060">
                  <a:moveTo>
                    <a:pt x="0" y="132141"/>
                  </a:moveTo>
                  <a:lnTo>
                    <a:pt x="107728" y="33345"/>
                  </a:lnTo>
                  <a:lnTo>
                    <a:pt x="215456" y="940707"/>
                  </a:lnTo>
                  <a:lnTo>
                    <a:pt x="323185" y="54811"/>
                  </a:lnTo>
                  <a:lnTo>
                    <a:pt x="430913" y="178789"/>
                  </a:lnTo>
                  <a:lnTo>
                    <a:pt x="538642" y="0"/>
                  </a:lnTo>
                  <a:lnTo>
                    <a:pt x="646370" y="159793"/>
                  </a:lnTo>
                  <a:lnTo>
                    <a:pt x="754099" y="40061"/>
                  </a:lnTo>
                  <a:lnTo>
                    <a:pt x="861827" y="128105"/>
                  </a:lnTo>
                  <a:lnTo>
                    <a:pt x="969555" y="1088457"/>
                  </a:lnTo>
                  <a:lnTo>
                    <a:pt x="1077284" y="18921"/>
                  </a:lnTo>
                  <a:lnTo>
                    <a:pt x="1185012" y="177742"/>
                  </a:lnTo>
                  <a:lnTo>
                    <a:pt x="1292741" y="219317"/>
                  </a:lnTo>
                  <a:lnTo>
                    <a:pt x="1400469" y="138644"/>
                  </a:lnTo>
                  <a:lnTo>
                    <a:pt x="1508198" y="442262"/>
                  </a:lnTo>
                  <a:lnTo>
                    <a:pt x="1615926" y="351857"/>
                  </a:lnTo>
                  <a:lnTo>
                    <a:pt x="1723654" y="1255060"/>
                  </a:lnTo>
                  <a:lnTo>
                    <a:pt x="1831383" y="387083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683905" y="4837381"/>
              <a:ext cx="861827" cy="927662"/>
            </a:xfrm>
            <a:custGeom>
              <a:avLst/>
              <a:pathLst>
                <a:path w="861827" h="927662">
                  <a:moveTo>
                    <a:pt x="0" y="268852"/>
                  </a:moveTo>
                  <a:lnTo>
                    <a:pt x="107728" y="309706"/>
                  </a:lnTo>
                  <a:lnTo>
                    <a:pt x="215456" y="6026"/>
                  </a:lnTo>
                  <a:lnTo>
                    <a:pt x="323185" y="75417"/>
                  </a:lnTo>
                  <a:lnTo>
                    <a:pt x="430913" y="927662"/>
                  </a:lnTo>
                  <a:lnTo>
                    <a:pt x="538642" y="0"/>
                  </a:lnTo>
                  <a:lnTo>
                    <a:pt x="646370" y="317679"/>
                  </a:lnTo>
                  <a:lnTo>
                    <a:pt x="754099" y="284679"/>
                  </a:lnTo>
                  <a:lnTo>
                    <a:pt x="861827" y="272173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8868918" y="5095363"/>
              <a:ext cx="107728" cy="931815"/>
            </a:xfrm>
            <a:custGeom>
              <a:avLst/>
              <a:pathLst>
                <a:path w="107728" h="931815">
                  <a:moveTo>
                    <a:pt x="0" y="931815"/>
                  </a:moveTo>
                  <a:lnTo>
                    <a:pt x="107728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9192103" y="4619083"/>
              <a:ext cx="861827" cy="1265474"/>
            </a:xfrm>
            <a:custGeom>
              <a:avLst/>
              <a:pathLst>
                <a:path w="861827" h="1265474">
                  <a:moveTo>
                    <a:pt x="0" y="845168"/>
                  </a:moveTo>
                  <a:lnTo>
                    <a:pt x="107728" y="547801"/>
                  </a:lnTo>
                  <a:lnTo>
                    <a:pt x="215456" y="773155"/>
                  </a:lnTo>
                  <a:lnTo>
                    <a:pt x="323185" y="928717"/>
                  </a:lnTo>
                  <a:lnTo>
                    <a:pt x="430913" y="1265474"/>
                  </a:lnTo>
                  <a:lnTo>
                    <a:pt x="538642" y="821680"/>
                  </a:lnTo>
                  <a:lnTo>
                    <a:pt x="646370" y="0"/>
                  </a:lnTo>
                  <a:lnTo>
                    <a:pt x="754099" y="396309"/>
                  </a:lnTo>
                  <a:lnTo>
                    <a:pt x="861827" y="4874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416222" y="5082988"/>
              <a:ext cx="4858552" cy="0"/>
            </a:xfrm>
            <a:custGeom>
              <a:avLst/>
              <a:pathLst>
                <a:path w="4858552" h="0">
                  <a:moveTo>
                    <a:pt x="0" y="0"/>
                  </a:moveTo>
                  <a:lnTo>
                    <a:pt x="4858552" y="0"/>
                  </a:lnTo>
                  <a:lnTo>
                    <a:pt x="4858552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5043785" y="603534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043785" y="551935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043785" y="500336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043785" y="448737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352959" y="611496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352959" y="559897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352959" y="508298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352959" y="45669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 rot="-5400000">
              <a:off x="3368200" y="5230720"/>
              <a:ext cx="2975024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Between Subject on Vc (CV%)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743200" y="1920081"/>
            <a:ext cx="9601200" cy="6858000"/>
            <a:chOff x="2743200" y="1920081"/>
            <a:chExt cx="9601200" cy="6858000"/>
          </a:xfrm>
        </p:grpSpPr>
        <p:sp>
          <p:nvSpPr>
            <p:cNvPr id="3" name="rc3"/>
            <p:cNvSpPr/>
            <p:nvPr/>
          </p:nvSpPr>
          <p:spPr>
            <a:xfrm>
              <a:off x="2743200" y="1920081"/>
              <a:ext cx="96012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4400" y="1920081"/>
              <a:ext cx="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12198" y="3164509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12198" y="436032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12198" y="402953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12198" y="369874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12198" y="336794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12198" y="452572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12198" y="419493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2198" y="386413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12198" y="353334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12198" y="320255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1642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5681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9719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6428" y="4523557"/>
              <a:ext cx="0" cy="255"/>
            </a:xfrm>
            <a:custGeom>
              <a:avLst/>
              <a:pathLst>
                <a:path w="0" h="255">
                  <a:moveTo>
                    <a:pt x="0" y="2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16428" y="4524064"/>
              <a:ext cx="0" cy="74"/>
            </a:xfrm>
            <a:custGeom>
              <a:avLst/>
              <a:pathLst>
                <a:path w="0" h="74">
                  <a:moveTo>
                    <a:pt x="0" y="0"/>
                  </a:moveTo>
                  <a:lnTo>
                    <a:pt x="0" y="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01284" y="4523812"/>
              <a:ext cx="630287" cy="251"/>
            </a:xfrm>
            <a:custGeom>
              <a:avLst/>
              <a:pathLst>
                <a:path w="630287" h="251">
                  <a:moveTo>
                    <a:pt x="0" y="0"/>
                  </a:moveTo>
                  <a:lnTo>
                    <a:pt x="0" y="251"/>
                  </a:lnTo>
                  <a:lnTo>
                    <a:pt x="630287" y="25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401284" y="4523959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531985" y="45007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31985" y="449554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56811" y="4522874"/>
              <a:ext cx="0" cy="651"/>
            </a:xfrm>
            <a:custGeom>
              <a:avLst/>
              <a:pathLst>
                <a:path w="0" h="651">
                  <a:moveTo>
                    <a:pt x="0" y="6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56811" y="4523997"/>
              <a:ext cx="0" cy="74"/>
            </a:xfrm>
            <a:custGeom>
              <a:avLst/>
              <a:pathLst>
                <a:path w="0" h="74">
                  <a:moveTo>
                    <a:pt x="0" y="0"/>
                  </a:moveTo>
                  <a:lnTo>
                    <a:pt x="0" y="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241667" y="4523526"/>
              <a:ext cx="630287" cy="471"/>
            </a:xfrm>
            <a:custGeom>
              <a:avLst/>
              <a:pathLst>
                <a:path w="630287" h="471">
                  <a:moveTo>
                    <a:pt x="0" y="0"/>
                  </a:moveTo>
                  <a:lnTo>
                    <a:pt x="0" y="471"/>
                  </a:lnTo>
                  <a:lnTo>
                    <a:pt x="630287" y="47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41667" y="4523668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72368" y="449774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72368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97194" y="4523066"/>
              <a:ext cx="0" cy="423"/>
            </a:xfrm>
            <a:custGeom>
              <a:avLst/>
              <a:pathLst>
                <a:path w="0" h="423">
                  <a:moveTo>
                    <a:pt x="0" y="4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97194" y="4524080"/>
              <a:ext cx="0" cy="511"/>
            </a:xfrm>
            <a:custGeom>
              <a:avLst/>
              <a:pathLst>
                <a:path w="0" h="511">
                  <a:moveTo>
                    <a:pt x="0" y="0"/>
                  </a:moveTo>
                  <a:lnTo>
                    <a:pt x="0" y="5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082051" y="4523490"/>
              <a:ext cx="630287" cy="590"/>
            </a:xfrm>
            <a:custGeom>
              <a:avLst/>
              <a:pathLst>
                <a:path w="630287" h="590">
                  <a:moveTo>
                    <a:pt x="0" y="0"/>
                  </a:moveTo>
                  <a:lnTo>
                    <a:pt x="0" y="590"/>
                  </a:lnTo>
                  <a:lnTo>
                    <a:pt x="630287" y="590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82051" y="452397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12198" y="5163474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2198" y="632587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12198" y="592853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12198" y="553119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12198" y="652454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212198" y="612720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12198" y="5729866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12198" y="533252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1642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5681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9719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716428" y="6521542"/>
              <a:ext cx="0" cy="1040"/>
            </a:xfrm>
            <a:custGeom>
              <a:avLst/>
              <a:pathLst>
                <a:path w="0" h="1040">
                  <a:moveTo>
                    <a:pt x="0" y="10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16428" y="6523366"/>
              <a:ext cx="0" cy="297"/>
            </a:xfrm>
            <a:custGeom>
              <a:avLst/>
              <a:pathLst>
                <a:path w="0" h="297">
                  <a:moveTo>
                    <a:pt x="0" y="0"/>
                  </a:moveTo>
                  <a:lnTo>
                    <a:pt x="0" y="2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401284" y="6522582"/>
              <a:ext cx="630287" cy="784"/>
            </a:xfrm>
            <a:custGeom>
              <a:avLst/>
              <a:pathLst>
                <a:path w="630287" h="784">
                  <a:moveTo>
                    <a:pt x="0" y="0"/>
                  </a:moveTo>
                  <a:lnTo>
                    <a:pt x="0" y="784"/>
                  </a:lnTo>
                  <a:lnTo>
                    <a:pt x="630287" y="784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01284" y="6522998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31985" y="649165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56811" y="6520171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56811" y="6523491"/>
              <a:ext cx="0" cy="1006"/>
            </a:xfrm>
            <a:custGeom>
              <a:avLst/>
              <a:pathLst>
                <a:path w="0" h="1006">
                  <a:moveTo>
                    <a:pt x="0" y="0"/>
                  </a:moveTo>
                  <a:lnTo>
                    <a:pt x="0" y="10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241667" y="6521879"/>
              <a:ext cx="630287" cy="1612"/>
            </a:xfrm>
            <a:custGeom>
              <a:avLst/>
              <a:pathLst>
                <a:path w="630287" h="1612">
                  <a:moveTo>
                    <a:pt x="0" y="0"/>
                  </a:moveTo>
                  <a:lnTo>
                    <a:pt x="0" y="1612"/>
                  </a:lnTo>
                  <a:lnTo>
                    <a:pt x="630287" y="161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1667" y="6522556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72368" y="622176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7236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372368" y="649005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397194" y="6522078"/>
              <a:ext cx="0" cy="687"/>
            </a:xfrm>
            <a:custGeom>
              <a:avLst/>
              <a:pathLst>
                <a:path w="0" h="687">
                  <a:moveTo>
                    <a:pt x="0" y="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397194" y="6523797"/>
              <a:ext cx="0" cy="720"/>
            </a:xfrm>
            <a:custGeom>
              <a:avLst/>
              <a:pathLst>
                <a:path w="0" h="720">
                  <a:moveTo>
                    <a:pt x="0" y="0"/>
                  </a:moveTo>
                  <a:lnTo>
                    <a:pt x="0" y="7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82051" y="6522765"/>
              <a:ext cx="630287" cy="1031"/>
            </a:xfrm>
            <a:custGeom>
              <a:avLst/>
              <a:pathLst>
                <a:path w="630287" h="1031">
                  <a:moveTo>
                    <a:pt x="0" y="0"/>
                  </a:moveTo>
                  <a:lnTo>
                    <a:pt x="0" y="1031"/>
                  </a:lnTo>
                  <a:lnTo>
                    <a:pt x="630287" y="103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82051" y="652341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212198" y="7162438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12198" y="835581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212198" y="802038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12198" y="768494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212198" y="734951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12198" y="8523526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212198" y="818809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12198" y="785266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12198" y="751723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12198" y="718180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16428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56811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97194" y="7162438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716428" y="8518061"/>
              <a:ext cx="0" cy="1474"/>
            </a:xfrm>
            <a:custGeom>
              <a:avLst/>
              <a:pathLst>
                <a:path w="0" h="1474">
                  <a:moveTo>
                    <a:pt x="0" y="1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716428" y="8520884"/>
              <a:ext cx="0" cy="516"/>
            </a:xfrm>
            <a:custGeom>
              <a:avLst/>
              <a:pathLst>
                <a:path w="0" h="516">
                  <a:moveTo>
                    <a:pt x="0" y="0"/>
                  </a:moveTo>
                  <a:lnTo>
                    <a:pt x="0" y="5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401284" y="8519536"/>
              <a:ext cx="630287" cy="1348"/>
            </a:xfrm>
            <a:custGeom>
              <a:avLst/>
              <a:pathLst>
                <a:path w="630287" h="1348">
                  <a:moveTo>
                    <a:pt x="0" y="0"/>
                  </a:moveTo>
                  <a:lnTo>
                    <a:pt x="0" y="1348"/>
                  </a:lnTo>
                  <a:lnTo>
                    <a:pt x="630287" y="1348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401284" y="8520612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531985" y="84909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531985" y="849010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56811" y="8516695"/>
              <a:ext cx="0" cy="2179"/>
            </a:xfrm>
            <a:custGeom>
              <a:avLst/>
              <a:pathLst>
                <a:path w="0" h="2179">
                  <a:moveTo>
                    <a:pt x="0" y="21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56811" y="8520552"/>
              <a:ext cx="0" cy="2453"/>
            </a:xfrm>
            <a:custGeom>
              <a:avLst/>
              <a:pathLst>
                <a:path w="0" h="2453">
                  <a:moveTo>
                    <a:pt x="0" y="0"/>
                  </a:moveTo>
                  <a:lnTo>
                    <a:pt x="0" y="24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241667" y="8518875"/>
              <a:ext cx="630287" cy="1676"/>
            </a:xfrm>
            <a:custGeom>
              <a:avLst/>
              <a:pathLst>
                <a:path w="630287" h="1676">
                  <a:moveTo>
                    <a:pt x="0" y="0"/>
                  </a:moveTo>
                  <a:lnTo>
                    <a:pt x="0" y="1676"/>
                  </a:lnTo>
                  <a:lnTo>
                    <a:pt x="630287" y="1676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241667" y="8519919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72368" y="849865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372368" y="82242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372368" y="72024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97194" y="8518657"/>
              <a:ext cx="0" cy="1050"/>
            </a:xfrm>
            <a:custGeom>
              <a:avLst/>
              <a:pathLst>
                <a:path w="0" h="1050">
                  <a:moveTo>
                    <a:pt x="0" y="1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397194" y="8521099"/>
              <a:ext cx="0" cy="295"/>
            </a:xfrm>
            <a:custGeom>
              <a:avLst/>
              <a:pathLst>
                <a:path w="0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082051" y="8519707"/>
              <a:ext cx="630287" cy="1392"/>
            </a:xfrm>
            <a:custGeom>
              <a:avLst/>
              <a:pathLst>
                <a:path w="630287" h="1392">
                  <a:moveTo>
                    <a:pt x="0" y="0"/>
                  </a:moveTo>
                  <a:lnTo>
                    <a:pt x="0" y="1392"/>
                  </a:lnTo>
                  <a:lnTo>
                    <a:pt x="630287" y="139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82051" y="8520646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370423" y="3164509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370423" y="429264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370423" y="382648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370423" y="336033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370423" y="452571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70423" y="405956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370423" y="359341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874653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715036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555419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874653" y="4518893"/>
              <a:ext cx="0" cy="1749"/>
            </a:xfrm>
            <a:custGeom>
              <a:avLst/>
              <a:pathLst>
                <a:path w="0" h="1749">
                  <a:moveTo>
                    <a:pt x="0" y="17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874653" y="4522422"/>
              <a:ext cx="0" cy="388"/>
            </a:xfrm>
            <a:custGeom>
              <a:avLst/>
              <a:pathLst>
                <a:path w="0" h="388">
                  <a:moveTo>
                    <a:pt x="0" y="0"/>
                  </a:moveTo>
                  <a:lnTo>
                    <a:pt x="0" y="3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559509" y="4520642"/>
              <a:ext cx="630287" cy="1779"/>
            </a:xfrm>
            <a:custGeom>
              <a:avLst/>
              <a:pathLst>
                <a:path w="630287" h="1779">
                  <a:moveTo>
                    <a:pt x="0" y="0"/>
                  </a:moveTo>
                  <a:lnTo>
                    <a:pt x="0" y="1779"/>
                  </a:lnTo>
                  <a:lnTo>
                    <a:pt x="630287" y="1779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59509" y="4521838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690210" y="443740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715036" y="4514874"/>
              <a:ext cx="0" cy="2219"/>
            </a:xfrm>
            <a:custGeom>
              <a:avLst/>
              <a:pathLst>
                <a:path w="0" h="2219">
                  <a:moveTo>
                    <a:pt x="0" y="2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715036" y="4521829"/>
              <a:ext cx="0" cy="2464"/>
            </a:xfrm>
            <a:custGeom>
              <a:avLst/>
              <a:pathLst>
                <a:path w="0" h="2464">
                  <a:moveTo>
                    <a:pt x="0" y="0"/>
                  </a:moveTo>
                  <a:lnTo>
                    <a:pt x="0" y="24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399892" y="4517094"/>
              <a:ext cx="630287" cy="4734"/>
            </a:xfrm>
            <a:custGeom>
              <a:avLst/>
              <a:pathLst>
                <a:path w="630287" h="4734">
                  <a:moveTo>
                    <a:pt x="0" y="0"/>
                  </a:moveTo>
                  <a:lnTo>
                    <a:pt x="0" y="4734"/>
                  </a:lnTo>
                  <a:lnTo>
                    <a:pt x="630287" y="4734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399892" y="452072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530593" y="331361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530593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530593" y="446068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555419" y="45217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555419" y="4525224"/>
              <a:ext cx="0" cy="328"/>
            </a:xfrm>
            <a:custGeom>
              <a:avLst/>
              <a:pathLst>
                <a:path w="0" h="328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240276" y="4521762"/>
              <a:ext cx="630287" cy="3462"/>
            </a:xfrm>
            <a:custGeom>
              <a:avLst/>
              <a:pathLst>
                <a:path w="630287" h="3462">
                  <a:moveTo>
                    <a:pt x="0" y="0"/>
                  </a:moveTo>
                  <a:lnTo>
                    <a:pt x="0" y="3462"/>
                  </a:lnTo>
                  <a:lnTo>
                    <a:pt x="630287" y="346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240276" y="4524903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370423" y="5163474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370423" y="634549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370423" y="598707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70423" y="562866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370423" y="527025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370423" y="6524697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370423" y="616628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370423" y="580787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6370423" y="544945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874653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715036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555419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849827" y="649578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849827" y="649571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849827" y="64949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849827" y="64951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849827" y="64954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849827" y="649581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6874653" y="6520791"/>
              <a:ext cx="0" cy="285"/>
            </a:xfrm>
            <a:custGeom>
              <a:avLst/>
              <a:pathLst>
                <a:path w="0" h="285">
                  <a:moveTo>
                    <a:pt x="0" y="2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874653" y="6521363"/>
              <a:ext cx="0" cy="232"/>
            </a:xfrm>
            <a:custGeom>
              <a:avLst/>
              <a:pathLst>
                <a:path w="0" h="232">
                  <a:moveTo>
                    <a:pt x="0" y="0"/>
                  </a:moveTo>
                  <a:lnTo>
                    <a:pt x="0" y="2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559509" y="6521077"/>
              <a:ext cx="630287" cy="286"/>
            </a:xfrm>
            <a:custGeom>
              <a:avLst/>
              <a:pathLst>
                <a:path w="630287" h="286">
                  <a:moveTo>
                    <a:pt x="0" y="0"/>
                  </a:moveTo>
                  <a:lnTo>
                    <a:pt x="0" y="286"/>
                  </a:lnTo>
                  <a:lnTo>
                    <a:pt x="630287" y="286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559509" y="6521286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690210" y="649947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690210" y="6488612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690210" y="649196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715036" y="6517187"/>
              <a:ext cx="0" cy="2397"/>
            </a:xfrm>
            <a:custGeom>
              <a:avLst/>
              <a:pathLst>
                <a:path w="0" h="2397">
                  <a:moveTo>
                    <a:pt x="0" y="23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715036" y="6521274"/>
              <a:ext cx="0" cy="219"/>
            </a:xfrm>
            <a:custGeom>
              <a:avLst/>
              <a:pathLst>
                <a:path w="0" h="219">
                  <a:moveTo>
                    <a:pt x="0" y="0"/>
                  </a:moveTo>
                  <a:lnTo>
                    <a:pt x="0" y="2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399892" y="6519584"/>
              <a:ext cx="630287" cy="1689"/>
            </a:xfrm>
            <a:custGeom>
              <a:avLst/>
              <a:pathLst>
                <a:path w="630287" h="1689">
                  <a:moveTo>
                    <a:pt x="0" y="0"/>
                  </a:moveTo>
                  <a:lnTo>
                    <a:pt x="0" y="1689"/>
                  </a:lnTo>
                  <a:lnTo>
                    <a:pt x="630287" y="1689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399892" y="6520803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530593" y="649730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8530593" y="649741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8530593" y="649765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8530593" y="64972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8530593" y="649742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8530593" y="6499691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8530593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30593" y="6495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8530593" y="549871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530593" y="649387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8555419" y="6521028"/>
              <a:ext cx="0" cy="163"/>
            </a:xfrm>
            <a:custGeom>
              <a:avLst/>
              <a:pathLst>
                <a:path w="0" h="163">
                  <a:moveTo>
                    <a:pt x="0" y="1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555419" y="6521443"/>
              <a:ext cx="0" cy="206"/>
            </a:xfrm>
            <a:custGeom>
              <a:avLst/>
              <a:pathLst>
                <a:path w="0" h="206">
                  <a:moveTo>
                    <a:pt x="0" y="0"/>
                  </a:moveTo>
                  <a:lnTo>
                    <a:pt x="0" y="2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8240276" y="6521191"/>
              <a:ext cx="630287" cy="251"/>
            </a:xfrm>
            <a:custGeom>
              <a:avLst/>
              <a:pathLst>
                <a:path w="630287" h="251">
                  <a:moveTo>
                    <a:pt x="0" y="0"/>
                  </a:moveTo>
                  <a:lnTo>
                    <a:pt x="0" y="251"/>
                  </a:lnTo>
                  <a:lnTo>
                    <a:pt x="630287" y="25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8240276" y="6521293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528648" y="3164509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9528648" y="4296808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9528648" y="383931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9528648" y="3381822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528648" y="452555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528648" y="406806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9528648" y="361056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032878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873261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713644" y="3164509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0008052" y="4494060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032878" y="4520950"/>
              <a:ext cx="0" cy="1347"/>
            </a:xfrm>
            <a:custGeom>
              <a:avLst/>
              <a:pathLst>
                <a:path w="0" h="1347">
                  <a:moveTo>
                    <a:pt x="0" y="13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0032878" y="4524339"/>
              <a:ext cx="0" cy="325"/>
            </a:xfrm>
            <a:custGeom>
              <a:avLst/>
              <a:pathLst>
                <a:path w="0" h="325">
                  <a:moveTo>
                    <a:pt x="0" y="0"/>
                  </a:moveTo>
                  <a:lnTo>
                    <a:pt x="0" y="3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9717734" y="4522297"/>
              <a:ext cx="630287" cy="2041"/>
            </a:xfrm>
            <a:custGeom>
              <a:avLst/>
              <a:pathLst>
                <a:path w="630287" h="2041">
                  <a:moveTo>
                    <a:pt x="0" y="0"/>
                  </a:moveTo>
                  <a:lnTo>
                    <a:pt x="0" y="2041"/>
                  </a:lnTo>
                  <a:lnTo>
                    <a:pt x="630287" y="2041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9717734" y="4523169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0848435" y="4473927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0848435" y="448946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0873261" y="4520636"/>
              <a:ext cx="0" cy="879"/>
            </a:xfrm>
            <a:custGeom>
              <a:avLst/>
              <a:pathLst>
                <a:path w="0" h="879">
                  <a:moveTo>
                    <a:pt x="0" y="8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0873261" y="4524464"/>
              <a:ext cx="0" cy="1089"/>
            </a:xfrm>
            <a:custGeom>
              <a:avLst/>
              <a:pathLst>
                <a:path w="0" h="1089">
                  <a:moveTo>
                    <a:pt x="0" y="0"/>
                  </a:moveTo>
                  <a:lnTo>
                    <a:pt x="0" y="10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0558117" y="4521516"/>
              <a:ext cx="630287" cy="2947"/>
            </a:xfrm>
            <a:custGeom>
              <a:avLst/>
              <a:pathLst>
                <a:path w="630287" h="2947">
                  <a:moveTo>
                    <a:pt x="0" y="0"/>
                  </a:moveTo>
                  <a:lnTo>
                    <a:pt x="0" y="2947"/>
                  </a:lnTo>
                  <a:lnTo>
                    <a:pt x="630287" y="2947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0558117" y="4523777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1688818" y="449062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1688818" y="320449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713644" y="4519677"/>
              <a:ext cx="0" cy="1943"/>
            </a:xfrm>
            <a:custGeom>
              <a:avLst/>
              <a:pathLst>
                <a:path w="0" h="1943">
                  <a:moveTo>
                    <a:pt x="0" y="1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713644" y="4524450"/>
              <a:ext cx="0" cy="1014"/>
            </a:xfrm>
            <a:custGeom>
              <a:avLst/>
              <a:pathLst>
                <a:path w="0" h="1014">
                  <a:moveTo>
                    <a:pt x="0" y="0"/>
                  </a:moveTo>
                  <a:lnTo>
                    <a:pt x="0" y="10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1398500" y="4521621"/>
              <a:ext cx="630287" cy="2829"/>
            </a:xfrm>
            <a:custGeom>
              <a:avLst/>
              <a:pathLst>
                <a:path w="630287" h="2829">
                  <a:moveTo>
                    <a:pt x="0" y="0"/>
                  </a:moveTo>
                  <a:lnTo>
                    <a:pt x="0" y="2829"/>
                  </a:lnTo>
                  <a:lnTo>
                    <a:pt x="630287" y="2829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1398500" y="4523664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528648" y="5163474"/>
              <a:ext cx="2689226" cy="14258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9528648" y="6326185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9528648" y="5928243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9528648" y="5530300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9528648" y="6525156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9528648" y="6127214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9528648" y="5729271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9528648" y="5331329"/>
              <a:ext cx="2689226" cy="0"/>
            </a:xfrm>
            <a:custGeom>
              <a:avLst/>
              <a:pathLst>
                <a:path w="2689226" h="0">
                  <a:moveTo>
                    <a:pt x="0" y="0"/>
                  </a:moveTo>
                  <a:lnTo>
                    <a:pt x="2689226" y="0"/>
                  </a:lnTo>
                  <a:lnTo>
                    <a:pt x="2689226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0032878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10873261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11713644" y="5163474"/>
              <a:ext cx="0" cy="1425854"/>
            </a:xfrm>
            <a:custGeom>
              <a:avLst/>
              <a:pathLst>
                <a:path w="0" h="1425854">
                  <a:moveTo>
                    <a:pt x="0" y="14258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0008052" y="649281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0008052" y="6494628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10032878" y="6520928"/>
              <a:ext cx="0" cy="1289"/>
            </a:xfrm>
            <a:custGeom>
              <a:avLst/>
              <a:pathLst>
                <a:path w="0" h="1289">
                  <a:moveTo>
                    <a:pt x="0" y="12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10032878" y="6523645"/>
              <a:ext cx="0" cy="398"/>
            </a:xfrm>
            <a:custGeom>
              <a:avLst/>
              <a:pathLst>
                <a:path w="0" h="398">
                  <a:moveTo>
                    <a:pt x="0" y="0"/>
                  </a:moveTo>
                  <a:lnTo>
                    <a:pt x="0" y="3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9717734" y="6522218"/>
              <a:ext cx="630287" cy="1427"/>
            </a:xfrm>
            <a:custGeom>
              <a:avLst/>
              <a:pathLst>
                <a:path w="630287" h="1427">
                  <a:moveTo>
                    <a:pt x="0" y="0"/>
                  </a:moveTo>
                  <a:lnTo>
                    <a:pt x="0" y="1427"/>
                  </a:lnTo>
                  <a:lnTo>
                    <a:pt x="630287" y="1427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717734" y="6523360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0848435" y="64900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0848435" y="6488016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10873261" y="6520749"/>
              <a:ext cx="0" cy="856"/>
            </a:xfrm>
            <a:custGeom>
              <a:avLst/>
              <a:pathLst>
                <a:path w="0" h="856">
                  <a:moveTo>
                    <a:pt x="0" y="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0873261" y="6523698"/>
              <a:ext cx="0" cy="818"/>
            </a:xfrm>
            <a:custGeom>
              <a:avLst/>
              <a:pathLst>
                <a:path w="0" h="818">
                  <a:moveTo>
                    <a:pt x="0" y="0"/>
                  </a:moveTo>
                  <a:lnTo>
                    <a:pt x="0" y="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0558117" y="6521606"/>
              <a:ext cx="630287" cy="2092"/>
            </a:xfrm>
            <a:custGeom>
              <a:avLst/>
              <a:pathLst>
                <a:path w="630287" h="2092">
                  <a:moveTo>
                    <a:pt x="0" y="0"/>
                  </a:moveTo>
                  <a:lnTo>
                    <a:pt x="0" y="2092"/>
                  </a:lnTo>
                  <a:lnTo>
                    <a:pt x="630287" y="2092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10558117" y="6523041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1688818" y="6465175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1688818" y="5203459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1713644" y="6519944"/>
              <a:ext cx="0" cy="1759"/>
            </a:xfrm>
            <a:custGeom>
              <a:avLst/>
              <a:pathLst>
                <a:path w="0" h="1759">
                  <a:moveTo>
                    <a:pt x="0" y="17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1713644" y="6523600"/>
              <a:ext cx="0" cy="412"/>
            </a:xfrm>
            <a:custGeom>
              <a:avLst/>
              <a:pathLst>
                <a:path w="0" h="412">
                  <a:moveTo>
                    <a:pt x="0" y="0"/>
                  </a:moveTo>
                  <a:lnTo>
                    <a:pt x="0" y="4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11398500" y="6521704"/>
              <a:ext cx="630287" cy="1895"/>
            </a:xfrm>
            <a:custGeom>
              <a:avLst/>
              <a:pathLst>
                <a:path w="630287" h="1895">
                  <a:moveTo>
                    <a:pt x="0" y="0"/>
                  </a:moveTo>
                  <a:lnTo>
                    <a:pt x="0" y="1895"/>
                  </a:lnTo>
                  <a:lnTo>
                    <a:pt x="630287" y="1895"/>
                  </a:lnTo>
                  <a:lnTo>
                    <a:pt x="630287" y="0"/>
                  </a:lnTo>
                  <a:close/>
                </a:path>
              </a:pathLst>
            </a:cu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1398500" y="6522990"/>
              <a:ext cx="630287" cy="0"/>
            </a:xfrm>
            <a:custGeom>
              <a:avLst/>
              <a:pathLst>
                <a:path w="630287" h="0">
                  <a:moveTo>
                    <a:pt x="0" y="0"/>
                  </a:moveTo>
                  <a:lnTo>
                    <a:pt x="63028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3212198" y="6779117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223783" y="6852806"/>
              <a:ext cx="66605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SE(Vp)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3212198" y="4780153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4274583" y="4853842"/>
              <a:ext cx="56445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SE(Q)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6370423" y="4780153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387565" y="4853842"/>
              <a:ext cx="65494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SE(Vc)</a:t>
              </a:r>
            </a:p>
          </p:txBody>
        </p:sp>
        <p:sp>
          <p:nvSpPr>
            <p:cNvPr id="222" name="rc222"/>
            <p:cNvSpPr/>
            <p:nvPr/>
          </p:nvSpPr>
          <p:spPr>
            <a:xfrm>
              <a:off x="9528648" y="4780153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0517661" y="4853842"/>
              <a:ext cx="7112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SE(VM)</a:t>
              </a:r>
            </a:p>
          </p:txBody>
        </p:sp>
        <p:sp>
          <p:nvSpPr>
            <p:cNvPr id="224" name="rc224"/>
            <p:cNvSpPr/>
            <p:nvPr/>
          </p:nvSpPr>
          <p:spPr>
            <a:xfrm>
              <a:off x="3212198" y="2781189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4252011" y="2854878"/>
              <a:ext cx="60960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SE(Cl)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6370423" y="2781189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365091" y="2854878"/>
              <a:ext cx="69988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SE(KA)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9528648" y="2781189"/>
              <a:ext cx="2689226" cy="383320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w="24637" cap="rnd">
              <a:solidFill>
                <a:srgbClr val="4472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10512055" y="2854878"/>
              <a:ext cx="72241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SE(KM)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9301765" y="4449751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9188754" y="399225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9188754" y="3534766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3" name="pl233"/>
            <p:cNvSpPr/>
            <p:nvPr/>
          </p:nvSpPr>
          <p:spPr>
            <a:xfrm>
              <a:off x="9465385" y="452555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9465385" y="406806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9465385" y="36105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301765" y="644935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9188754" y="605141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188754" y="5653468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188754" y="5255427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9465385" y="652515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9465385" y="612721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9465385" y="57292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9465385" y="53313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6143540" y="444991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6143540" y="398634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6030530" y="351761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7" name="pl247"/>
            <p:cNvSpPr/>
            <p:nvPr/>
          </p:nvSpPr>
          <p:spPr>
            <a:xfrm>
              <a:off x="6307160" y="452571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307160" y="405956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307160" y="35934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143540" y="6448894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143540" y="6090381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143540" y="5732068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143540" y="5373655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54" name="pl254"/>
            <p:cNvSpPr/>
            <p:nvPr/>
          </p:nvSpPr>
          <p:spPr>
            <a:xfrm>
              <a:off x="6307160" y="652469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6307160" y="616628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6307160" y="580787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307160" y="544945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2985315" y="4449920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985315" y="412170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872305" y="378833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872305" y="3457542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872305" y="312674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3" name="pl263"/>
            <p:cNvSpPr/>
            <p:nvPr/>
          </p:nvSpPr>
          <p:spPr>
            <a:xfrm>
              <a:off x="3148935" y="452572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148935" y="419493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148935" y="386413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148935" y="353334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148935" y="32025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2985315" y="6448746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872305" y="6051405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872305" y="5654063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872305" y="525672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3148935" y="652454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3148935" y="6127208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3148935" y="572986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3148935" y="533252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2985315" y="8447723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985315" y="8114872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872305" y="7776861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872305" y="7441430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872305" y="7105999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148935" y="8523526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148935" y="818809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148935" y="785266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3148935" y="751723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148935" y="718180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5089050" y="2046607"/>
              <a:ext cx="5251972" cy="4815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5342101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451829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451829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5369533" y="2227996"/>
              <a:ext cx="164592" cy="10972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369533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6252758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362486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362486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6280190" y="2227996"/>
              <a:ext cx="164591" cy="109728"/>
            </a:xfrm>
            <a:prstGeom prst="rect">
              <a:avLst/>
            </a:prstGeom>
            <a:solidFill>
              <a:srgbClr val="00BA38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80190" y="228286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8430240" y="21731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8539968" y="233772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8539968" y="2195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8457672" y="2227996"/>
              <a:ext cx="164591" cy="109728"/>
            </a:xfrm>
            <a:prstGeom prst="rect">
              <a:avLst/>
            </a:prstGeom>
            <a:solidFill>
              <a:srgbClr val="619C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8457672" y="228286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5688082" y="2205271"/>
              <a:ext cx="429220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6598740" y="2164889"/>
              <a:ext cx="167173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focei log-likelihood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8776222" y="2204973"/>
              <a:ext cx="1434008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NONMEM 7.4.3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686300" y="4320382"/>
            <a:ext cx="5715000" cy="2057400"/>
            <a:chOff x="4686300" y="4320382"/>
            <a:chExt cx="5715000" cy="2057400"/>
          </a:xfrm>
        </p:grpSpPr>
        <p:sp>
          <p:nvSpPr>
            <p:cNvPr id="3" name="rc3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686300" y="4320381"/>
              <a:ext cx="5715000" cy="2057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86940" y="4446907"/>
              <a:ext cx="4987834" cy="1741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86940" y="5890246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86940" y="5452594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86940" y="5014943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86940" y="4577291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12318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6940" y="6109072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86940" y="5671420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86940" y="5233769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86940" y="4796117"/>
              <a:ext cx="4987834" cy="0"/>
            </a:xfrm>
            <a:custGeom>
              <a:avLst/>
              <a:pathLst>
                <a:path w="4987834" h="0">
                  <a:moveTo>
                    <a:pt x="0" y="0"/>
                  </a:moveTo>
                  <a:lnTo>
                    <a:pt x="4987834" y="0"/>
                  </a:lnTo>
                  <a:lnTo>
                    <a:pt x="4987834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365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242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348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4544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5603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666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7722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8782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984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0901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1960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302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4079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5139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619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17258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831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3937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0436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6149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2555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361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674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5734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6793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27853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38912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49972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61031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72091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3150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94210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5269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16329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27388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8448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9507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60567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71626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82686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937459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048054" y="4446907"/>
              <a:ext cx="0" cy="1741086"/>
            </a:xfrm>
            <a:custGeom>
              <a:avLst/>
              <a:pathLst>
                <a:path w="0" h="1741086">
                  <a:moveTo>
                    <a:pt x="0" y="174108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4637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68508" y="605981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68508" y="605981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79103" y="605968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79103" y="60597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89698" y="605950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89698" y="605951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00293" y="605978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00293" y="605976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10888" y="606000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10888" y="60598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1483" y="605854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21483" y="605965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32078" y="605990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32078" y="605991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42673" y="605971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2673" y="605971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353268" y="605987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53268" y="605989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63863" y="605967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463863" y="60597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74458" y="605972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574458" y="605979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685053" y="605983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685053" y="605979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795648" y="605995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795648" y="605987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06242" y="605958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06242" y="605982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016837" y="605750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16837" y="606005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127432" y="605976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127432" y="606010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38027" y="605515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238027" y="60599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48622" y="605972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48622" y="606013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459217" y="60578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459217" y="605967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69812" y="605775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569812" y="605997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680407" y="605791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680407" y="606001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91002" y="605923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791002" y="605965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01597" y="605790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01597" y="605976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8012192" y="605601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8012192" y="605915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122787" y="605870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8122787" y="605972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8233382" y="605974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233382" y="605988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343977" y="605584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343977" y="605944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454572" y="6059844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454572" y="605984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565167" y="60634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565167" y="6059480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75762" y="605017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75762" y="605980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786357" y="6057468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786357" y="6059497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896952" y="605936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896952" y="6059735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007547" y="6059639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007547" y="605978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118142" y="6059093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118142" y="6059439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228737" y="6057965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228737" y="605984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339332" y="6055126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339332" y="6058934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449927" y="605655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49927" y="6058841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560522" y="6054750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560522" y="6057923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671117" y="605831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671117" y="6059626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9781712" y="6058197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781712" y="6058168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892307" y="6054262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892307" y="605857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002902" y="6057651"/>
              <a:ext cx="90303" cy="90303"/>
            </a:xfrm>
            <a:prstGeom prst="ellipse">
              <a:avLst/>
            </a:prstGeom>
            <a:solidFill>
              <a:srgbClr val="00BA38">
                <a:alpha val="50196"/>
              </a:srgbClr>
            </a:solidFill>
            <a:ln w="9000" cap="rnd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002902" y="6058962"/>
              <a:ext cx="90303" cy="90303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468508" y="60598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79103" y="605970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89698" y="606078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00293" y="60597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910888" y="605985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21483" y="60596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32078" y="605991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42673" y="605963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53268" y="605982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3863" y="606092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74458" y="60597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685053" y="605977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795648" y="605978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906242" y="605981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016837" y="606009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27432" y="605983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238027" y="606121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348622" y="606019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569812" y="605953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680407" y="606010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791002" y="6059652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901597" y="605963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8012192" y="6060693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8122787" y="605972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8233382" y="605970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343977" y="6059440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454572" y="605954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8786357" y="6060934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8896952" y="60597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9118142" y="60637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9228737" y="6059958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9339332" y="605968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9449927" y="605975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9560522" y="4480895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9671117" y="6059669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9781712" y="6058501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9892307" y="4841426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0002902" y="6056597"/>
              <a:ext cx="90303" cy="90303"/>
            </a:xfrm>
            <a:prstGeom prst="ellipse">
              <a:avLst/>
            </a:prstGeom>
            <a:solidFill>
              <a:srgbClr val="619CFF">
                <a:alpha val="50196"/>
              </a:srgbClr>
            </a:solidFill>
            <a:ln w="9000" cap="rnd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13659" y="6103075"/>
              <a:ext cx="4534394" cy="2210"/>
            </a:xfrm>
            <a:custGeom>
              <a:avLst/>
              <a:pathLst>
                <a:path w="4534394" h="2210">
                  <a:moveTo>
                    <a:pt x="0" y="1893"/>
                  </a:moveTo>
                  <a:lnTo>
                    <a:pt x="110594" y="1784"/>
                  </a:lnTo>
                  <a:lnTo>
                    <a:pt x="221189" y="1586"/>
                  </a:lnTo>
                  <a:lnTo>
                    <a:pt x="331784" y="1846"/>
                  </a:lnTo>
                  <a:lnTo>
                    <a:pt x="442379" y="1927"/>
                  </a:lnTo>
                  <a:lnTo>
                    <a:pt x="552974" y="1726"/>
                  </a:lnTo>
                  <a:lnTo>
                    <a:pt x="663569" y="1987"/>
                  </a:lnTo>
                  <a:lnTo>
                    <a:pt x="774164" y="1792"/>
                  </a:lnTo>
                  <a:lnTo>
                    <a:pt x="884759" y="1969"/>
                  </a:lnTo>
                  <a:lnTo>
                    <a:pt x="995354" y="1819"/>
                  </a:lnTo>
                  <a:lnTo>
                    <a:pt x="1105949" y="1866"/>
                  </a:lnTo>
                  <a:lnTo>
                    <a:pt x="1216544" y="1874"/>
                  </a:lnTo>
                  <a:lnTo>
                    <a:pt x="1327139" y="1949"/>
                  </a:lnTo>
                  <a:lnTo>
                    <a:pt x="1437734" y="1899"/>
                  </a:lnTo>
                  <a:lnTo>
                    <a:pt x="1548329" y="2128"/>
                  </a:lnTo>
                  <a:lnTo>
                    <a:pt x="1658924" y="2178"/>
                  </a:lnTo>
                  <a:lnTo>
                    <a:pt x="1769519" y="2044"/>
                  </a:lnTo>
                  <a:lnTo>
                    <a:pt x="1880114" y="2210"/>
                  </a:lnTo>
                  <a:lnTo>
                    <a:pt x="1990709" y="1753"/>
                  </a:lnTo>
                  <a:lnTo>
                    <a:pt x="2101304" y="2051"/>
                  </a:lnTo>
                  <a:lnTo>
                    <a:pt x="2211899" y="2086"/>
                  </a:lnTo>
                  <a:lnTo>
                    <a:pt x="2322494" y="1731"/>
                  </a:lnTo>
                  <a:lnTo>
                    <a:pt x="2433089" y="1844"/>
                  </a:lnTo>
                  <a:lnTo>
                    <a:pt x="2543684" y="1227"/>
                  </a:lnTo>
                  <a:lnTo>
                    <a:pt x="2654279" y="1802"/>
                  </a:lnTo>
                  <a:lnTo>
                    <a:pt x="2764874" y="1959"/>
                  </a:lnTo>
                  <a:lnTo>
                    <a:pt x="2875469" y="1518"/>
                  </a:lnTo>
                  <a:lnTo>
                    <a:pt x="2986064" y="1921"/>
                  </a:lnTo>
                  <a:lnTo>
                    <a:pt x="3096659" y="1556"/>
                  </a:lnTo>
                  <a:lnTo>
                    <a:pt x="3207254" y="1883"/>
                  </a:lnTo>
                  <a:lnTo>
                    <a:pt x="3317849" y="1573"/>
                  </a:lnTo>
                  <a:lnTo>
                    <a:pt x="3428444" y="1811"/>
                  </a:lnTo>
                  <a:lnTo>
                    <a:pt x="3539039" y="1865"/>
                  </a:lnTo>
                  <a:lnTo>
                    <a:pt x="3649634" y="1515"/>
                  </a:lnTo>
                  <a:lnTo>
                    <a:pt x="3760229" y="1919"/>
                  </a:lnTo>
                  <a:lnTo>
                    <a:pt x="3870824" y="1010"/>
                  </a:lnTo>
                  <a:lnTo>
                    <a:pt x="3981419" y="917"/>
                  </a:lnTo>
                  <a:lnTo>
                    <a:pt x="4092014" y="0"/>
                  </a:lnTo>
                  <a:lnTo>
                    <a:pt x="4202609" y="1702"/>
                  </a:lnTo>
                  <a:lnTo>
                    <a:pt x="4313204" y="245"/>
                  </a:lnTo>
                  <a:lnTo>
                    <a:pt x="4423799" y="648"/>
                  </a:lnTo>
                  <a:lnTo>
                    <a:pt x="4534394" y="1038"/>
                  </a:lnTo>
                </a:path>
              </a:pathLst>
            </a:custGeom>
            <a:ln w="35231" cap="flat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513659" y="6095324"/>
              <a:ext cx="4534394" cy="13267"/>
            </a:xfrm>
            <a:custGeom>
              <a:avLst/>
              <a:pathLst>
                <a:path w="4534394" h="13267">
                  <a:moveTo>
                    <a:pt x="0" y="9644"/>
                  </a:moveTo>
                  <a:lnTo>
                    <a:pt x="110594" y="9515"/>
                  </a:lnTo>
                  <a:lnTo>
                    <a:pt x="221189" y="9331"/>
                  </a:lnTo>
                  <a:lnTo>
                    <a:pt x="331784" y="9609"/>
                  </a:lnTo>
                  <a:lnTo>
                    <a:pt x="442379" y="9835"/>
                  </a:lnTo>
                  <a:lnTo>
                    <a:pt x="552974" y="8369"/>
                  </a:lnTo>
                  <a:lnTo>
                    <a:pt x="663569" y="9733"/>
                  </a:lnTo>
                  <a:lnTo>
                    <a:pt x="774164" y="9543"/>
                  </a:lnTo>
                  <a:lnTo>
                    <a:pt x="884759" y="9699"/>
                  </a:lnTo>
                  <a:lnTo>
                    <a:pt x="995354" y="9501"/>
                  </a:lnTo>
                  <a:lnTo>
                    <a:pt x="1105949" y="9554"/>
                  </a:lnTo>
                  <a:lnTo>
                    <a:pt x="1216544" y="9664"/>
                  </a:lnTo>
                  <a:lnTo>
                    <a:pt x="1327139" y="9781"/>
                  </a:lnTo>
                  <a:lnTo>
                    <a:pt x="1437734" y="9413"/>
                  </a:lnTo>
                  <a:lnTo>
                    <a:pt x="1548329" y="7330"/>
                  </a:lnTo>
                  <a:lnTo>
                    <a:pt x="1658924" y="9596"/>
                  </a:lnTo>
                  <a:lnTo>
                    <a:pt x="1769519" y="4984"/>
                  </a:lnTo>
                  <a:lnTo>
                    <a:pt x="1880114" y="9549"/>
                  </a:lnTo>
                  <a:lnTo>
                    <a:pt x="1990709" y="7666"/>
                  </a:lnTo>
                  <a:lnTo>
                    <a:pt x="2101304" y="7584"/>
                  </a:lnTo>
                  <a:lnTo>
                    <a:pt x="2211899" y="7743"/>
                  </a:lnTo>
                  <a:lnTo>
                    <a:pt x="2322494" y="9064"/>
                  </a:lnTo>
                  <a:lnTo>
                    <a:pt x="2433089" y="7736"/>
                  </a:lnTo>
                  <a:lnTo>
                    <a:pt x="2543684" y="5842"/>
                  </a:lnTo>
                  <a:lnTo>
                    <a:pt x="2654279" y="8537"/>
                  </a:lnTo>
                  <a:lnTo>
                    <a:pt x="2764874" y="9572"/>
                  </a:lnTo>
                  <a:lnTo>
                    <a:pt x="2875469" y="5675"/>
                  </a:lnTo>
                  <a:lnTo>
                    <a:pt x="2986064" y="9672"/>
                  </a:lnTo>
                  <a:lnTo>
                    <a:pt x="3096659" y="13267"/>
                  </a:lnTo>
                  <a:lnTo>
                    <a:pt x="3207254" y="0"/>
                  </a:lnTo>
                  <a:lnTo>
                    <a:pt x="3317849" y="7295"/>
                  </a:lnTo>
                  <a:lnTo>
                    <a:pt x="3428444" y="9187"/>
                  </a:lnTo>
                  <a:lnTo>
                    <a:pt x="3539039" y="9466"/>
                  </a:lnTo>
                  <a:lnTo>
                    <a:pt x="3649634" y="8921"/>
                  </a:lnTo>
                  <a:lnTo>
                    <a:pt x="3760229" y="7793"/>
                  </a:lnTo>
                  <a:lnTo>
                    <a:pt x="3870824" y="4953"/>
                  </a:lnTo>
                  <a:lnTo>
                    <a:pt x="3981419" y="6378"/>
                  </a:lnTo>
                  <a:lnTo>
                    <a:pt x="4092014" y="4577"/>
                  </a:lnTo>
                  <a:lnTo>
                    <a:pt x="4202609" y="8138"/>
                  </a:lnTo>
                  <a:lnTo>
                    <a:pt x="4313204" y="8024"/>
                  </a:lnTo>
                  <a:lnTo>
                    <a:pt x="4423799" y="4089"/>
                  </a:lnTo>
                  <a:lnTo>
                    <a:pt x="4534394" y="7478"/>
                  </a:lnTo>
                </a:path>
              </a:pathLst>
            </a:custGeom>
            <a:ln w="35231" cap="flat">
              <a:solidFill>
                <a:srgbClr val="00BA3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513659" y="6104779"/>
              <a:ext cx="1880114" cy="1585"/>
            </a:xfrm>
            <a:custGeom>
              <a:avLst/>
              <a:pathLst>
                <a:path w="1880114" h="1585">
                  <a:moveTo>
                    <a:pt x="0" y="180"/>
                  </a:moveTo>
                  <a:lnTo>
                    <a:pt x="110594" y="80"/>
                  </a:lnTo>
                  <a:lnTo>
                    <a:pt x="221189" y="1154"/>
                  </a:lnTo>
                  <a:lnTo>
                    <a:pt x="331784" y="130"/>
                  </a:lnTo>
                  <a:lnTo>
                    <a:pt x="442379" y="228"/>
                  </a:lnTo>
                  <a:lnTo>
                    <a:pt x="552974" y="0"/>
                  </a:lnTo>
                  <a:lnTo>
                    <a:pt x="663569" y="285"/>
                  </a:lnTo>
                  <a:lnTo>
                    <a:pt x="774164" y="2"/>
                  </a:lnTo>
                  <a:lnTo>
                    <a:pt x="884759" y="199"/>
                  </a:lnTo>
                  <a:lnTo>
                    <a:pt x="995354" y="1294"/>
                  </a:lnTo>
                  <a:lnTo>
                    <a:pt x="1105949" y="117"/>
                  </a:lnTo>
                  <a:lnTo>
                    <a:pt x="1216544" y="143"/>
                  </a:lnTo>
                  <a:lnTo>
                    <a:pt x="1327139" y="161"/>
                  </a:lnTo>
                  <a:lnTo>
                    <a:pt x="1437734" y="191"/>
                  </a:lnTo>
                  <a:lnTo>
                    <a:pt x="1548329" y="463"/>
                  </a:lnTo>
                  <a:lnTo>
                    <a:pt x="1658924" y="202"/>
                  </a:lnTo>
                  <a:lnTo>
                    <a:pt x="1769519" y="1585"/>
                  </a:lnTo>
                  <a:lnTo>
                    <a:pt x="1880114" y="57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614964" y="6104592"/>
              <a:ext cx="884759" cy="1252"/>
            </a:xfrm>
            <a:custGeom>
              <a:avLst/>
              <a:pathLst>
                <a:path w="884759" h="1252">
                  <a:moveTo>
                    <a:pt x="0" y="90"/>
                  </a:moveTo>
                  <a:lnTo>
                    <a:pt x="110594" y="664"/>
                  </a:lnTo>
                  <a:lnTo>
                    <a:pt x="221189" y="212"/>
                  </a:lnTo>
                  <a:lnTo>
                    <a:pt x="331784" y="195"/>
                  </a:lnTo>
                  <a:lnTo>
                    <a:pt x="442379" y="1252"/>
                  </a:lnTo>
                  <a:lnTo>
                    <a:pt x="552974" y="284"/>
                  </a:lnTo>
                  <a:lnTo>
                    <a:pt x="663569" y="265"/>
                  </a:lnTo>
                  <a:lnTo>
                    <a:pt x="774164" y="0"/>
                  </a:lnTo>
                  <a:lnTo>
                    <a:pt x="884759" y="104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831509" y="6104948"/>
              <a:ext cx="110594" cy="1137"/>
            </a:xfrm>
            <a:custGeom>
              <a:avLst/>
              <a:pathLst>
                <a:path w="110594" h="1137">
                  <a:moveTo>
                    <a:pt x="0" y="1137"/>
                  </a:moveTo>
                  <a:lnTo>
                    <a:pt x="110594" y="0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9163294" y="4526047"/>
              <a:ext cx="884759" cy="1582805"/>
            </a:xfrm>
            <a:custGeom>
              <a:avLst/>
              <a:pathLst>
                <a:path w="884759" h="1582805">
                  <a:moveTo>
                    <a:pt x="0" y="1582805"/>
                  </a:moveTo>
                  <a:lnTo>
                    <a:pt x="110594" y="1579062"/>
                  </a:lnTo>
                  <a:lnTo>
                    <a:pt x="221189" y="1578792"/>
                  </a:lnTo>
                  <a:lnTo>
                    <a:pt x="331784" y="1578860"/>
                  </a:lnTo>
                  <a:lnTo>
                    <a:pt x="442379" y="0"/>
                  </a:lnTo>
                  <a:lnTo>
                    <a:pt x="552974" y="1578773"/>
                  </a:lnTo>
                  <a:lnTo>
                    <a:pt x="663569" y="1577606"/>
                  </a:lnTo>
                  <a:lnTo>
                    <a:pt x="774164" y="360531"/>
                  </a:lnTo>
                  <a:lnTo>
                    <a:pt x="884759" y="1575701"/>
                  </a:lnTo>
                </a:path>
              </a:pathLst>
            </a:custGeom>
            <a:ln w="35231" cap="flat">
              <a:solidFill>
                <a:srgbClr val="619C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5043785" y="6029449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043785" y="5591797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043785" y="5154145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043785" y="4716494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223677" y="610907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23677" y="567142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223677" y="523376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223677" y="4796117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 rot="-5400000">
              <a:off x="4223515" y="5230720"/>
              <a:ext cx="1264394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 log Vc (L)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matt</cp:lastModifiedBy>
  <cp:revision>7</cp:revision>
  <dcterms:created xsi:type="dcterms:W3CDTF">2015-07-14T21:05:00Z</dcterms:created>
  <dcterms:modified xsi:type="dcterms:W3CDTF">2023-09-19T10:49:43Z</dcterms:modified>
</cp:coreProperties>
</file>