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handoutMaster" Target="handoutMasters/handoutMaster1.xml"/>
<Relationship Id="rId7" Type="http://schemas.openxmlformats.org/officeDocument/2006/relationships/tableStyles" Target="tableStyle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9cc14c1132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9cc7eb51da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9cc3036310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9cc219d1e1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12957"/>
                <a:gridCol w="610364"/>
                <a:gridCol w="688059"/>
                <a:gridCol w="672233"/>
                <a:gridCol w="1875577"/>
                <a:gridCol w="951633"/>
                <a:gridCol w="106807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Ka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1.61 (1.08, 2.39)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2.76 (2.38, 3.2)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31.8 (28.1, 36)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9.71%&lt;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165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add.sd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CWRES vs Pred and Time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OccamsPresentation</Template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/>
  <cp:revision>9</cp:revision>
  <dcterms:created xsi:type="dcterms:W3CDTF">2022-06-17T14:02:13Z</dcterms:created>
  <dcterms:modified xsi:type="dcterms:W3CDTF">2022-12-07T09:28:42Z</dcterms:modified>
  <cp:category/>
</cp:coreProperties>
</file>