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12198" y="3164509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12198" y="4481490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12198" y="381029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12198" y="3334079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9856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0918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1980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98569" y="3305222"/>
              <a:ext cx="0" cy="26178"/>
            </a:xfrm>
            <a:custGeom>
              <a:avLst/>
              <a:pathLst>
                <a:path w="0" h="26178">
                  <a:moveTo>
                    <a:pt x="0" y="26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98569" y="3374890"/>
              <a:ext cx="0" cy="39179"/>
            </a:xfrm>
            <a:custGeom>
              <a:avLst/>
              <a:pathLst>
                <a:path w="0" h="39179">
                  <a:moveTo>
                    <a:pt x="0" y="0"/>
                  </a:moveTo>
                  <a:lnTo>
                    <a:pt x="0" y="391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394587" y="3331401"/>
              <a:ext cx="607963" cy="43489"/>
            </a:xfrm>
            <a:custGeom>
              <a:avLst/>
              <a:pathLst>
                <a:path w="607963" h="43489">
                  <a:moveTo>
                    <a:pt x="0" y="0"/>
                  </a:moveTo>
                  <a:lnTo>
                    <a:pt x="0" y="43489"/>
                  </a:lnTo>
                  <a:lnTo>
                    <a:pt x="607963" y="43489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94587" y="3362036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484360" y="32205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09186" y="3263310"/>
              <a:ext cx="0" cy="64976"/>
            </a:xfrm>
            <a:custGeom>
              <a:avLst/>
              <a:pathLst>
                <a:path w="0" h="64976">
                  <a:moveTo>
                    <a:pt x="0" y="649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09186" y="3378643"/>
              <a:ext cx="0" cy="53342"/>
            </a:xfrm>
            <a:custGeom>
              <a:avLst/>
              <a:pathLst>
                <a:path w="0" h="53342">
                  <a:moveTo>
                    <a:pt x="0" y="0"/>
                  </a:moveTo>
                  <a:lnTo>
                    <a:pt x="0" y="533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205205" y="3328287"/>
              <a:ext cx="607963" cy="50355"/>
            </a:xfrm>
            <a:custGeom>
              <a:avLst/>
              <a:pathLst>
                <a:path w="607963" h="50355">
                  <a:moveTo>
                    <a:pt x="0" y="0"/>
                  </a:moveTo>
                  <a:lnTo>
                    <a:pt x="0" y="50355"/>
                  </a:lnTo>
                  <a:lnTo>
                    <a:pt x="607963" y="50355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5205" y="3338936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94978" y="45007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294978" y="45007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19804" y="3229321"/>
              <a:ext cx="0" cy="99139"/>
            </a:xfrm>
            <a:custGeom>
              <a:avLst/>
              <a:pathLst>
                <a:path w="0" h="99139">
                  <a:moveTo>
                    <a:pt x="0" y="991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319804" y="3802781"/>
              <a:ext cx="0" cy="675705"/>
            </a:xfrm>
            <a:custGeom>
              <a:avLst/>
              <a:pathLst>
                <a:path w="0" h="675705">
                  <a:moveTo>
                    <a:pt x="0" y="0"/>
                  </a:moveTo>
                  <a:lnTo>
                    <a:pt x="0" y="6757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015822" y="3328461"/>
              <a:ext cx="607963" cy="474320"/>
            </a:xfrm>
            <a:custGeom>
              <a:avLst/>
              <a:pathLst>
                <a:path w="607963" h="474320">
                  <a:moveTo>
                    <a:pt x="0" y="0"/>
                  </a:moveTo>
                  <a:lnTo>
                    <a:pt x="0" y="474320"/>
                  </a:lnTo>
                  <a:lnTo>
                    <a:pt x="607963" y="474320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015822" y="3375007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12198" y="3334079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12198" y="5163474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212198" y="649944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212198" y="534594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12198" y="641797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12198" y="5881958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12198" y="5568410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12198" y="517338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9856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0918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31980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73743" y="60532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73743" y="609865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98569" y="5268539"/>
              <a:ext cx="0" cy="48153"/>
            </a:xfrm>
            <a:custGeom>
              <a:avLst/>
              <a:pathLst>
                <a:path w="0" h="48153">
                  <a:moveTo>
                    <a:pt x="0" y="48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98569" y="5373901"/>
              <a:ext cx="0" cy="18544"/>
            </a:xfrm>
            <a:custGeom>
              <a:avLst/>
              <a:pathLst>
                <a:path w="0" h="18544">
                  <a:moveTo>
                    <a:pt x="0" y="0"/>
                  </a:moveTo>
                  <a:lnTo>
                    <a:pt x="0" y="185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394587" y="5316693"/>
              <a:ext cx="607963" cy="57208"/>
            </a:xfrm>
            <a:custGeom>
              <a:avLst/>
              <a:pathLst>
                <a:path w="607963" h="57208">
                  <a:moveTo>
                    <a:pt x="0" y="0"/>
                  </a:moveTo>
                  <a:lnTo>
                    <a:pt x="0" y="57208"/>
                  </a:lnTo>
                  <a:lnTo>
                    <a:pt x="607963" y="5720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94587" y="534942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484360" y="550346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84360" y="604778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84360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484360" y="57860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09186" y="5262479"/>
              <a:ext cx="0" cy="58800"/>
            </a:xfrm>
            <a:custGeom>
              <a:avLst/>
              <a:pathLst>
                <a:path w="0" h="58800">
                  <a:moveTo>
                    <a:pt x="0" y="58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09186" y="5376906"/>
              <a:ext cx="0" cy="21282"/>
            </a:xfrm>
            <a:custGeom>
              <a:avLst/>
              <a:pathLst>
                <a:path w="0" h="21282">
                  <a:moveTo>
                    <a:pt x="0" y="0"/>
                  </a:moveTo>
                  <a:lnTo>
                    <a:pt x="0" y="212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205205" y="5321279"/>
              <a:ext cx="607963" cy="55626"/>
            </a:xfrm>
            <a:custGeom>
              <a:avLst/>
              <a:pathLst>
                <a:path w="607963" h="55626">
                  <a:moveTo>
                    <a:pt x="0" y="0"/>
                  </a:moveTo>
                  <a:lnTo>
                    <a:pt x="0" y="55626"/>
                  </a:lnTo>
                  <a:lnTo>
                    <a:pt x="607963" y="5562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05205" y="534863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294978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294978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319804" y="5266067"/>
              <a:ext cx="0" cy="72924"/>
            </a:xfrm>
            <a:custGeom>
              <a:avLst/>
              <a:pathLst>
                <a:path w="0" h="72924">
                  <a:moveTo>
                    <a:pt x="0" y="729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19804" y="5801799"/>
              <a:ext cx="0" cy="640533"/>
            </a:xfrm>
            <a:custGeom>
              <a:avLst/>
              <a:pathLst>
                <a:path w="0" h="640533">
                  <a:moveTo>
                    <a:pt x="0" y="0"/>
                  </a:moveTo>
                  <a:lnTo>
                    <a:pt x="0" y="6405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015822" y="5338991"/>
              <a:ext cx="607963" cy="462807"/>
            </a:xfrm>
            <a:custGeom>
              <a:avLst/>
              <a:pathLst>
                <a:path w="607963" h="462807">
                  <a:moveTo>
                    <a:pt x="0" y="0"/>
                  </a:moveTo>
                  <a:lnTo>
                    <a:pt x="0" y="462807"/>
                  </a:lnTo>
                  <a:lnTo>
                    <a:pt x="607963" y="462807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015822" y="535371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12198" y="534594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212198" y="7162438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12198" y="837181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212198" y="7938262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12198" y="763065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212198" y="7392050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12198" y="7197099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98569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09186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19804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73743" y="76951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73743" y="757852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98569" y="7360345"/>
              <a:ext cx="0" cy="28253"/>
            </a:xfrm>
            <a:custGeom>
              <a:avLst/>
              <a:pathLst>
                <a:path w="0" h="28253">
                  <a:moveTo>
                    <a:pt x="0" y="282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98569" y="7467281"/>
              <a:ext cx="0" cy="88856"/>
            </a:xfrm>
            <a:custGeom>
              <a:avLst/>
              <a:pathLst>
                <a:path w="0" h="88856">
                  <a:moveTo>
                    <a:pt x="0" y="0"/>
                  </a:moveTo>
                  <a:lnTo>
                    <a:pt x="0" y="888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394587" y="7388598"/>
              <a:ext cx="607963" cy="78682"/>
            </a:xfrm>
            <a:custGeom>
              <a:avLst/>
              <a:pathLst>
                <a:path w="607963" h="78682">
                  <a:moveTo>
                    <a:pt x="0" y="0"/>
                  </a:moveTo>
                  <a:lnTo>
                    <a:pt x="0" y="78682"/>
                  </a:lnTo>
                  <a:lnTo>
                    <a:pt x="607963" y="78682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394587" y="742729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484360" y="762281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09186" y="7297766"/>
              <a:ext cx="0" cy="56427"/>
            </a:xfrm>
            <a:custGeom>
              <a:avLst/>
              <a:pathLst>
                <a:path w="0" h="56427">
                  <a:moveTo>
                    <a:pt x="0" y="564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09186" y="7460950"/>
              <a:ext cx="0" cy="138036"/>
            </a:xfrm>
            <a:custGeom>
              <a:avLst/>
              <a:pathLst>
                <a:path w="0" h="138036">
                  <a:moveTo>
                    <a:pt x="0" y="0"/>
                  </a:moveTo>
                  <a:lnTo>
                    <a:pt x="0" y="1380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05205" y="7354193"/>
              <a:ext cx="607963" cy="106757"/>
            </a:xfrm>
            <a:custGeom>
              <a:avLst/>
              <a:pathLst>
                <a:path w="607963" h="106757">
                  <a:moveTo>
                    <a:pt x="0" y="0"/>
                  </a:moveTo>
                  <a:lnTo>
                    <a:pt x="0" y="106757"/>
                  </a:lnTo>
                  <a:lnTo>
                    <a:pt x="607963" y="106757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205205" y="739636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94978" y="820325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294978" y="820325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94978" y="838648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94978" y="838648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94978" y="8498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294978" y="8498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319804" y="7227249"/>
              <a:ext cx="0" cy="190024"/>
            </a:xfrm>
            <a:custGeom>
              <a:avLst/>
              <a:pathLst>
                <a:path w="0" h="190024">
                  <a:moveTo>
                    <a:pt x="0" y="1900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319804" y="7591494"/>
              <a:ext cx="0" cy="135772"/>
            </a:xfrm>
            <a:custGeom>
              <a:avLst/>
              <a:pathLst>
                <a:path w="0" h="135772">
                  <a:moveTo>
                    <a:pt x="0" y="0"/>
                  </a:moveTo>
                  <a:lnTo>
                    <a:pt x="0" y="1357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015822" y="7417274"/>
              <a:ext cx="607963" cy="174219"/>
            </a:xfrm>
            <a:custGeom>
              <a:avLst/>
              <a:pathLst>
                <a:path w="607963" h="174219">
                  <a:moveTo>
                    <a:pt x="0" y="0"/>
                  </a:moveTo>
                  <a:lnTo>
                    <a:pt x="0" y="174219"/>
                  </a:lnTo>
                  <a:lnTo>
                    <a:pt x="607963" y="174219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015822" y="747797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212198" y="763065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332323" y="3164509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32323" y="4409384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332323" y="4546002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332323" y="428717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332323" y="348318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81869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62931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43992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818693" y="4220184"/>
              <a:ext cx="0" cy="69629"/>
            </a:xfrm>
            <a:custGeom>
              <a:avLst/>
              <a:pathLst>
                <a:path w="0" h="69629">
                  <a:moveTo>
                    <a:pt x="0" y="69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818693" y="4362441"/>
              <a:ext cx="0" cy="80410"/>
            </a:xfrm>
            <a:custGeom>
              <a:avLst/>
              <a:pathLst>
                <a:path w="0" h="80410">
                  <a:moveTo>
                    <a:pt x="0" y="0"/>
                  </a:moveTo>
                  <a:lnTo>
                    <a:pt x="0" y="804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514712" y="4289814"/>
              <a:ext cx="607963" cy="72626"/>
            </a:xfrm>
            <a:custGeom>
              <a:avLst/>
              <a:pathLst>
                <a:path w="607963" h="72626">
                  <a:moveTo>
                    <a:pt x="0" y="0"/>
                  </a:moveTo>
                  <a:lnTo>
                    <a:pt x="0" y="72626"/>
                  </a:lnTo>
                  <a:lnTo>
                    <a:pt x="607963" y="7262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514712" y="4306717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629311" y="4245475"/>
              <a:ext cx="0" cy="24410"/>
            </a:xfrm>
            <a:custGeom>
              <a:avLst/>
              <a:pathLst>
                <a:path w="0" h="24410">
                  <a:moveTo>
                    <a:pt x="0" y="244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29311" y="4371854"/>
              <a:ext cx="0" cy="67111"/>
            </a:xfrm>
            <a:custGeom>
              <a:avLst/>
              <a:pathLst>
                <a:path w="0" h="67111">
                  <a:moveTo>
                    <a:pt x="0" y="0"/>
                  </a:moveTo>
                  <a:lnTo>
                    <a:pt x="0" y="671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325329" y="4269886"/>
              <a:ext cx="607963" cy="101968"/>
            </a:xfrm>
            <a:custGeom>
              <a:avLst/>
              <a:pathLst>
                <a:path w="607963" h="101968">
                  <a:moveTo>
                    <a:pt x="0" y="0"/>
                  </a:moveTo>
                  <a:lnTo>
                    <a:pt x="0" y="101968"/>
                  </a:lnTo>
                  <a:lnTo>
                    <a:pt x="607963" y="10196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325329" y="4294116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415103" y="35320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415103" y="35320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415103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415103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439929" y="4209520"/>
              <a:ext cx="0" cy="35350"/>
            </a:xfrm>
            <a:custGeom>
              <a:avLst/>
              <a:pathLst>
                <a:path w="0" h="35350">
                  <a:moveTo>
                    <a:pt x="0" y="353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439929" y="4371840"/>
              <a:ext cx="0" cy="153713"/>
            </a:xfrm>
            <a:custGeom>
              <a:avLst/>
              <a:pathLst>
                <a:path w="0" h="153713">
                  <a:moveTo>
                    <a:pt x="0" y="0"/>
                  </a:moveTo>
                  <a:lnTo>
                    <a:pt x="0" y="1537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135947" y="4244871"/>
              <a:ext cx="607963" cy="126968"/>
            </a:xfrm>
            <a:custGeom>
              <a:avLst/>
              <a:pathLst>
                <a:path w="607963" h="126968">
                  <a:moveTo>
                    <a:pt x="0" y="0"/>
                  </a:moveTo>
                  <a:lnTo>
                    <a:pt x="0" y="126968"/>
                  </a:lnTo>
                  <a:lnTo>
                    <a:pt x="607963" y="12696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135947" y="430888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332323" y="428717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332323" y="5163474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332323" y="5639278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332323" y="631563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332323" y="594914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332323" y="5370863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81869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62931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43992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818693" y="5452739"/>
              <a:ext cx="0" cy="164170"/>
            </a:xfrm>
            <a:custGeom>
              <a:avLst/>
              <a:pathLst>
                <a:path w="0" h="164170">
                  <a:moveTo>
                    <a:pt x="0" y="1641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818693" y="5739388"/>
              <a:ext cx="0" cy="115597"/>
            </a:xfrm>
            <a:custGeom>
              <a:avLst/>
              <a:pathLst>
                <a:path w="0" h="115597">
                  <a:moveTo>
                    <a:pt x="0" y="0"/>
                  </a:moveTo>
                  <a:lnTo>
                    <a:pt x="0" y="1155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514712" y="5616910"/>
              <a:ext cx="607963" cy="122478"/>
            </a:xfrm>
            <a:custGeom>
              <a:avLst/>
              <a:pathLst>
                <a:path w="607963" h="122478">
                  <a:moveTo>
                    <a:pt x="0" y="0"/>
                  </a:moveTo>
                  <a:lnTo>
                    <a:pt x="0" y="122478"/>
                  </a:lnTo>
                  <a:lnTo>
                    <a:pt x="607963" y="12247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514712" y="568044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629311" y="5538404"/>
              <a:ext cx="0" cy="90939"/>
            </a:xfrm>
            <a:custGeom>
              <a:avLst/>
              <a:pathLst>
                <a:path w="0" h="90939">
                  <a:moveTo>
                    <a:pt x="0" y="909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629311" y="5743150"/>
              <a:ext cx="0" cy="111981"/>
            </a:xfrm>
            <a:custGeom>
              <a:avLst/>
              <a:pathLst>
                <a:path w="0" h="111981">
                  <a:moveTo>
                    <a:pt x="0" y="0"/>
                  </a:moveTo>
                  <a:lnTo>
                    <a:pt x="0" y="111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325329" y="5629343"/>
              <a:ext cx="607963" cy="113806"/>
            </a:xfrm>
            <a:custGeom>
              <a:avLst/>
              <a:pathLst>
                <a:path w="607963" h="113806">
                  <a:moveTo>
                    <a:pt x="0" y="0"/>
                  </a:moveTo>
                  <a:lnTo>
                    <a:pt x="0" y="113806"/>
                  </a:lnTo>
                  <a:lnTo>
                    <a:pt x="607963" y="11380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325329" y="5679222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415103" y="6336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415103" y="6336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415103" y="612091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415103" y="612091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415103" y="623200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415103" y="623200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415103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15103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15103" y="61319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15103" y="61319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15103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415103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415103" y="61076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415103" y="61076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439929" y="5304942"/>
              <a:ext cx="0" cy="267443"/>
            </a:xfrm>
            <a:custGeom>
              <a:avLst/>
              <a:pathLst>
                <a:path w="0" h="267443">
                  <a:moveTo>
                    <a:pt x="0" y="2674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8439929" y="5770127"/>
              <a:ext cx="0" cy="75431"/>
            </a:xfrm>
            <a:custGeom>
              <a:avLst/>
              <a:pathLst>
                <a:path w="0" h="75431">
                  <a:moveTo>
                    <a:pt x="0" y="0"/>
                  </a:moveTo>
                  <a:lnTo>
                    <a:pt x="0" y="754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135947" y="5572385"/>
              <a:ext cx="607963" cy="197742"/>
            </a:xfrm>
            <a:custGeom>
              <a:avLst/>
              <a:pathLst>
                <a:path w="607963" h="197742">
                  <a:moveTo>
                    <a:pt x="0" y="0"/>
                  </a:moveTo>
                  <a:lnTo>
                    <a:pt x="0" y="197742"/>
                  </a:lnTo>
                  <a:lnTo>
                    <a:pt x="607963" y="197742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135947" y="5704095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332323" y="5639278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9623898" y="3164509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623898" y="360768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623898" y="333182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9623898" y="3222343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9623898" y="435891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9623898" y="402648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9623898" y="379062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9623898" y="3458203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11026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92088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173150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0110268" y="3282142"/>
              <a:ext cx="0" cy="345073"/>
            </a:xfrm>
            <a:custGeom>
              <a:avLst/>
              <a:pathLst>
                <a:path w="0" h="345073">
                  <a:moveTo>
                    <a:pt x="0" y="3450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0110268" y="4197247"/>
              <a:ext cx="0" cy="172936"/>
            </a:xfrm>
            <a:custGeom>
              <a:avLst/>
              <a:pathLst>
                <a:path w="0" h="172936">
                  <a:moveTo>
                    <a:pt x="0" y="0"/>
                  </a:moveTo>
                  <a:lnTo>
                    <a:pt x="0" y="172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9806287" y="3627215"/>
              <a:ext cx="607963" cy="570031"/>
            </a:xfrm>
            <a:custGeom>
              <a:avLst/>
              <a:pathLst>
                <a:path w="607963" h="570031">
                  <a:moveTo>
                    <a:pt x="0" y="0"/>
                  </a:moveTo>
                  <a:lnTo>
                    <a:pt x="0" y="570031"/>
                  </a:lnTo>
                  <a:lnTo>
                    <a:pt x="607963" y="570031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806287" y="416650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0920886" y="3420220"/>
              <a:ext cx="0" cy="273604"/>
            </a:xfrm>
            <a:custGeom>
              <a:avLst/>
              <a:pathLst>
                <a:path w="0" h="273604">
                  <a:moveTo>
                    <a:pt x="0" y="273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920886" y="4184604"/>
              <a:ext cx="0" cy="57163"/>
            </a:xfrm>
            <a:custGeom>
              <a:avLst/>
              <a:pathLst>
                <a:path w="0" h="57163">
                  <a:moveTo>
                    <a:pt x="0" y="0"/>
                  </a:moveTo>
                  <a:lnTo>
                    <a:pt x="0" y="571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0616904" y="3693825"/>
              <a:ext cx="607963" cy="490779"/>
            </a:xfrm>
            <a:custGeom>
              <a:avLst/>
              <a:pathLst>
                <a:path w="607963" h="490779">
                  <a:moveTo>
                    <a:pt x="0" y="0"/>
                  </a:moveTo>
                  <a:lnTo>
                    <a:pt x="0" y="490779"/>
                  </a:lnTo>
                  <a:lnTo>
                    <a:pt x="607963" y="490779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616904" y="412583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731503" y="3229321"/>
              <a:ext cx="0" cy="438025"/>
            </a:xfrm>
            <a:custGeom>
              <a:avLst/>
              <a:pathLst>
                <a:path w="0" h="438025">
                  <a:moveTo>
                    <a:pt x="0" y="4380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1731503" y="4252356"/>
              <a:ext cx="0" cy="273196"/>
            </a:xfrm>
            <a:custGeom>
              <a:avLst/>
              <a:pathLst>
                <a:path w="0" h="273196">
                  <a:moveTo>
                    <a:pt x="0" y="0"/>
                  </a:moveTo>
                  <a:lnTo>
                    <a:pt x="0" y="2731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1427522" y="3667346"/>
              <a:ext cx="607963" cy="585010"/>
            </a:xfrm>
            <a:custGeom>
              <a:avLst/>
              <a:pathLst>
                <a:path w="607963" h="585010">
                  <a:moveTo>
                    <a:pt x="0" y="0"/>
                  </a:moveTo>
                  <a:lnTo>
                    <a:pt x="0" y="585010"/>
                  </a:lnTo>
                  <a:lnTo>
                    <a:pt x="607963" y="585010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427522" y="4168255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9623898" y="4175964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9623898" y="5163474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623898" y="633376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9623898" y="6523452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623898" y="616408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011026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092088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73150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0085442" y="524288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0110268" y="5752615"/>
              <a:ext cx="0" cy="64605"/>
            </a:xfrm>
            <a:custGeom>
              <a:avLst/>
              <a:pathLst>
                <a:path w="0" h="64605">
                  <a:moveTo>
                    <a:pt x="0" y="64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0110268" y="6174991"/>
              <a:ext cx="0" cy="165595"/>
            </a:xfrm>
            <a:custGeom>
              <a:avLst/>
              <a:pathLst>
                <a:path w="0" h="165595">
                  <a:moveTo>
                    <a:pt x="0" y="0"/>
                  </a:moveTo>
                  <a:lnTo>
                    <a:pt x="0" y="1655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9806287" y="5817221"/>
              <a:ext cx="607963" cy="357769"/>
            </a:xfrm>
            <a:custGeom>
              <a:avLst/>
              <a:pathLst>
                <a:path w="607963" h="357769">
                  <a:moveTo>
                    <a:pt x="0" y="0"/>
                  </a:moveTo>
                  <a:lnTo>
                    <a:pt x="0" y="357769"/>
                  </a:lnTo>
                  <a:lnTo>
                    <a:pt x="607963" y="357769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806287" y="613252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0920886" y="5588474"/>
              <a:ext cx="0" cy="271096"/>
            </a:xfrm>
            <a:custGeom>
              <a:avLst/>
              <a:pathLst>
                <a:path w="0" h="271096">
                  <a:moveTo>
                    <a:pt x="0" y="271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0920886" y="6172235"/>
              <a:ext cx="0" cy="82448"/>
            </a:xfrm>
            <a:custGeom>
              <a:avLst/>
              <a:pathLst>
                <a:path w="0" h="82448">
                  <a:moveTo>
                    <a:pt x="0" y="0"/>
                  </a:moveTo>
                  <a:lnTo>
                    <a:pt x="0" y="824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0616904" y="5859570"/>
              <a:ext cx="607963" cy="312665"/>
            </a:xfrm>
            <a:custGeom>
              <a:avLst/>
              <a:pathLst>
                <a:path w="607963" h="312665">
                  <a:moveTo>
                    <a:pt x="0" y="0"/>
                  </a:moveTo>
                  <a:lnTo>
                    <a:pt x="0" y="312665"/>
                  </a:lnTo>
                  <a:lnTo>
                    <a:pt x="607963" y="312665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0616904" y="609521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1706677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1706677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1731503" y="5781737"/>
              <a:ext cx="0" cy="106057"/>
            </a:xfrm>
            <a:custGeom>
              <a:avLst/>
              <a:pathLst>
                <a:path w="0" h="106057">
                  <a:moveTo>
                    <a:pt x="0" y="1060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1731503" y="6291631"/>
              <a:ext cx="0" cy="232886"/>
            </a:xfrm>
            <a:custGeom>
              <a:avLst/>
              <a:pathLst>
                <a:path w="0" h="232886">
                  <a:moveTo>
                    <a:pt x="0" y="0"/>
                  </a:moveTo>
                  <a:lnTo>
                    <a:pt x="0" y="2328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1427522" y="5887794"/>
              <a:ext cx="607963" cy="403836"/>
            </a:xfrm>
            <a:custGeom>
              <a:avLst/>
              <a:pathLst>
                <a:path w="607963" h="403836">
                  <a:moveTo>
                    <a:pt x="0" y="0"/>
                  </a:moveTo>
                  <a:lnTo>
                    <a:pt x="0" y="403836"/>
                  </a:lnTo>
                  <a:lnTo>
                    <a:pt x="607963" y="40383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1427522" y="6178657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623898" y="616408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3212198" y="6779117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4379358" y="6857966"/>
              <a:ext cx="25965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Vp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3212198" y="4780153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4430158" y="4882020"/>
              <a:ext cx="158055" cy="162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6332323" y="4780153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7505040" y="4896705"/>
              <a:ext cx="24854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9623898" y="4780153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10768486" y="4899086"/>
              <a:ext cx="30480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VM</a:t>
              </a:r>
            </a:p>
          </p:txBody>
        </p:sp>
        <p:sp>
          <p:nvSpPr>
            <p:cNvPr id="205" name="rc205"/>
            <p:cNvSpPr/>
            <p:nvPr/>
          </p:nvSpPr>
          <p:spPr>
            <a:xfrm>
              <a:off x="3212198" y="2781189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4407586" y="2895161"/>
              <a:ext cx="203200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Cl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6332323" y="2781189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7482566" y="2900122"/>
              <a:ext cx="293489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KA</a:t>
              </a:r>
            </a:p>
          </p:txBody>
        </p:sp>
        <p:sp>
          <p:nvSpPr>
            <p:cNvPr id="209" name="rc209"/>
            <p:cNvSpPr/>
            <p:nvPr/>
          </p:nvSpPr>
          <p:spPr>
            <a:xfrm>
              <a:off x="9623898" y="2781189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10762880" y="2900122"/>
              <a:ext cx="316011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KM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9170994" y="42831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9170994" y="3950584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9170994" y="371482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9170994" y="338239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15" name="pl215"/>
            <p:cNvSpPr/>
            <p:nvPr/>
          </p:nvSpPr>
          <p:spPr>
            <a:xfrm>
              <a:off x="9560635" y="435891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60635" y="402648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560635" y="379062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9560635" y="345820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9170994" y="644764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057984" y="6088283"/>
              <a:ext cx="45204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9560635" y="65234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9560635" y="616408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5935974" y="4470199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6105440" y="421385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6105440" y="340986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6269060" y="45460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269060" y="42871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269060" y="34831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5992430" y="623982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5992430" y="587333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5992430" y="529506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6269060" y="631563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269060" y="594914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269060" y="537086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2985315" y="440816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985315" y="3734395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985315" y="3261351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3148935" y="44814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148935" y="38102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148935" y="333407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2985315" y="6344649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985315" y="5808635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985315" y="549250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985315" y="5100163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5" name="pl245"/>
            <p:cNvSpPr/>
            <p:nvPr/>
          </p:nvSpPr>
          <p:spPr>
            <a:xfrm>
              <a:off x="3148935" y="64179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148935" y="588195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148935" y="55684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148935" y="517338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2872305" y="829601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872305" y="786236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872305" y="755484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872305" y="731624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872305" y="712129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4" name="pl254"/>
            <p:cNvSpPr/>
            <p:nvPr/>
          </p:nvSpPr>
          <p:spPr>
            <a:xfrm>
              <a:off x="3148935" y="83718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148935" y="793826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148935" y="763065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148935" y="739205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148935" y="719709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5089050" y="2046607"/>
              <a:ext cx="5251972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5342101" y="217313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451829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451829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5369533" y="2227996"/>
              <a:ext cx="164592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369533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6252758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6362486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6362486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6280190" y="2227996"/>
              <a:ext cx="164591" cy="109728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6280190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8430240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8539968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539968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8457672" y="2227996"/>
              <a:ext cx="164592" cy="109728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8457672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5688082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598740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8776222" y="2204973"/>
              <a:ext cx="1434008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NONMEM 7.4.3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222" y="4446907"/>
              <a:ext cx="4858552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16222" y="611137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6222" y="5723578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16222" y="5335782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416222" y="4947986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16222" y="4560191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16222" y="5917476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16222" y="5529680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16222" y="514188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416222" y="4754089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3706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4479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5252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025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679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7570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8343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911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889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0662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43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2207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2980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3753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14526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5299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3607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46844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7617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68390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7916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9936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0070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148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22254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33027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4380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54573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65346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7611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86891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97664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8437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19210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29983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0756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5152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62301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73074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8384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94620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05393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91913" y="521682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91913" y="520986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699642" y="52276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99642" y="523124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07370" y="522084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07370" y="52287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15098" y="521849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15098" y="521921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22827" y="527613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2827" y="52654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30555" y="537312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0555" y="537294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38284" y="52794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38284" y="527918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46012" y="504587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46012" y="50378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53741" y="504388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53741" y="504817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561469" y="503574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61469" y="503842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669197" y="503875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669197" y="503097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776926" y="507326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776926" y="506596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884654" y="527070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884654" y="52594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92383" y="508798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92383" y="508282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100111" y="52518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00111" y="525085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207840" y="521295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207840" y="52146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315568" y="518630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15568" y="517683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423296" y="523840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423296" y="522048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531025" y="511947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31025" y="512807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638753" y="526712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638753" y="526320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746482" y="515699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46482" y="516389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854210" y="526538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854210" y="523339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61939" y="528639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61939" y="527257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069667" y="523536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069667" y="522812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177395" y="524021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177395" y="525674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285124" y="510385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85124" y="50675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392852" y="505481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392852" y="502669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500581" y="508205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500581" y="506458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08309" y="51426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08309" y="515325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716038" y="513758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716038" y="515025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823766" y="51348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823766" y="512294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931495" y="51775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931495" y="516063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039223" y="508696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039223" y="50612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146951" y="50006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146951" y="499909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254680" y="507625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254680" y="506854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362408" y="51966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362408" y="513857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70137" y="521008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470137" y="512538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577865" y="512487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577865" y="511074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685594" y="514326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685594" y="516091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793322" y="504929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793322" y="507763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901050" y="495703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901050" y="483276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0008779" y="510391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0008779" y="506545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91913" y="520932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91913" y="520932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99642" y="52294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99642" y="52294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07370" y="591605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07370" y="591605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15098" y="52185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15098" y="52185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22827" y="526666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22827" y="526666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30555" y="536148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30555" y="536148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38284" y="52779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38284" y="52779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46012" y="47856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46012" y="47856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53741" y="483844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453741" y="483844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561469" y="57013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561469" y="57013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669197" y="482023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669197" y="482023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776926" y="47487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776926" y="47487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884654" y="508124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884654" y="508124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992383" y="48786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992383" y="48786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100111" y="52439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100111" y="52439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207840" y="52028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207840" y="52028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315568" y="581476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315568" y="581476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423296" y="521770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423296" y="521770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638753" y="527316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638753" y="527316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746482" y="51627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746482" y="51627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854210" y="522949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854210" y="522949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961939" y="52678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961939" y="52678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069667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069667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177395" y="52499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177395" y="52499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285124" y="50668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285124" y="50668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392852" y="500487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8392852" y="500487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8500581" y="50639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8500581" y="50639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8823766" y="57128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8823766" y="57128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931495" y="468934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8931495" y="468934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146951" y="44808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146951" y="44808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254680" y="46055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254680" y="46055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362408" y="514492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362408" y="514492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470137" y="51525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470137" y="51525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577865" y="56873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9577865" y="56873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9685594" y="51526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9685594" y="51526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9793322" y="508138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9793322" y="508138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9901050" y="48216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9901050" y="48216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0008779" y="507273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0008779" y="507273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637065" y="4877915"/>
              <a:ext cx="4416865" cy="540185"/>
            </a:xfrm>
            <a:custGeom>
              <a:avLst/>
              <a:pathLst>
                <a:path w="4416865" h="540185">
                  <a:moveTo>
                    <a:pt x="0" y="377099"/>
                  </a:moveTo>
                  <a:lnTo>
                    <a:pt x="107728" y="398484"/>
                  </a:lnTo>
                  <a:lnTo>
                    <a:pt x="215456" y="396013"/>
                  </a:lnTo>
                  <a:lnTo>
                    <a:pt x="323185" y="386448"/>
                  </a:lnTo>
                  <a:lnTo>
                    <a:pt x="430913" y="432698"/>
                  </a:lnTo>
                  <a:lnTo>
                    <a:pt x="538642" y="540185"/>
                  </a:lnTo>
                  <a:lnTo>
                    <a:pt x="646370" y="446419"/>
                  </a:lnTo>
                  <a:lnTo>
                    <a:pt x="754099" y="205114"/>
                  </a:lnTo>
                  <a:lnTo>
                    <a:pt x="861827" y="215415"/>
                  </a:lnTo>
                  <a:lnTo>
                    <a:pt x="969555" y="205662"/>
                  </a:lnTo>
                  <a:lnTo>
                    <a:pt x="1077284" y="198213"/>
                  </a:lnTo>
                  <a:lnTo>
                    <a:pt x="1185012" y="233201"/>
                  </a:lnTo>
                  <a:lnTo>
                    <a:pt x="1292741" y="426697"/>
                  </a:lnTo>
                  <a:lnTo>
                    <a:pt x="1400469" y="250064"/>
                  </a:lnTo>
                  <a:lnTo>
                    <a:pt x="1508198" y="418090"/>
                  </a:lnTo>
                  <a:lnTo>
                    <a:pt x="1615926" y="381848"/>
                  </a:lnTo>
                  <a:lnTo>
                    <a:pt x="1723654" y="344076"/>
                  </a:lnTo>
                  <a:lnTo>
                    <a:pt x="1831383" y="387723"/>
                  </a:lnTo>
                  <a:lnTo>
                    <a:pt x="1939111" y="295306"/>
                  </a:lnTo>
                  <a:lnTo>
                    <a:pt x="2046840" y="430436"/>
                  </a:lnTo>
                  <a:lnTo>
                    <a:pt x="2154568" y="331132"/>
                  </a:lnTo>
                  <a:lnTo>
                    <a:pt x="2262297" y="400633"/>
                  </a:lnTo>
                  <a:lnTo>
                    <a:pt x="2370025" y="439807"/>
                  </a:lnTo>
                  <a:lnTo>
                    <a:pt x="2477753" y="395363"/>
                  </a:lnTo>
                  <a:lnTo>
                    <a:pt x="2585482" y="423979"/>
                  </a:lnTo>
                  <a:lnTo>
                    <a:pt x="2693210" y="234767"/>
                  </a:lnTo>
                  <a:lnTo>
                    <a:pt x="2800939" y="193930"/>
                  </a:lnTo>
                  <a:lnTo>
                    <a:pt x="2908667" y="231824"/>
                  </a:lnTo>
                  <a:lnTo>
                    <a:pt x="3016396" y="320495"/>
                  </a:lnTo>
                  <a:lnTo>
                    <a:pt x="3124124" y="317492"/>
                  </a:lnTo>
                  <a:lnTo>
                    <a:pt x="3231852" y="290184"/>
                  </a:lnTo>
                  <a:lnTo>
                    <a:pt x="3339581" y="327874"/>
                  </a:lnTo>
                  <a:lnTo>
                    <a:pt x="3447309" y="228443"/>
                  </a:lnTo>
                  <a:lnTo>
                    <a:pt x="3555038" y="166331"/>
                  </a:lnTo>
                  <a:lnTo>
                    <a:pt x="3662766" y="235777"/>
                  </a:lnTo>
                  <a:lnTo>
                    <a:pt x="3770495" y="305816"/>
                  </a:lnTo>
                  <a:lnTo>
                    <a:pt x="3878223" y="292617"/>
                  </a:lnTo>
                  <a:lnTo>
                    <a:pt x="3985951" y="277983"/>
                  </a:lnTo>
                  <a:lnTo>
                    <a:pt x="4093680" y="328149"/>
                  </a:lnTo>
                  <a:lnTo>
                    <a:pt x="4201408" y="244867"/>
                  </a:lnTo>
                  <a:lnTo>
                    <a:pt x="4309137" y="0"/>
                  </a:lnTo>
                  <a:lnTo>
                    <a:pt x="4416865" y="232694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637065" y="5002183"/>
              <a:ext cx="4416865" cy="416094"/>
            </a:xfrm>
            <a:custGeom>
              <a:avLst/>
              <a:pathLst>
                <a:path w="4416865" h="416094">
                  <a:moveTo>
                    <a:pt x="0" y="259788"/>
                  </a:moveTo>
                  <a:lnTo>
                    <a:pt x="107728" y="270643"/>
                  </a:lnTo>
                  <a:lnTo>
                    <a:pt x="215456" y="263813"/>
                  </a:lnTo>
                  <a:lnTo>
                    <a:pt x="323185" y="261462"/>
                  </a:lnTo>
                  <a:lnTo>
                    <a:pt x="430913" y="319104"/>
                  </a:lnTo>
                  <a:lnTo>
                    <a:pt x="538642" y="416094"/>
                  </a:lnTo>
                  <a:lnTo>
                    <a:pt x="646370" y="322395"/>
                  </a:lnTo>
                  <a:lnTo>
                    <a:pt x="754099" y="88839"/>
                  </a:lnTo>
                  <a:lnTo>
                    <a:pt x="861827" y="86855"/>
                  </a:lnTo>
                  <a:lnTo>
                    <a:pt x="969555" y="78710"/>
                  </a:lnTo>
                  <a:lnTo>
                    <a:pt x="1077284" y="81718"/>
                  </a:lnTo>
                  <a:lnTo>
                    <a:pt x="1185012" y="116231"/>
                  </a:lnTo>
                  <a:lnTo>
                    <a:pt x="1292741" y="313669"/>
                  </a:lnTo>
                  <a:lnTo>
                    <a:pt x="1400469" y="130953"/>
                  </a:lnTo>
                  <a:lnTo>
                    <a:pt x="1508198" y="294783"/>
                  </a:lnTo>
                  <a:lnTo>
                    <a:pt x="1615926" y="255921"/>
                  </a:lnTo>
                  <a:lnTo>
                    <a:pt x="1723654" y="229272"/>
                  </a:lnTo>
                  <a:lnTo>
                    <a:pt x="1831383" y="281376"/>
                  </a:lnTo>
                  <a:lnTo>
                    <a:pt x="1939111" y="162447"/>
                  </a:lnTo>
                  <a:lnTo>
                    <a:pt x="2046840" y="310093"/>
                  </a:lnTo>
                  <a:lnTo>
                    <a:pt x="2154568" y="199966"/>
                  </a:lnTo>
                  <a:lnTo>
                    <a:pt x="2262297" y="308353"/>
                  </a:lnTo>
                  <a:lnTo>
                    <a:pt x="2370025" y="329365"/>
                  </a:lnTo>
                  <a:lnTo>
                    <a:pt x="2477753" y="278331"/>
                  </a:lnTo>
                  <a:lnTo>
                    <a:pt x="2585482" y="283179"/>
                  </a:lnTo>
                  <a:lnTo>
                    <a:pt x="2693210" y="146822"/>
                  </a:lnTo>
                  <a:lnTo>
                    <a:pt x="2800939" y="97778"/>
                  </a:lnTo>
                  <a:lnTo>
                    <a:pt x="2908667" y="125023"/>
                  </a:lnTo>
                  <a:lnTo>
                    <a:pt x="3016396" y="185583"/>
                  </a:lnTo>
                  <a:lnTo>
                    <a:pt x="3124124" y="180549"/>
                  </a:lnTo>
                  <a:lnTo>
                    <a:pt x="3231852" y="177807"/>
                  </a:lnTo>
                  <a:lnTo>
                    <a:pt x="3339581" y="220542"/>
                  </a:lnTo>
                  <a:lnTo>
                    <a:pt x="3447309" y="129931"/>
                  </a:lnTo>
                  <a:lnTo>
                    <a:pt x="3555038" y="43642"/>
                  </a:lnTo>
                  <a:lnTo>
                    <a:pt x="3662766" y="119221"/>
                  </a:lnTo>
                  <a:lnTo>
                    <a:pt x="3770495" y="239655"/>
                  </a:lnTo>
                  <a:lnTo>
                    <a:pt x="3878223" y="253053"/>
                  </a:lnTo>
                  <a:lnTo>
                    <a:pt x="3985951" y="167839"/>
                  </a:lnTo>
                  <a:lnTo>
                    <a:pt x="4093680" y="186236"/>
                  </a:lnTo>
                  <a:lnTo>
                    <a:pt x="4201408" y="92266"/>
                  </a:lnTo>
                  <a:lnTo>
                    <a:pt x="4309137" y="0"/>
                  </a:lnTo>
                  <a:lnTo>
                    <a:pt x="4416865" y="146885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637065" y="4793934"/>
              <a:ext cx="1831383" cy="1167269"/>
            </a:xfrm>
            <a:custGeom>
              <a:avLst/>
              <a:pathLst>
                <a:path w="1831383" h="1167269">
                  <a:moveTo>
                    <a:pt x="0" y="460538"/>
                  </a:moveTo>
                  <a:lnTo>
                    <a:pt x="0" y="460538"/>
                  </a:lnTo>
                  <a:lnTo>
                    <a:pt x="107728" y="480700"/>
                  </a:lnTo>
                  <a:lnTo>
                    <a:pt x="107728" y="480700"/>
                  </a:lnTo>
                  <a:lnTo>
                    <a:pt x="215456" y="1167269"/>
                  </a:lnTo>
                  <a:lnTo>
                    <a:pt x="215456" y="1167269"/>
                  </a:lnTo>
                  <a:lnTo>
                    <a:pt x="323185" y="469744"/>
                  </a:lnTo>
                  <a:lnTo>
                    <a:pt x="323185" y="469744"/>
                  </a:lnTo>
                  <a:lnTo>
                    <a:pt x="430913" y="517883"/>
                  </a:lnTo>
                  <a:lnTo>
                    <a:pt x="430913" y="517883"/>
                  </a:lnTo>
                  <a:lnTo>
                    <a:pt x="538642" y="612704"/>
                  </a:lnTo>
                  <a:lnTo>
                    <a:pt x="538642" y="612704"/>
                  </a:lnTo>
                  <a:lnTo>
                    <a:pt x="646370" y="529118"/>
                  </a:lnTo>
                  <a:lnTo>
                    <a:pt x="646370" y="529118"/>
                  </a:lnTo>
                  <a:lnTo>
                    <a:pt x="754099" y="36858"/>
                  </a:lnTo>
                  <a:lnTo>
                    <a:pt x="754099" y="36858"/>
                  </a:lnTo>
                  <a:lnTo>
                    <a:pt x="861827" y="89658"/>
                  </a:lnTo>
                  <a:lnTo>
                    <a:pt x="861827" y="89658"/>
                  </a:lnTo>
                  <a:lnTo>
                    <a:pt x="969555" y="952543"/>
                  </a:lnTo>
                  <a:lnTo>
                    <a:pt x="969555" y="952543"/>
                  </a:lnTo>
                  <a:lnTo>
                    <a:pt x="1077284" y="71453"/>
                  </a:lnTo>
                  <a:lnTo>
                    <a:pt x="1077284" y="71453"/>
                  </a:lnTo>
                  <a:lnTo>
                    <a:pt x="1185012" y="0"/>
                  </a:lnTo>
                  <a:lnTo>
                    <a:pt x="1185012" y="0"/>
                  </a:lnTo>
                  <a:lnTo>
                    <a:pt x="1292741" y="332458"/>
                  </a:lnTo>
                  <a:lnTo>
                    <a:pt x="1292741" y="332458"/>
                  </a:lnTo>
                  <a:lnTo>
                    <a:pt x="1400469" y="129825"/>
                  </a:lnTo>
                  <a:lnTo>
                    <a:pt x="1400469" y="129825"/>
                  </a:lnTo>
                  <a:lnTo>
                    <a:pt x="1508198" y="495129"/>
                  </a:lnTo>
                  <a:lnTo>
                    <a:pt x="1508198" y="495129"/>
                  </a:lnTo>
                  <a:lnTo>
                    <a:pt x="1615926" y="454093"/>
                  </a:lnTo>
                  <a:lnTo>
                    <a:pt x="1615926" y="454093"/>
                  </a:lnTo>
                  <a:lnTo>
                    <a:pt x="1723654" y="1065985"/>
                  </a:lnTo>
                  <a:lnTo>
                    <a:pt x="1723654" y="1065985"/>
                  </a:lnTo>
                  <a:lnTo>
                    <a:pt x="1831383" y="468923"/>
                  </a:lnTo>
                  <a:lnTo>
                    <a:pt x="1831383" y="468923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683905" y="5050029"/>
              <a:ext cx="861827" cy="1058823"/>
            </a:xfrm>
            <a:custGeom>
              <a:avLst/>
              <a:pathLst>
                <a:path w="861827" h="1058823">
                  <a:moveTo>
                    <a:pt x="0" y="268291"/>
                  </a:moveTo>
                  <a:lnTo>
                    <a:pt x="0" y="268291"/>
                  </a:lnTo>
                  <a:lnTo>
                    <a:pt x="107728" y="157830"/>
                  </a:lnTo>
                  <a:lnTo>
                    <a:pt x="107728" y="157830"/>
                  </a:lnTo>
                  <a:lnTo>
                    <a:pt x="215456" y="224613"/>
                  </a:lnTo>
                  <a:lnTo>
                    <a:pt x="215456" y="224613"/>
                  </a:lnTo>
                  <a:lnTo>
                    <a:pt x="323185" y="262931"/>
                  </a:lnTo>
                  <a:lnTo>
                    <a:pt x="323185" y="262931"/>
                  </a:lnTo>
                  <a:lnTo>
                    <a:pt x="430913" y="1058823"/>
                  </a:lnTo>
                  <a:lnTo>
                    <a:pt x="430913" y="1058823"/>
                  </a:lnTo>
                  <a:lnTo>
                    <a:pt x="538642" y="245022"/>
                  </a:lnTo>
                  <a:lnTo>
                    <a:pt x="538642" y="245022"/>
                  </a:lnTo>
                  <a:lnTo>
                    <a:pt x="646370" y="62014"/>
                  </a:lnTo>
                  <a:lnTo>
                    <a:pt x="646370" y="62014"/>
                  </a:lnTo>
                  <a:lnTo>
                    <a:pt x="754099" y="0"/>
                  </a:lnTo>
                  <a:lnTo>
                    <a:pt x="754099" y="0"/>
                  </a:lnTo>
                  <a:lnTo>
                    <a:pt x="861827" y="59070"/>
                  </a:lnTo>
                  <a:lnTo>
                    <a:pt x="861827" y="5907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8868918" y="4734498"/>
              <a:ext cx="107728" cy="1023480"/>
            </a:xfrm>
            <a:custGeom>
              <a:avLst/>
              <a:pathLst>
                <a:path w="107728" h="1023480">
                  <a:moveTo>
                    <a:pt x="0" y="1023480"/>
                  </a:moveTo>
                  <a:lnTo>
                    <a:pt x="0" y="1023480"/>
                  </a:lnTo>
                  <a:lnTo>
                    <a:pt x="107728" y="0"/>
                  </a:lnTo>
                  <a:lnTo>
                    <a:pt x="107728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9192103" y="4526047"/>
              <a:ext cx="861827" cy="1206408"/>
            </a:xfrm>
            <a:custGeom>
              <a:avLst/>
              <a:pathLst>
                <a:path w="861827" h="1206408">
                  <a:moveTo>
                    <a:pt x="0" y="0"/>
                  </a:moveTo>
                  <a:lnTo>
                    <a:pt x="0" y="0"/>
                  </a:lnTo>
                  <a:lnTo>
                    <a:pt x="107728" y="124614"/>
                  </a:lnTo>
                  <a:lnTo>
                    <a:pt x="107728" y="124614"/>
                  </a:lnTo>
                  <a:lnTo>
                    <a:pt x="215456" y="664033"/>
                  </a:lnTo>
                  <a:lnTo>
                    <a:pt x="215456" y="664033"/>
                  </a:lnTo>
                  <a:lnTo>
                    <a:pt x="323185" y="671608"/>
                  </a:lnTo>
                  <a:lnTo>
                    <a:pt x="323185" y="671608"/>
                  </a:lnTo>
                  <a:lnTo>
                    <a:pt x="430913" y="1206408"/>
                  </a:lnTo>
                  <a:lnTo>
                    <a:pt x="430913" y="1206408"/>
                  </a:lnTo>
                  <a:lnTo>
                    <a:pt x="538642" y="671731"/>
                  </a:lnTo>
                  <a:lnTo>
                    <a:pt x="538642" y="671731"/>
                  </a:lnTo>
                  <a:lnTo>
                    <a:pt x="646370" y="600484"/>
                  </a:lnTo>
                  <a:lnTo>
                    <a:pt x="646370" y="600484"/>
                  </a:lnTo>
                  <a:lnTo>
                    <a:pt x="754099" y="340781"/>
                  </a:lnTo>
                  <a:lnTo>
                    <a:pt x="754099" y="340781"/>
                  </a:lnTo>
                  <a:lnTo>
                    <a:pt x="861827" y="591842"/>
                  </a:lnTo>
                  <a:lnTo>
                    <a:pt x="861827" y="591842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416222" y="514188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5043785" y="58378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5043785" y="545005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3785" y="506226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043785" y="467446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5352959" y="591747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352959" y="552968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352959" y="51418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352959" y="475408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 rot="-5400000">
              <a:off x="4572908" y="5238273"/>
              <a:ext cx="580714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Vc (L)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12198" y="3164509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12198" y="455216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12198" y="420246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12198" y="385276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12198" y="350305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12198" y="437731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12198" y="402761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2198" y="367790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12198" y="332820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0928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776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6623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09284" y="4188248"/>
              <a:ext cx="0" cy="110136"/>
            </a:xfrm>
            <a:custGeom>
              <a:avLst/>
              <a:pathLst>
                <a:path w="0" h="110136">
                  <a:moveTo>
                    <a:pt x="0" y="1101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09284" y="4465059"/>
              <a:ext cx="0" cy="57900"/>
            </a:xfrm>
            <a:custGeom>
              <a:avLst/>
              <a:pathLst>
                <a:path w="0" h="57900">
                  <a:moveTo>
                    <a:pt x="0" y="0"/>
                  </a:moveTo>
                  <a:lnTo>
                    <a:pt x="0" y="579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398605" y="4298384"/>
              <a:ext cx="621357" cy="166675"/>
            </a:xfrm>
            <a:custGeom>
              <a:avLst/>
              <a:pathLst>
                <a:path w="621357" h="166675">
                  <a:moveTo>
                    <a:pt x="0" y="0"/>
                  </a:moveTo>
                  <a:lnTo>
                    <a:pt x="0" y="166675"/>
                  </a:lnTo>
                  <a:lnTo>
                    <a:pt x="621357" y="16667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98605" y="441065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37761" y="4194403"/>
              <a:ext cx="0" cy="98886"/>
            </a:xfrm>
            <a:custGeom>
              <a:avLst/>
              <a:pathLst>
                <a:path w="0" h="98886">
                  <a:moveTo>
                    <a:pt x="0" y="988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37761" y="4463887"/>
              <a:ext cx="0" cy="56067"/>
            </a:xfrm>
            <a:custGeom>
              <a:avLst/>
              <a:pathLst>
                <a:path w="0" h="56067">
                  <a:moveTo>
                    <a:pt x="0" y="0"/>
                  </a:moveTo>
                  <a:lnTo>
                    <a:pt x="0" y="560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27082" y="4293289"/>
              <a:ext cx="621357" cy="170597"/>
            </a:xfrm>
            <a:custGeom>
              <a:avLst/>
              <a:pathLst>
                <a:path w="621357" h="170597">
                  <a:moveTo>
                    <a:pt x="0" y="0"/>
                  </a:moveTo>
                  <a:lnTo>
                    <a:pt x="0" y="170597"/>
                  </a:lnTo>
                  <a:lnTo>
                    <a:pt x="621357" y="170597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27082" y="440297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4141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4141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366238" y="3374143"/>
              <a:ext cx="0" cy="613256"/>
            </a:xfrm>
            <a:custGeom>
              <a:avLst/>
              <a:pathLst>
                <a:path w="0" h="613256">
                  <a:moveTo>
                    <a:pt x="0" y="6132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366238" y="4460463"/>
              <a:ext cx="0" cy="65090"/>
            </a:xfrm>
            <a:custGeom>
              <a:avLst/>
              <a:pathLst>
                <a:path w="0" h="65090">
                  <a:moveTo>
                    <a:pt x="0" y="0"/>
                  </a:moveTo>
                  <a:lnTo>
                    <a:pt x="0" y="650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055559" y="3987400"/>
              <a:ext cx="621357" cy="473062"/>
            </a:xfrm>
            <a:custGeom>
              <a:avLst/>
              <a:pathLst>
                <a:path w="621357" h="473062">
                  <a:moveTo>
                    <a:pt x="0" y="0"/>
                  </a:moveTo>
                  <a:lnTo>
                    <a:pt x="0" y="473062"/>
                  </a:lnTo>
                  <a:lnTo>
                    <a:pt x="621357" y="473062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055559" y="4297363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12198" y="437731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12198" y="5163474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12198" y="638156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12198" y="598131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12198" y="558105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12198" y="518080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12198" y="658169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12198" y="618143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212198" y="578118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12198" y="538093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0928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3776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36623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8445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709284" y="5565090"/>
              <a:ext cx="0" cy="149076"/>
            </a:xfrm>
            <a:custGeom>
              <a:avLst/>
              <a:pathLst>
                <a:path w="0" h="149076">
                  <a:moveTo>
                    <a:pt x="0" y="1490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09284" y="5901256"/>
              <a:ext cx="0" cy="121857"/>
            </a:xfrm>
            <a:custGeom>
              <a:avLst/>
              <a:pathLst>
                <a:path w="0" h="121857">
                  <a:moveTo>
                    <a:pt x="0" y="0"/>
                  </a:moveTo>
                  <a:lnTo>
                    <a:pt x="0" y="1218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398605" y="5714167"/>
              <a:ext cx="621357" cy="187089"/>
            </a:xfrm>
            <a:custGeom>
              <a:avLst/>
              <a:pathLst>
                <a:path w="621357" h="187089">
                  <a:moveTo>
                    <a:pt x="0" y="0"/>
                  </a:moveTo>
                  <a:lnTo>
                    <a:pt x="0" y="187089"/>
                  </a:lnTo>
                  <a:lnTo>
                    <a:pt x="621357" y="18708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98605" y="578416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37761" y="5601303"/>
              <a:ext cx="0" cy="135685"/>
            </a:xfrm>
            <a:custGeom>
              <a:avLst/>
              <a:pathLst>
                <a:path w="0" h="135685">
                  <a:moveTo>
                    <a:pt x="0" y="135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37761" y="5852421"/>
              <a:ext cx="0" cy="114059"/>
            </a:xfrm>
            <a:custGeom>
              <a:avLst/>
              <a:pathLst>
                <a:path w="0" h="114059">
                  <a:moveTo>
                    <a:pt x="0" y="0"/>
                  </a:moveTo>
                  <a:lnTo>
                    <a:pt x="0" y="1140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227082" y="5736989"/>
              <a:ext cx="621357" cy="115432"/>
            </a:xfrm>
            <a:custGeom>
              <a:avLst/>
              <a:pathLst>
                <a:path w="621357" h="115432">
                  <a:moveTo>
                    <a:pt x="0" y="0"/>
                  </a:moveTo>
                  <a:lnTo>
                    <a:pt x="0" y="115432"/>
                  </a:lnTo>
                  <a:lnTo>
                    <a:pt x="621357" y="115432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27082" y="581093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41412" y="64854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41412" y="64854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41412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341412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41412" y="526332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41412" y="526332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366238" y="5526168"/>
              <a:ext cx="0" cy="217874"/>
            </a:xfrm>
            <a:custGeom>
              <a:avLst/>
              <a:pathLst>
                <a:path w="0" h="217874">
                  <a:moveTo>
                    <a:pt x="0" y="2178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366238" y="6010457"/>
              <a:ext cx="0" cy="308385"/>
            </a:xfrm>
            <a:custGeom>
              <a:avLst/>
              <a:pathLst>
                <a:path w="0" h="308385">
                  <a:moveTo>
                    <a:pt x="0" y="0"/>
                  </a:moveTo>
                  <a:lnTo>
                    <a:pt x="0" y="3083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55559" y="5744043"/>
              <a:ext cx="621357" cy="266414"/>
            </a:xfrm>
            <a:custGeom>
              <a:avLst/>
              <a:pathLst>
                <a:path w="621357" h="266414">
                  <a:moveTo>
                    <a:pt x="0" y="0"/>
                  </a:moveTo>
                  <a:lnTo>
                    <a:pt x="0" y="266414"/>
                  </a:lnTo>
                  <a:lnTo>
                    <a:pt x="621357" y="266414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55559" y="5862903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212198" y="598131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212198" y="7162438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212198" y="851973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12198" y="824114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212198" y="796255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12198" y="768396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12198" y="740536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12198" y="838044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12198" y="810184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212198" y="782325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12198" y="754466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212198" y="726607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709284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37761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66238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84458" y="778713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709284" y="8116825"/>
              <a:ext cx="0" cy="145815"/>
            </a:xfrm>
            <a:custGeom>
              <a:avLst/>
              <a:pathLst>
                <a:path w="0" h="145815">
                  <a:moveTo>
                    <a:pt x="0" y="14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709284" y="8399794"/>
              <a:ext cx="0" cy="100039"/>
            </a:xfrm>
            <a:custGeom>
              <a:avLst/>
              <a:pathLst>
                <a:path w="0" h="100039">
                  <a:moveTo>
                    <a:pt x="0" y="0"/>
                  </a:moveTo>
                  <a:lnTo>
                    <a:pt x="0" y="1000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98605" y="8262641"/>
              <a:ext cx="621357" cy="137153"/>
            </a:xfrm>
            <a:custGeom>
              <a:avLst/>
              <a:pathLst>
                <a:path w="621357" h="137153">
                  <a:moveTo>
                    <a:pt x="0" y="0"/>
                  </a:moveTo>
                  <a:lnTo>
                    <a:pt x="0" y="137153"/>
                  </a:lnTo>
                  <a:lnTo>
                    <a:pt x="621357" y="137153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398605" y="8370589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37761" y="7996366"/>
              <a:ext cx="0" cy="277547"/>
            </a:xfrm>
            <a:custGeom>
              <a:avLst/>
              <a:pathLst>
                <a:path w="0" h="277547">
                  <a:moveTo>
                    <a:pt x="0" y="2775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37761" y="8459022"/>
              <a:ext cx="0" cy="64459"/>
            </a:xfrm>
            <a:custGeom>
              <a:avLst/>
              <a:pathLst>
                <a:path w="0" h="64459">
                  <a:moveTo>
                    <a:pt x="0" y="0"/>
                  </a:moveTo>
                  <a:lnTo>
                    <a:pt x="0" y="644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227082" y="8273914"/>
              <a:ext cx="621357" cy="185108"/>
            </a:xfrm>
            <a:custGeom>
              <a:avLst/>
              <a:pathLst>
                <a:path w="621357" h="185108">
                  <a:moveTo>
                    <a:pt x="0" y="0"/>
                  </a:moveTo>
                  <a:lnTo>
                    <a:pt x="0" y="185108"/>
                  </a:lnTo>
                  <a:lnTo>
                    <a:pt x="621357" y="185108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27082" y="8350537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341412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41412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366238" y="7731120"/>
              <a:ext cx="0" cy="279104"/>
            </a:xfrm>
            <a:custGeom>
              <a:avLst/>
              <a:pathLst>
                <a:path w="0" h="279104">
                  <a:moveTo>
                    <a:pt x="0" y="279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66238" y="8448148"/>
              <a:ext cx="0" cy="50353"/>
            </a:xfrm>
            <a:custGeom>
              <a:avLst/>
              <a:pathLst>
                <a:path w="0" h="50353">
                  <a:moveTo>
                    <a:pt x="0" y="0"/>
                  </a:moveTo>
                  <a:lnTo>
                    <a:pt x="0" y="503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055559" y="8010224"/>
              <a:ext cx="621357" cy="437923"/>
            </a:xfrm>
            <a:custGeom>
              <a:avLst/>
              <a:pathLst>
                <a:path w="621357" h="437923">
                  <a:moveTo>
                    <a:pt x="0" y="0"/>
                  </a:moveTo>
                  <a:lnTo>
                    <a:pt x="0" y="437923"/>
                  </a:lnTo>
                  <a:lnTo>
                    <a:pt x="621357" y="437923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055559" y="8346468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212198" y="838044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332323" y="3164509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332323" y="453690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32323" y="419920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332323" y="386150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32323" y="352380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32323" y="318611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332323" y="436805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32323" y="403035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32323" y="369265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332323" y="335495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82940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5788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48636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829409" y="3629217"/>
              <a:ext cx="0" cy="269599"/>
            </a:xfrm>
            <a:custGeom>
              <a:avLst/>
              <a:pathLst>
                <a:path w="0" h="269599">
                  <a:moveTo>
                    <a:pt x="0" y="269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829409" y="4230470"/>
              <a:ext cx="0" cy="215570"/>
            </a:xfrm>
            <a:custGeom>
              <a:avLst/>
              <a:pathLst>
                <a:path w="0" h="215570">
                  <a:moveTo>
                    <a:pt x="0" y="0"/>
                  </a:moveTo>
                  <a:lnTo>
                    <a:pt x="0" y="2155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518730" y="3898816"/>
              <a:ext cx="621357" cy="331653"/>
            </a:xfrm>
            <a:custGeom>
              <a:avLst/>
              <a:pathLst>
                <a:path w="621357" h="331653">
                  <a:moveTo>
                    <a:pt x="0" y="0"/>
                  </a:moveTo>
                  <a:lnTo>
                    <a:pt x="0" y="331653"/>
                  </a:lnTo>
                  <a:lnTo>
                    <a:pt x="621357" y="331653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18730" y="4063139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657886" y="3632953"/>
              <a:ext cx="0" cy="189237"/>
            </a:xfrm>
            <a:custGeom>
              <a:avLst/>
              <a:pathLst>
                <a:path w="0" h="189237">
                  <a:moveTo>
                    <a:pt x="0" y="189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657886" y="4264821"/>
              <a:ext cx="0" cy="260731"/>
            </a:xfrm>
            <a:custGeom>
              <a:avLst/>
              <a:pathLst>
                <a:path w="0" h="260731">
                  <a:moveTo>
                    <a:pt x="0" y="0"/>
                  </a:moveTo>
                  <a:lnTo>
                    <a:pt x="0" y="2607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347207" y="3822190"/>
              <a:ext cx="621357" cy="442631"/>
            </a:xfrm>
            <a:custGeom>
              <a:avLst/>
              <a:pathLst>
                <a:path w="621357" h="442631">
                  <a:moveTo>
                    <a:pt x="0" y="0"/>
                  </a:moveTo>
                  <a:lnTo>
                    <a:pt x="0" y="442631"/>
                  </a:lnTo>
                  <a:lnTo>
                    <a:pt x="621357" y="442631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347207" y="4081435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461537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461537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486363" y="3750618"/>
              <a:ext cx="0" cy="107561"/>
            </a:xfrm>
            <a:custGeom>
              <a:avLst/>
              <a:pathLst>
                <a:path w="0" h="107561">
                  <a:moveTo>
                    <a:pt x="0" y="1075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486363" y="4248172"/>
              <a:ext cx="0" cy="203757"/>
            </a:xfrm>
            <a:custGeom>
              <a:avLst/>
              <a:pathLst>
                <a:path w="0" h="203757">
                  <a:moveTo>
                    <a:pt x="0" y="0"/>
                  </a:moveTo>
                  <a:lnTo>
                    <a:pt x="0" y="203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175684" y="3858180"/>
              <a:ext cx="621357" cy="389992"/>
            </a:xfrm>
            <a:custGeom>
              <a:avLst/>
              <a:pathLst>
                <a:path w="621357" h="389992">
                  <a:moveTo>
                    <a:pt x="0" y="0"/>
                  </a:moveTo>
                  <a:lnTo>
                    <a:pt x="0" y="389992"/>
                  </a:lnTo>
                  <a:lnTo>
                    <a:pt x="621357" y="389992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175684" y="4084300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332323" y="436805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332323" y="5163474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332323" y="631824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332323" y="589567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332323" y="547310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332323" y="652952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332323" y="610695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332323" y="568439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332323" y="526182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82940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65788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848636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804583" y="520632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804583" y="600897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829409" y="5306869"/>
              <a:ext cx="0" cy="229751"/>
            </a:xfrm>
            <a:custGeom>
              <a:avLst/>
              <a:pathLst>
                <a:path w="0" h="229751">
                  <a:moveTo>
                    <a:pt x="0" y="2297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829409" y="5720356"/>
              <a:ext cx="0" cy="261716"/>
            </a:xfrm>
            <a:custGeom>
              <a:avLst/>
              <a:pathLst>
                <a:path w="0" h="261716">
                  <a:moveTo>
                    <a:pt x="0" y="0"/>
                  </a:moveTo>
                  <a:lnTo>
                    <a:pt x="0" y="2617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518730" y="5536620"/>
              <a:ext cx="621357" cy="183735"/>
            </a:xfrm>
            <a:custGeom>
              <a:avLst/>
              <a:pathLst>
                <a:path w="621357" h="183735">
                  <a:moveTo>
                    <a:pt x="0" y="0"/>
                  </a:moveTo>
                  <a:lnTo>
                    <a:pt x="0" y="183735"/>
                  </a:lnTo>
                  <a:lnTo>
                    <a:pt x="621357" y="18373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518730" y="562772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633060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657886" y="5348588"/>
              <a:ext cx="0" cy="198856"/>
            </a:xfrm>
            <a:custGeom>
              <a:avLst/>
              <a:pathLst>
                <a:path w="0" h="198856">
                  <a:moveTo>
                    <a:pt x="0" y="198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657886" y="5724516"/>
              <a:ext cx="0" cy="220122"/>
            </a:xfrm>
            <a:custGeom>
              <a:avLst/>
              <a:pathLst>
                <a:path w="0" h="220122">
                  <a:moveTo>
                    <a:pt x="0" y="0"/>
                  </a:moveTo>
                  <a:lnTo>
                    <a:pt x="0" y="220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347207" y="5547444"/>
              <a:ext cx="621357" cy="177071"/>
            </a:xfrm>
            <a:custGeom>
              <a:avLst/>
              <a:pathLst>
                <a:path w="621357" h="177071">
                  <a:moveTo>
                    <a:pt x="0" y="0"/>
                  </a:moveTo>
                  <a:lnTo>
                    <a:pt x="0" y="177071"/>
                  </a:lnTo>
                  <a:lnTo>
                    <a:pt x="621357" y="177071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347207" y="562215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8486363" y="5304477"/>
              <a:ext cx="0" cy="240536"/>
            </a:xfrm>
            <a:custGeom>
              <a:avLst/>
              <a:pathLst>
                <a:path w="0" h="240536">
                  <a:moveTo>
                    <a:pt x="0" y="2405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486363" y="5937649"/>
              <a:ext cx="0" cy="586867"/>
            </a:xfrm>
            <a:custGeom>
              <a:avLst/>
              <a:pathLst>
                <a:path w="0" h="586867">
                  <a:moveTo>
                    <a:pt x="0" y="0"/>
                  </a:moveTo>
                  <a:lnTo>
                    <a:pt x="0" y="5868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175684" y="5545014"/>
              <a:ext cx="621357" cy="392635"/>
            </a:xfrm>
            <a:custGeom>
              <a:avLst/>
              <a:pathLst>
                <a:path w="621357" h="392635">
                  <a:moveTo>
                    <a:pt x="0" y="0"/>
                  </a:moveTo>
                  <a:lnTo>
                    <a:pt x="0" y="392635"/>
                  </a:lnTo>
                  <a:lnTo>
                    <a:pt x="621357" y="39263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8175684" y="5698975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332323" y="568439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9566748" y="3164509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566748" y="428487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566748" y="377955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566748" y="327423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9566748" y="453753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9566748" y="403221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9566748" y="352689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06383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89231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172078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063834" y="3500611"/>
              <a:ext cx="0" cy="362008"/>
            </a:xfrm>
            <a:custGeom>
              <a:avLst/>
              <a:pathLst>
                <a:path w="0" h="362008">
                  <a:moveTo>
                    <a:pt x="0" y="362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063834" y="4232937"/>
              <a:ext cx="0" cy="131557"/>
            </a:xfrm>
            <a:custGeom>
              <a:avLst/>
              <a:pathLst>
                <a:path w="0" h="131557">
                  <a:moveTo>
                    <a:pt x="0" y="0"/>
                  </a:moveTo>
                  <a:lnTo>
                    <a:pt x="0" y="1315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9753155" y="3862620"/>
              <a:ext cx="621357" cy="370316"/>
            </a:xfrm>
            <a:custGeom>
              <a:avLst/>
              <a:pathLst>
                <a:path w="621357" h="370316">
                  <a:moveTo>
                    <a:pt x="0" y="0"/>
                  </a:moveTo>
                  <a:lnTo>
                    <a:pt x="0" y="370316"/>
                  </a:lnTo>
                  <a:lnTo>
                    <a:pt x="621357" y="370316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9753155" y="4206960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0892311" y="3700564"/>
              <a:ext cx="0" cy="218346"/>
            </a:xfrm>
            <a:custGeom>
              <a:avLst/>
              <a:pathLst>
                <a:path w="0" h="218346">
                  <a:moveTo>
                    <a:pt x="0" y="2183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0892311" y="4220550"/>
              <a:ext cx="0" cy="42745"/>
            </a:xfrm>
            <a:custGeom>
              <a:avLst/>
              <a:pathLst>
                <a:path w="0" h="42745">
                  <a:moveTo>
                    <a:pt x="0" y="0"/>
                  </a:moveTo>
                  <a:lnTo>
                    <a:pt x="0" y="42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0581632" y="3918911"/>
              <a:ext cx="621357" cy="301639"/>
            </a:xfrm>
            <a:custGeom>
              <a:avLst/>
              <a:pathLst>
                <a:path w="621357" h="301639">
                  <a:moveTo>
                    <a:pt x="0" y="0"/>
                  </a:moveTo>
                  <a:lnTo>
                    <a:pt x="0" y="301639"/>
                  </a:lnTo>
                  <a:lnTo>
                    <a:pt x="621357" y="30163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581632" y="4201953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169596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169596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720788" y="3666061"/>
              <a:ext cx="0" cy="328162"/>
            </a:xfrm>
            <a:custGeom>
              <a:avLst/>
              <a:pathLst>
                <a:path w="0" h="328162">
                  <a:moveTo>
                    <a:pt x="0" y="3281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1720788" y="4249633"/>
              <a:ext cx="0" cy="275919"/>
            </a:xfrm>
            <a:custGeom>
              <a:avLst/>
              <a:pathLst>
                <a:path w="0" h="275919">
                  <a:moveTo>
                    <a:pt x="0" y="0"/>
                  </a:moveTo>
                  <a:lnTo>
                    <a:pt x="0" y="2759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1410109" y="3994224"/>
              <a:ext cx="621357" cy="255409"/>
            </a:xfrm>
            <a:custGeom>
              <a:avLst/>
              <a:pathLst>
                <a:path w="621357" h="255409">
                  <a:moveTo>
                    <a:pt x="0" y="0"/>
                  </a:moveTo>
                  <a:lnTo>
                    <a:pt x="0" y="255409"/>
                  </a:lnTo>
                  <a:lnTo>
                    <a:pt x="621357" y="25540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410109" y="4214044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9566748" y="423434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9566748" y="5163474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566748" y="645148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9566748" y="620737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566748" y="596326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566748" y="571915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9566748" y="547503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566748" y="523092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566748" y="657353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566748" y="632942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566748" y="608531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566748" y="584120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566748" y="559709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566748" y="535298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006383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089231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172078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0063834" y="5692984"/>
              <a:ext cx="0" cy="127059"/>
            </a:xfrm>
            <a:custGeom>
              <a:avLst/>
              <a:pathLst>
                <a:path w="0" h="127059">
                  <a:moveTo>
                    <a:pt x="0" y="1270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0063834" y="6132033"/>
              <a:ext cx="0" cy="260228"/>
            </a:xfrm>
            <a:custGeom>
              <a:avLst/>
              <a:pathLst>
                <a:path w="0" h="260228">
                  <a:moveTo>
                    <a:pt x="0" y="0"/>
                  </a:moveTo>
                  <a:lnTo>
                    <a:pt x="0" y="260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9753155" y="5820043"/>
              <a:ext cx="621357" cy="311989"/>
            </a:xfrm>
            <a:custGeom>
              <a:avLst/>
              <a:pathLst>
                <a:path w="621357" h="311989">
                  <a:moveTo>
                    <a:pt x="0" y="0"/>
                  </a:moveTo>
                  <a:lnTo>
                    <a:pt x="0" y="311989"/>
                  </a:lnTo>
                  <a:lnTo>
                    <a:pt x="621357" y="31198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9753155" y="599371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0892311" y="5687639"/>
              <a:ext cx="0" cy="131603"/>
            </a:xfrm>
            <a:custGeom>
              <a:avLst/>
              <a:pathLst>
                <a:path w="0" h="131603">
                  <a:moveTo>
                    <a:pt x="0" y="1316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0892311" y="6086331"/>
              <a:ext cx="0" cy="307103"/>
            </a:xfrm>
            <a:custGeom>
              <a:avLst/>
              <a:pathLst>
                <a:path w="0" h="307103">
                  <a:moveTo>
                    <a:pt x="0" y="0"/>
                  </a:moveTo>
                  <a:lnTo>
                    <a:pt x="0" y="3071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0581632" y="5819243"/>
              <a:ext cx="621357" cy="267087"/>
            </a:xfrm>
            <a:custGeom>
              <a:avLst/>
              <a:pathLst>
                <a:path w="621357" h="267087">
                  <a:moveTo>
                    <a:pt x="0" y="0"/>
                  </a:moveTo>
                  <a:lnTo>
                    <a:pt x="0" y="267087"/>
                  </a:lnTo>
                  <a:lnTo>
                    <a:pt x="621357" y="267087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0581632" y="595687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1720788" y="5228285"/>
              <a:ext cx="0" cy="566811"/>
            </a:xfrm>
            <a:custGeom>
              <a:avLst/>
              <a:pathLst>
                <a:path w="0" h="566811">
                  <a:moveTo>
                    <a:pt x="0" y="566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1720788" y="6205953"/>
              <a:ext cx="0" cy="318564"/>
            </a:xfrm>
            <a:custGeom>
              <a:avLst/>
              <a:pathLst>
                <a:path w="0" h="318564">
                  <a:moveTo>
                    <a:pt x="0" y="0"/>
                  </a:moveTo>
                  <a:lnTo>
                    <a:pt x="0" y="3185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1410109" y="5795097"/>
              <a:ext cx="621357" cy="410855"/>
            </a:xfrm>
            <a:custGeom>
              <a:avLst/>
              <a:pathLst>
                <a:path w="621357" h="410855">
                  <a:moveTo>
                    <a:pt x="0" y="0"/>
                  </a:moveTo>
                  <a:lnTo>
                    <a:pt x="0" y="410855"/>
                  </a:lnTo>
                  <a:lnTo>
                    <a:pt x="621357" y="41085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1410109" y="587758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566748" y="584120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3212198" y="6779117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4131361" y="6852806"/>
              <a:ext cx="8128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BSV(Vp)</a:t>
              </a:r>
            </a:p>
          </p:txBody>
        </p:sp>
        <p:sp>
          <p:nvSpPr>
            <p:cNvPr id="205" name="rc205"/>
            <p:cNvSpPr/>
            <p:nvPr/>
          </p:nvSpPr>
          <p:spPr>
            <a:xfrm>
              <a:off x="3212198" y="4780153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4182161" y="4853842"/>
              <a:ext cx="7112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BSV(Q)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6332323" y="4780153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7257042" y="4853842"/>
              <a:ext cx="801687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BSV(Vc)</a:t>
              </a:r>
            </a:p>
          </p:txBody>
        </p:sp>
        <p:sp>
          <p:nvSpPr>
            <p:cNvPr id="209" name="rc209"/>
            <p:cNvSpPr/>
            <p:nvPr/>
          </p:nvSpPr>
          <p:spPr>
            <a:xfrm>
              <a:off x="9566748" y="4780153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10463339" y="4853842"/>
              <a:ext cx="85794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BSV(VM)</a:t>
              </a:r>
            </a:p>
          </p:txBody>
        </p:sp>
        <p:sp>
          <p:nvSpPr>
            <p:cNvPr id="211" name="rc211"/>
            <p:cNvSpPr/>
            <p:nvPr/>
          </p:nvSpPr>
          <p:spPr>
            <a:xfrm>
              <a:off x="3212198" y="2781189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4159589" y="2854878"/>
              <a:ext cx="75634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BSV(Cl)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6332323" y="2781189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7234569" y="2854878"/>
              <a:ext cx="846633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BSV(KA)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9566748" y="2781189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10457733" y="2854878"/>
              <a:ext cx="86915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BSV(KM)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339865" y="446172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9226854" y="395641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113844" y="345109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9503485" y="453753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9503485" y="40322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9503485" y="35268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9226854" y="649773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226854" y="625362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9226854" y="600951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9226854" y="576530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226854" y="552119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9226854" y="527718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29" name="pl229"/>
            <p:cNvSpPr/>
            <p:nvPr/>
          </p:nvSpPr>
          <p:spPr>
            <a:xfrm>
              <a:off x="9503485" y="657353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9503485" y="632942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9503485" y="60853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9503485" y="584120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9503485" y="55970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9503485" y="53529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5992430" y="429215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5992430" y="395445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5992430" y="361685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5992430" y="3279751"/>
              <a:ext cx="226020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39" name="pl239"/>
            <p:cNvSpPr/>
            <p:nvPr/>
          </p:nvSpPr>
          <p:spPr>
            <a:xfrm>
              <a:off x="6269060" y="43680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269060" y="403035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269060" y="369265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269060" y="33549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5992430" y="645372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5992430" y="6031154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5992430" y="560848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5992430" y="518592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47" name="pl247"/>
            <p:cNvSpPr/>
            <p:nvPr/>
          </p:nvSpPr>
          <p:spPr>
            <a:xfrm>
              <a:off x="6269060" y="652952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269060" y="610695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269060" y="56843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269060" y="52618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2872305" y="430141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872305" y="395180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872305" y="360210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872305" y="325240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3148935" y="437731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148935" y="402761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148935" y="367790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148935" y="332820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2985315" y="6505890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872305" y="6105636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872305" y="570538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872305" y="530512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3" name="pl263"/>
            <p:cNvSpPr/>
            <p:nvPr/>
          </p:nvSpPr>
          <p:spPr>
            <a:xfrm>
              <a:off x="3148935" y="658169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148935" y="618143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148935" y="57811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148935" y="538093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2872305" y="830453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2872305" y="802604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872305" y="774745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872305" y="746886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872305" y="719026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3148935" y="838044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148935" y="810184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148935" y="78232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148935" y="75446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148935" y="72660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5089050" y="2046607"/>
              <a:ext cx="5251972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5342101" y="217313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5451829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451829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5369533" y="2227996"/>
              <a:ext cx="164592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369533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6252758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362486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6362486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6280190" y="2227996"/>
              <a:ext cx="164591" cy="109728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280190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8430240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8539968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8539968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8457672" y="2227996"/>
              <a:ext cx="164592" cy="109728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8457672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5688082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598740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8776222" y="2204973"/>
              <a:ext cx="1434008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NONMEM 7.4.3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222" y="4446907"/>
              <a:ext cx="4858552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16222" y="5856972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6222" y="5340983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16222" y="482499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416222" y="6114967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16222" y="5598977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16222" y="5082988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16222" y="4566999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3706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4479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85252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025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679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7570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8343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911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9889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0662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43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2207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2980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03753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4526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299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607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46844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7617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8390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916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9936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070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148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2254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33027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4380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54573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65346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611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6891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97664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8437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19210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29983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40756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5152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62301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73074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8384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94620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05393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91913" y="494275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91913" y="493110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99642" y="48272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699642" y="482818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07370" y="472047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07370" y="47189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15098" y="483871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15098" y="486138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22827" y="496494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22827" y="497754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0555" y="483437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30555" y="480956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38284" y="495874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38284" y="49664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46012" y="48632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46012" y="485176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53741" y="498759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53741" y="49945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561469" y="490597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561469" y="49107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69197" y="48968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669197" y="48995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76926" y="491029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776926" y="491119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84654" y="501356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884654" y="503506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92383" y="494650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92383" y="49335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00111" y="52428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00111" y="524057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207840" y="513413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207840" y="514949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315568" y="51341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315568" y="51541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23296" y="513631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423296" y="518283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531025" y="500402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531025" y="503865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638753" y="509599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638753" y="504500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46482" y="50759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46482" y="50768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854210" y="480321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854210" y="47993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61939" y="483030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61939" y="48127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069667" y="448089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069667" y="448440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177395" y="476507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177395" y="478204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285124" y="509046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285124" y="510960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392852" y="51557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392852" y="503582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500581" y="504278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500581" y="508338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08309" y="494634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08309" y="49296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716038" y="496672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716038" y="497081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823766" y="489281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23766" y="485656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931495" y="490903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931495" y="485989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9039223" y="498687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039223" y="499285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146951" y="523265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146951" y="519608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254680" y="497046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254680" y="498804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362408" y="535562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362408" y="530637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470137" y="503644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470137" y="546449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577865" y="514030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577865" y="51920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685594" y="522283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685594" y="54013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793322" y="462779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793322" y="457685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901050" y="491081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901050" y="492767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0008779" y="465206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008779" y="461424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91913" y="49407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91913" y="49407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99642" y="484198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99642" y="484198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07370" y="57493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807370" y="57493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15098" y="486345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15098" y="486345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22827" y="498742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22827" y="498742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30555" y="48086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30555" y="48086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38284" y="496843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38284" y="496843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46012" y="4848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46012" y="4848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53741" y="493674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53741" y="493674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561469" y="58970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561469" y="58970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669197" y="482756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669197" y="482756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776926" y="49863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776926" y="49863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884654" y="50279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884654" y="50279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992383" y="494728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992383" y="494728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00111" y="52509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100111" y="52509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207840" y="51604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207840" y="51604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315568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315568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423296" y="519572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423296" y="519572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638753" y="50610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638753" y="50610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746482" y="510193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746482" y="510193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854210" y="479825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854210" y="479825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961939" y="48676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961939" y="48676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069667" y="571989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069667" y="571989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177395" y="479222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177395" y="479222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85124" y="51099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85124" y="51099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92852" y="50769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92852" y="50769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500581" y="50644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8500581" y="50644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8823766" y="59820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8823766" y="59820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8931495" y="50502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8931495" y="50502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146951" y="54191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146951" y="54191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254680" y="512173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254680" y="512173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362408" y="534708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362408" y="534708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470137" y="550264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470137" y="550264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577865" y="583940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577865" y="583940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685594" y="53956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9685594" y="53956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9793322" y="457393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9793322" y="457393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9901050" y="49702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9901050" y="49702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008779" y="462267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0008779" y="462267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637065" y="4529552"/>
              <a:ext cx="4416865" cy="980097"/>
            </a:xfrm>
            <a:custGeom>
              <a:avLst/>
              <a:pathLst>
                <a:path w="4416865" h="980097">
                  <a:moveTo>
                    <a:pt x="0" y="446700"/>
                  </a:moveTo>
                  <a:lnTo>
                    <a:pt x="107728" y="343785"/>
                  </a:lnTo>
                  <a:lnTo>
                    <a:pt x="215456" y="234543"/>
                  </a:lnTo>
                  <a:lnTo>
                    <a:pt x="323185" y="376984"/>
                  </a:lnTo>
                  <a:lnTo>
                    <a:pt x="430913" y="493148"/>
                  </a:lnTo>
                  <a:lnTo>
                    <a:pt x="538642" y="325165"/>
                  </a:lnTo>
                  <a:lnTo>
                    <a:pt x="646370" y="482061"/>
                  </a:lnTo>
                  <a:lnTo>
                    <a:pt x="754099" y="367367"/>
                  </a:lnTo>
                  <a:lnTo>
                    <a:pt x="861827" y="510143"/>
                  </a:lnTo>
                  <a:lnTo>
                    <a:pt x="969555" y="426377"/>
                  </a:lnTo>
                  <a:lnTo>
                    <a:pt x="1077284" y="415173"/>
                  </a:lnTo>
                  <a:lnTo>
                    <a:pt x="1185012" y="426791"/>
                  </a:lnTo>
                  <a:lnTo>
                    <a:pt x="1292741" y="550662"/>
                  </a:lnTo>
                  <a:lnTo>
                    <a:pt x="1400469" y="449153"/>
                  </a:lnTo>
                  <a:lnTo>
                    <a:pt x="1508198" y="756172"/>
                  </a:lnTo>
                  <a:lnTo>
                    <a:pt x="1615926" y="665096"/>
                  </a:lnTo>
                  <a:lnTo>
                    <a:pt x="1723654" y="669750"/>
                  </a:lnTo>
                  <a:lnTo>
                    <a:pt x="1831383" y="698430"/>
                  </a:lnTo>
                  <a:lnTo>
                    <a:pt x="1939111" y="554256"/>
                  </a:lnTo>
                  <a:lnTo>
                    <a:pt x="2046840" y="560601"/>
                  </a:lnTo>
                  <a:lnTo>
                    <a:pt x="2154568" y="592461"/>
                  </a:lnTo>
                  <a:lnTo>
                    <a:pt x="2262297" y="314911"/>
                  </a:lnTo>
                  <a:lnTo>
                    <a:pt x="2370025" y="328368"/>
                  </a:lnTo>
                  <a:lnTo>
                    <a:pt x="2477753" y="0"/>
                  </a:lnTo>
                  <a:lnTo>
                    <a:pt x="2585482" y="297644"/>
                  </a:lnTo>
                  <a:lnTo>
                    <a:pt x="2693210" y="625203"/>
                  </a:lnTo>
                  <a:lnTo>
                    <a:pt x="2800939" y="551429"/>
                  </a:lnTo>
                  <a:lnTo>
                    <a:pt x="2908667" y="598984"/>
                  </a:lnTo>
                  <a:lnTo>
                    <a:pt x="3016396" y="445231"/>
                  </a:lnTo>
                  <a:lnTo>
                    <a:pt x="3124124" y="486416"/>
                  </a:lnTo>
                  <a:lnTo>
                    <a:pt x="3231852" y="372166"/>
                  </a:lnTo>
                  <a:lnTo>
                    <a:pt x="3339581" y="375493"/>
                  </a:lnTo>
                  <a:lnTo>
                    <a:pt x="3447309" y="508450"/>
                  </a:lnTo>
                  <a:lnTo>
                    <a:pt x="3555038" y="711680"/>
                  </a:lnTo>
                  <a:lnTo>
                    <a:pt x="3662766" y="503649"/>
                  </a:lnTo>
                  <a:lnTo>
                    <a:pt x="3770495" y="821978"/>
                  </a:lnTo>
                  <a:lnTo>
                    <a:pt x="3878223" y="980097"/>
                  </a:lnTo>
                  <a:lnTo>
                    <a:pt x="3985951" y="707660"/>
                  </a:lnTo>
                  <a:lnTo>
                    <a:pt x="4093680" y="916931"/>
                  </a:lnTo>
                  <a:lnTo>
                    <a:pt x="4201408" y="92452"/>
                  </a:lnTo>
                  <a:lnTo>
                    <a:pt x="4309137" y="443270"/>
                  </a:lnTo>
                  <a:lnTo>
                    <a:pt x="4416865" y="129846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637065" y="4526047"/>
              <a:ext cx="4416865" cy="874726"/>
            </a:xfrm>
            <a:custGeom>
              <a:avLst/>
              <a:pathLst>
                <a:path w="4416865" h="874726">
                  <a:moveTo>
                    <a:pt x="0" y="461863"/>
                  </a:moveTo>
                  <a:lnTo>
                    <a:pt x="107728" y="346390"/>
                  </a:lnTo>
                  <a:lnTo>
                    <a:pt x="215456" y="239580"/>
                  </a:lnTo>
                  <a:lnTo>
                    <a:pt x="323185" y="357818"/>
                  </a:lnTo>
                  <a:lnTo>
                    <a:pt x="430913" y="484046"/>
                  </a:lnTo>
                  <a:lnTo>
                    <a:pt x="538642" y="353478"/>
                  </a:lnTo>
                  <a:lnTo>
                    <a:pt x="646370" y="477851"/>
                  </a:lnTo>
                  <a:lnTo>
                    <a:pt x="754099" y="382319"/>
                  </a:lnTo>
                  <a:lnTo>
                    <a:pt x="861827" y="506697"/>
                  </a:lnTo>
                  <a:lnTo>
                    <a:pt x="969555" y="425084"/>
                  </a:lnTo>
                  <a:lnTo>
                    <a:pt x="1077284" y="415931"/>
                  </a:lnTo>
                  <a:lnTo>
                    <a:pt x="1185012" y="429398"/>
                  </a:lnTo>
                  <a:lnTo>
                    <a:pt x="1292741" y="532670"/>
                  </a:lnTo>
                  <a:lnTo>
                    <a:pt x="1400469" y="465613"/>
                  </a:lnTo>
                  <a:lnTo>
                    <a:pt x="1508198" y="761931"/>
                  </a:lnTo>
                  <a:lnTo>
                    <a:pt x="1615926" y="653237"/>
                  </a:lnTo>
                  <a:lnTo>
                    <a:pt x="1723654" y="653278"/>
                  </a:lnTo>
                  <a:lnTo>
                    <a:pt x="1831383" y="655416"/>
                  </a:lnTo>
                  <a:lnTo>
                    <a:pt x="1939111" y="523130"/>
                  </a:lnTo>
                  <a:lnTo>
                    <a:pt x="2046840" y="615100"/>
                  </a:lnTo>
                  <a:lnTo>
                    <a:pt x="2154568" y="595043"/>
                  </a:lnTo>
                  <a:lnTo>
                    <a:pt x="2262297" y="322315"/>
                  </a:lnTo>
                  <a:lnTo>
                    <a:pt x="2370025" y="349411"/>
                  </a:lnTo>
                  <a:lnTo>
                    <a:pt x="2477753" y="0"/>
                  </a:lnTo>
                  <a:lnTo>
                    <a:pt x="2585482" y="284184"/>
                  </a:lnTo>
                  <a:lnTo>
                    <a:pt x="2693210" y="609570"/>
                  </a:lnTo>
                  <a:lnTo>
                    <a:pt x="2800939" y="674890"/>
                  </a:lnTo>
                  <a:lnTo>
                    <a:pt x="2908667" y="561894"/>
                  </a:lnTo>
                  <a:lnTo>
                    <a:pt x="3016396" y="465448"/>
                  </a:lnTo>
                  <a:lnTo>
                    <a:pt x="3124124" y="485828"/>
                  </a:lnTo>
                  <a:lnTo>
                    <a:pt x="3231852" y="411918"/>
                  </a:lnTo>
                  <a:lnTo>
                    <a:pt x="3339581" y="428140"/>
                  </a:lnTo>
                  <a:lnTo>
                    <a:pt x="3447309" y="505975"/>
                  </a:lnTo>
                  <a:lnTo>
                    <a:pt x="3555038" y="751763"/>
                  </a:lnTo>
                  <a:lnTo>
                    <a:pt x="3662766" y="489568"/>
                  </a:lnTo>
                  <a:lnTo>
                    <a:pt x="3770495" y="874726"/>
                  </a:lnTo>
                  <a:lnTo>
                    <a:pt x="3878223" y="555545"/>
                  </a:lnTo>
                  <a:lnTo>
                    <a:pt x="3985951" y="659406"/>
                  </a:lnTo>
                  <a:lnTo>
                    <a:pt x="4093680" y="741936"/>
                  </a:lnTo>
                  <a:lnTo>
                    <a:pt x="4201408" y="146899"/>
                  </a:lnTo>
                  <a:lnTo>
                    <a:pt x="4309137" y="429916"/>
                  </a:lnTo>
                  <a:lnTo>
                    <a:pt x="4416865" y="171173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637065" y="4853792"/>
              <a:ext cx="1831383" cy="1255060"/>
            </a:xfrm>
            <a:custGeom>
              <a:avLst/>
              <a:pathLst>
                <a:path w="1831383" h="1255060">
                  <a:moveTo>
                    <a:pt x="0" y="132141"/>
                  </a:moveTo>
                  <a:lnTo>
                    <a:pt x="0" y="132141"/>
                  </a:lnTo>
                  <a:lnTo>
                    <a:pt x="107728" y="33345"/>
                  </a:lnTo>
                  <a:lnTo>
                    <a:pt x="107728" y="33345"/>
                  </a:lnTo>
                  <a:lnTo>
                    <a:pt x="215456" y="940707"/>
                  </a:lnTo>
                  <a:lnTo>
                    <a:pt x="215456" y="940707"/>
                  </a:lnTo>
                  <a:lnTo>
                    <a:pt x="323185" y="54811"/>
                  </a:lnTo>
                  <a:lnTo>
                    <a:pt x="323185" y="54811"/>
                  </a:lnTo>
                  <a:lnTo>
                    <a:pt x="430913" y="178789"/>
                  </a:lnTo>
                  <a:lnTo>
                    <a:pt x="430913" y="178789"/>
                  </a:lnTo>
                  <a:lnTo>
                    <a:pt x="538642" y="0"/>
                  </a:lnTo>
                  <a:lnTo>
                    <a:pt x="538642" y="0"/>
                  </a:lnTo>
                  <a:lnTo>
                    <a:pt x="646370" y="159793"/>
                  </a:lnTo>
                  <a:lnTo>
                    <a:pt x="646370" y="159793"/>
                  </a:lnTo>
                  <a:lnTo>
                    <a:pt x="754099" y="40061"/>
                  </a:lnTo>
                  <a:lnTo>
                    <a:pt x="754099" y="40061"/>
                  </a:lnTo>
                  <a:lnTo>
                    <a:pt x="861827" y="128105"/>
                  </a:lnTo>
                  <a:lnTo>
                    <a:pt x="861827" y="128105"/>
                  </a:lnTo>
                  <a:lnTo>
                    <a:pt x="969555" y="1088457"/>
                  </a:lnTo>
                  <a:lnTo>
                    <a:pt x="969555" y="1088457"/>
                  </a:lnTo>
                  <a:lnTo>
                    <a:pt x="1077284" y="18921"/>
                  </a:lnTo>
                  <a:lnTo>
                    <a:pt x="1077284" y="18921"/>
                  </a:lnTo>
                  <a:lnTo>
                    <a:pt x="1185012" y="177742"/>
                  </a:lnTo>
                  <a:lnTo>
                    <a:pt x="1185012" y="177742"/>
                  </a:lnTo>
                  <a:lnTo>
                    <a:pt x="1292741" y="219317"/>
                  </a:lnTo>
                  <a:lnTo>
                    <a:pt x="1292741" y="219317"/>
                  </a:lnTo>
                  <a:lnTo>
                    <a:pt x="1400469" y="138644"/>
                  </a:lnTo>
                  <a:lnTo>
                    <a:pt x="1400469" y="138644"/>
                  </a:lnTo>
                  <a:lnTo>
                    <a:pt x="1508198" y="442262"/>
                  </a:lnTo>
                  <a:lnTo>
                    <a:pt x="1508198" y="442262"/>
                  </a:lnTo>
                  <a:lnTo>
                    <a:pt x="1615926" y="351857"/>
                  </a:lnTo>
                  <a:lnTo>
                    <a:pt x="1615926" y="351857"/>
                  </a:lnTo>
                  <a:lnTo>
                    <a:pt x="1723654" y="1255060"/>
                  </a:lnTo>
                  <a:lnTo>
                    <a:pt x="1723654" y="1255060"/>
                  </a:lnTo>
                  <a:lnTo>
                    <a:pt x="1831383" y="387083"/>
                  </a:lnTo>
                  <a:lnTo>
                    <a:pt x="1831383" y="387083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683905" y="4837381"/>
              <a:ext cx="861827" cy="927662"/>
            </a:xfrm>
            <a:custGeom>
              <a:avLst/>
              <a:pathLst>
                <a:path w="861827" h="927662">
                  <a:moveTo>
                    <a:pt x="0" y="268852"/>
                  </a:moveTo>
                  <a:lnTo>
                    <a:pt x="0" y="268852"/>
                  </a:lnTo>
                  <a:lnTo>
                    <a:pt x="107728" y="309706"/>
                  </a:lnTo>
                  <a:lnTo>
                    <a:pt x="107728" y="309706"/>
                  </a:lnTo>
                  <a:lnTo>
                    <a:pt x="215456" y="6026"/>
                  </a:lnTo>
                  <a:lnTo>
                    <a:pt x="215456" y="6026"/>
                  </a:lnTo>
                  <a:lnTo>
                    <a:pt x="323185" y="75417"/>
                  </a:lnTo>
                  <a:lnTo>
                    <a:pt x="323185" y="75417"/>
                  </a:lnTo>
                  <a:lnTo>
                    <a:pt x="430913" y="927662"/>
                  </a:lnTo>
                  <a:lnTo>
                    <a:pt x="430913" y="927662"/>
                  </a:lnTo>
                  <a:lnTo>
                    <a:pt x="538642" y="0"/>
                  </a:lnTo>
                  <a:lnTo>
                    <a:pt x="538642" y="0"/>
                  </a:lnTo>
                  <a:lnTo>
                    <a:pt x="646370" y="317679"/>
                  </a:lnTo>
                  <a:lnTo>
                    <a:pt x="646370" y="317679"/>
                  </a:lnTo>
                  <a:lnTo>
                    <a:pt x="754099" y="284679"/>
                  </a:lnTo>
                  <a:lnTo>
                    <a:pt x="754099" y="284679"/>
                  </a:lnTo>
                  <a:lnTo>
                    <a:pt x="861827" y="272173"/>
                  </a:lnTo>
                  <a:lnTo>
                    <a:pt x="861827" y="272173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8868918" y="5095363"/>
              <a:ext cx="107728" cy="931815"/>
            </a:xfrm>
            <a:custGeom>
              <a:avLst/>
              <a:pathLst>
                <a:path w="107728" h="931815">
                  <a:moveTo>
                    <a:pt x="0" y="931815"/>
                  </a:moveTo>
                  <a:lnTo>
                    <a:pt x="0" y="931815"/>
                  </a:lnTo>
                  <a:lnTo>
                    <a:pt x="107728" y="0"/>
                  </a:lnTo>
                  <a:lnTo>
                    <a:pt x="107728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9192103" y="4619083"/>
              <a:ext cx="861827" cy="1265474"/>
            </a:xfrm>
            <a:custGeom>
              <a:avLst/>
              <a:pathLst>
                <a:path w="861827" h="1265474">
                  <a:moveTo>
                    <a:pt x="0" y="845168"/>
                  </a:moveTo>
                  <a:lnTo>
                    <a:pt x="0" y="845168"/>
                  </a:lnTo>
                  <a:lnTo>
                    <a:pt x="107728" y="547801"/>
                  </a:lnTo>
                  <a:lnTo>
                    <a:pt x="107728" y="547801"/>
                  </a:lnTo>
                  <a:lnTo>
                    <a:pt x="215456" y="773155"/>
                  </a:lnTo>
                  <a:lnTo>
                    <a:pt x="215456" y="773155"/>
                  </a:lnTo>
                  <a:lnTo>
                    <a:pt x="323185" y="928717"/>
                  </a:lnTo>
                  <a:lnTo>
                    <a:pt x="323185" y="928717"/>
                  </a:lnTo>
                  <a:lnTo>
                    <a:pt x="430913" y="1265474"/>
                  </a:lnTo>
                  <a:lnTo>
                    <a:pt x="430913" y="1265474"/>
                  </a:lnTo>
                  <a:lnTo>
                    <a:pt x="538642" y="821680"/>
                  </a:lnTo>
                  <a:lnTo>
                    <a:pt x="538642" y="821680"/>
                  </a:lnTo>
                  <a:lnTo>
                    <a:pt x="646370" y="0"/>
                  </a:lnTo>
                  <a:lnTo>
                    <a:pt x="646370" y="0"/>
                  </a:lnTo>
                  <a:lnTo>
                    <a:pt x="754099" y="396309"/>
                  </a:lnTo>
                  <a:lnTo>
                    <a:pt x="754099" y="396309"/>
                  </a:lnTo>
                  <a:lnTo>
                    <a:pt x="861827" y="48740"/>
                  </a:lnTo>
                  <a:lnTo>
                    <a:pt x="861827" y="4874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416222" y="5082988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5043785" y="603534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5043785" y="551935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5043785" y="500336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5043785" y="448737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5352959" y="611496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352959" y="559897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352959" y="508298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352959" y="456699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5400000">
              <a:off x="3368200" y="5230720"/>
              <a:ext cx="2975024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Between Subject on Vc (CV%)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12198" y="3164509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12198" y="436032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12198" y="402953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12198" y="369874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12198" y="336794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12198" y="452572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12198" y="419493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2198" y="386413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12198" y="353334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12198" y="320255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1642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5681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9719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16428" y="4523557"/>
              <a:ext cx="0" cy="255"/>
            </a:xfrm>
            <a:custGeom>
              <a:avLst/>
              <a:pathLst>
                <a:path w="0" h="255">
                  <a:moveTo>
                    <a:pt x="0" y="2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16428" y="4524064"/>
              <a:ext cx="0" cy="74"/>
            </a:xfrm>
            <a:custGeom>
              <a:avLst/>
              <a:pathLst>
                <a:path w="0" h="74">
                  <a:moveTo>
                    <a:pt x="0" y="0"/>
                  </a:moveTo>
                  <a:lnTo>
                    <a:pt x="0" y="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01284" y="4523812"/>
              <a:ext cx="630287" cy="251"/>
            </a:xfrm>
            <a:custGeom>
              <a:avLst/>
              <a:pathLst>
                <a:path w="630287" h="251">
                  <a:moveTo>
                    <a:pt x="0" y="0"/>
                  </a:moveTo>
                  <a:lnTo>
                    <a:pt x="0" y="251"/>
                  </a:lnTo>
                  <a:lnTo>
                    <a:pt x="630287" y="25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401284" y="4523959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531985" y="45007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531985" y="449554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56811" y="4522874"/>
              <a:ext cx="0" cy="651"/>
            </a:xfrm>
            <a:custGeom>
              <a:avLst/>
              <a:pathLst>
                <a:path w="0" h="651">
                  <a:moveTo>
                    <a:pt x="0" y="6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56811" y="4523997"/>
              <a:ext cx="0" cy="74"/>
            </a:xfrm>
            <a:custGeom>
              <a:avLst/>
              <a:pathLst>
                <a:path w="0" h="74">
                  <a:moveTo>
                    <a:pt x="0" y="0"/>
                  </a:moveTo>
                  <a:lnTo>
                    <a:pt x="0" y="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241667" y="4523526"/>
              <a:ext cx="630287" cy="471"/>
            </a:xfrm>
            <a:custGeom>
              <a:avLst/>
              <a:pathLst>
                <a:path w="630287" h="471">
                  <a:moveTo>
                    <a:pt x="0" y="0"/>
                  </a:moveTo>
                  <a:lnTo>
                    <a:pt x="0" y="471"/>
                  </a:lnTo>
                  <a:lnTo>
                    <a:pt x="630287" y="47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41667" y="4523668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72368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72368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97194" y="4522569"/>
              <a:ext cx="0" cy="834"/>
            </a:xfrm>
            <a:custGeom>
              <a:avLst/>
              <a:pathLst>
                <a:path w="0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97194" y="4524082"/>
              <a:ext cx="0" cy="509"/>
            </a:xfrm>
            <a:custGeom>
              <a:avLst/>
              <a:pathLst>
                <a:path w="0" h="509">
                  <a:moveTo>
                    <a:pt x="0" y="0"/>
                  </a:moveTo>
                  <a:lnTo>
                    <a:pt x="0" y="5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082051" y="4523404"/>
              <a:ext cx="630287" cy="678"/>
            </a:xfrm>
            <a:custGeom>
              <a:avLst/>
              <a:pathLst>
                <a:path w="630287" h="678">
                  <a:moveTo>
                    <a:pt x="0" y="0"/>
                  </a:moveTo>
                  <a:lnTo>
                    <a:pt x="0" y="678"/>
                  </a:lnTo>
                  <a:lnTo>
                    <a:pt x="630287" y="678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82051" y="452397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12198" y="5163474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12198" y="632587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12198" y="592853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12198" y="553119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12198" y="652454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212198" y="612720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12198" y="5729866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12198" y="533252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1642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5681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39719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716428" y="6521542"/>
              <a:ext cx="0" cy="1040"/>
            </a:xfrm>
            <a:custGeom>
              <a:avLst/>
              <a:pathLst>
                <a:path w="0" h="1040">
                  <a:moveTo>
                    <a:pt x="0" y="1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16428" y="6523366"/>
              <a:ext cx="0" cy="297"/>
            </a:xfrm>
            <a:custGeom>
              <a:avLst/>
              <a:pathLst>
                <a:path w="0" h="297">
                  <a:moveTo>
                    <a:pt x="0" y="0"/>
                  </a:moveTo>
                  <a:lnTo>
                    <a:pt x="0" y="2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401284" y="6522582"/>
              <a:ext cx="630287" cy="784"/>
            </a:xfrm>
            <a:custGeom>
              <a:avLst/>
              <a:pathLst>
                <a:path w="630287" h="784">
                  <a:moveTo>
                    <a:pt x="0" y="0"/>
                  </a:moveTo>
                  <a:lnTo>
                    <a:pt x="0" y="784"/>
                  </a:lnTo>
                  <a:lnTo>
                    <a:pt x="630287" y="784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01284" y="6522998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31985" y="649165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56811" y="6520171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56811" y="6523491"/>
              <a:ext cx="0" cy="1006"/>
            </a:xfrm>
            <a:custGeom>
              <a:avLst/>
              <a:pathLst>
                <a:path w="0" h="1006">
                  <a:moveTo>
                    <a:pt x="0" y="0"/>
                  </a:moveTo>
                  <a:lnTo>
                    <a:pt x="0" y="10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241667" y="6521879"/>
              <a:ext cx="630287" cy="1612"/>
            </a:xfrm>
            <a:custGeom>
              <a:avLst/>
              <a:pathLst>
                <a:path w="630287" h="1612">
                  <a:moveTo>
                    <a:pt x="0" y="0"/>
                  </a:moveTo>
                  <a:lnTo>
                    <a:pt x="0" y="1612"/>
                  </a:lnTo>
                  <a:lnTo>
                    <a:pt x="630287" y="1612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1667" y="6522556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72368" y="622176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72368" y="622176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37236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7236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72368" y="649005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372368" y="649005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397194" y="6522078"/>
              <a:ext cx="0" cy="680"/>
            </a:xfrm>
            <a:custGeom>
              <a:avLst/>
              <a:pathLst>
                <a:path w="0" h="680">
                  <a:moveTo>
                    <a:pt x="0" y="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397194" y="6523809"/>
              <a:ext cx="0" cy="708"/>
            </a:xfrm>
            <a:custGeom>
              <a:avLst/>
              <a:pathLst>
                <a:path w="0" h="708">
                  <a:moveTo>
                    <a:pt x="0" y="0"/>
                  </a:moveTo>
                  <a:lnTo>
                    <a:pt x="0" y="7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082051" y="6522758"/>
              <a:ext cx="630287" cy="1050"/>
            </a:xfrm>
            <a:custGeom>
              <a:avLst/>
              <a:pathLst>
                <a:path w="630287" h="1050">
                  <a:moveTo>
                    <a:pt x="0" y="0"/>
                  </a:moveTo>
                  <a:lnTo>
                    <a:pt x="0" y="1050"/>
                  </a:lnTo>
                  <a:lnTo>
                    <a:pt x="630287" y="1050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82051" y="652341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212198" y="7162438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212198" y="835581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12198" y="802038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212198" y="768494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12198" y="734951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12198" y="8523526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12198" y="818809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12198" y="785266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212198" y="751723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12198" y="718180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716428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56811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397194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716428" y="8518061"/>
              <a:ext cx="0" cy="1474"/>
            </a:xfrm>
            <a:custGeom>
              <a:avLst/>
              <a:pathLst>
                <a:path w="0" h="1474">
                  <a:moveTo>
                    <a:pt x="0" y="1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716428" y="8520884"/>
              <a:ext cx="0" cy="516"/>
            </a:xfrm>
            <a:custGeom>
              <a:avLst/>
              <a:pathLst>
                <a:path w="0" h="516">
                  <a:moveTo>
                    <a:pt x="0" y="0"/>
                  </a:moveTo>
                  <a:lnTo>
                    <a:pt x="0" y="5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401284" y="8519536"/>
              <a:ext cx="630287" cy="1348"/>
            </a:xfrm>
            <a:custGeom>
              <a:avLst/>
              <a:pathLst>
                <a:path w="630287" h="1348">
                  <a:moveTo>
                    <a:pt x="0" y="0"/>
                  </a:moveTo>
                  <a:lnTo>
                    <a:pt x="0" y="1348"/>
                  </a:lnTo>
                  <a:lnTo>
                    <a:pt x="630287" y="1348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401284" y="8520612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31985" y="849096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531985" y="849010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56811" y="8516695"/>
              <a:ext cx="0" cy="2179"/>
            </a:xfrm>
            <a:custGeom>
              <a:avLst/>
              <a:pathLst>
                <a:path w="0" h="2179">
                  <a:moveTo>
                    <a:pt x="0" y="21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56811" y="8520552"/>
              <a:ext cx="0" cy="2453"/>
            </a:xfrm>
            <a:custGeom>
              <a:avLst/>
              <a:pathLst>
                <a:path w="0" h="2453">
                  <a:moveTo>
                    <a:pt x="0" y="0"/>
                  </a:moveTo>
                  <a:lnTo>
                    <a:pt x="0" y="24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241667" y="8518875"/>
              <a:ext cx="630287" cy="1676"/>
            </a:xfrm>
            <a:custGeom>
              <a:avLst/>
              <a:pathLst>
                <a:path w="630287" h="1676">
                  <a:moveTo>
                    <a:pt x="0" y="0"/>
                  </a:moveTo>
                  <a:lnTo>
                    <a:pt x="0" y="1676"/>
                  </a:lnTo>
                  <a:lnTo>
                    <a:pt x="630287" y="1676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41667" y="8519919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372368" y="8498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72368" y="8498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72368" y="82242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72368" y="82242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372368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72368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97194" y="8518657"/>
              <a:ext cx="0" cy="998"/>
            </a:xfrm>
            <a:custGeom>
              <a:avLst/>
              <a:pathLst>
                <a:path w="0" h="998">
                  <a:moveTo>
                    <a:pt x="0" y="9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397194" y="8521158"/>
              <a:ext cx="0" cy="236"/>
            </a:xfrm>
            <a:custGeom>
              <a:avLst/>
              <a:pathLst>
                <a:path w="0" h="236">
                  <a:moveTo>
                    <a:pt x="0" y="0"/>
                  </a:moveTo>
                  <a:lnTo>
                    <a:pt x="0" y="2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082051" y="8519656"/>
              <a:ext cx="630287" cy="1501"/>
            </a:xfrm>
            <a:custGeom>
              <a:avLst/>
              <a:pathLst>
                <a:path w="630287" h="1501">
                  <a:moveTo>
                    <a:pt x="0" y="0"/>
                  </a:moveTo>
                  <a:lnTo>
                    <a:pt x="0" y="1501"/>
                  </a:lnTo>
                  <a:lnTo>
                    <a:pt x="630287" y="150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082051" y="8520646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370423" y="3164509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70423" y="429264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70423" y="382648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370423" y="336033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70423" y="452571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70423" y="405956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370423" y="359341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87465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71503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55541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874653" y="4518893"/>
              <a:ext cx="0" cy="1749"/>
            </a:xfrm>
            <a:custGeom>
              <a:avLst/>
              <a:pathLst>
                <a:path w="0" h="1749">
                  <a:moveTo>
                    <a:pt x="0" y="17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874653" y="4522422"/>
              <a:ext cx="0" cy="388"/>
            </a:xfrm>
            <a:custGeom>
              <a:avLst/>
              <a:pathLst>
                <a:path w="0" h="388">
                  <a:moveTo>
                    <a:pt x="0" y="0"/>
                  </a:moveTo>
                  <a:lnTo>
                    <a:pt x="0" y="3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559509" y="4520642"/>
              <a:ext cx="630287" cy="1779"/>
            </a:xfrm>
            <a:custGeom>
              <a:avLst/>
              <a:pathLst>
                <a:path w="630287" h="1779">
                  <a:moveTo>
                    <a:pt x="0" y="0"/>
                  </a:moveTo>
                  <a:lnTo>
                    <a:pt x="0" y="1779"/>
                  </a:lnTo>
                  <a:lnTo>
                    <a:pt x="630287" y="1779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59509" y="4521838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690210" y="44374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715036" y="4514874"/>
              <a:ext cx="0" cy="2219"/>
            </a:xfrm>
            <a:custGeom>
              <a:avLst/>
              <a:pathLst>
                <a:path w="0" h="2219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715036" y="4521829"/>
              <a:ext cx="0" cy="2464"/>
            </a:xfrm>
            <a:custGeom>
              <a:avLst/>
              <a:pathLst>
                <a:path w="0" h="2464">
                  <a:moveTo>
                    <a:pt x="0" y="0"/>
                  </a:moveTo>
                  <a:lnTo>
                    <a:pt x="0" y="24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399892" y="4517094"/>
              <a:ext cx="630287" cy="4734"/>
            </a:xfrm>
            <a:custGeom>
              <a:avLst/>
              <a:pathLst>
                <a:path w="630287" h="4734">
                  <a:moveTo>
                    <a:pt x="0" y="0"/>
                  </a:moveTo>
                  <a:lnTo>
                    <a:pt x="0" y="4734"/>
                  </a:lnTo>
                  <a:lnTo>
                    <a:pt x="630287" y="4734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399892" y="452072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530593" y="331361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530593" y="331361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530593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530593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530593" y="446068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530593" y="446068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555419" y="45217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555419" y="4525224"/>
              <a:ext cx="0" cy="328"/>
            </a:xfrm>
            <a:custGeom>
              <a:avLst/>
              <a:pathLst>
                <a:path w="0" h="328">
                  <a:moveTo>
                    <a:pt x="0" y="0"/>
                  </a:moveTo>
                  <a:lnTo>
                    <a:pt x="0" y="3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240276" y="4521762"/>
              <a:ext cx="630287" cy="3462"/>
            </a:xfrm>
            <a:custGeom>
              <a:avLst/>
              <a:pathLst>
                <a:path w="630287" h="3462">
                  <a:moveTo>
                    <a:pt x="0" y="0"/>
                  </a:moveTo>
                  <a:lnTo>
                    <a:pt x="0" y="3462"/>
                  </a:lnTo>
                  <a:lnTo>
                    <a:pt x="630287" y="3462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40276" y="4524903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370423" y="5163474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370423" y="634549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370423" y="598707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370423" y="562866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370423" y="527025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370423" y="652469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370423" y="616628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370423" y="580787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370423" y="544945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87465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71503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55541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849827" y="649578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849827" y="649571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849827" y="64949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849827" y="649516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849827" y="64954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849827" y="649581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874653" y="6520791"/>
              <a:ext cx="0" cy="285"/>
            </a:xfrm>
            <a:custGeom>
              <a:avLst/>
              <a:pathLst>
                <a:path w="0" h="285">
                  <a:moveTo>
                    <a:pt x="0" y="2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874653" y="6521363"/>
              <a:ext cx="0" cy="232"/>
            </a:xfrm>
            <a:custGeom>
              <a:avLst/>
              <a:pathLst>
                <a:path w="0" h="232">
                  <a:moveTo>
                    <a:pt x="0" y="0"/>
                  </a:moveTo>
                  <a:lnTo>
                    <a:pt x="0" y="2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559509" y="6521077"/>
              <a:ext cx="630287" cy="286"/>
            </a:xfrm>
            <a:custGeom>
              <a:avLst/>
              <a:pathLst>
                <a:path w="630287" h="286">
                  <a:moveTo>
                    <a:pt x="0" y="0"/>
                  </a:moveTo>
                  <a:lnTo>
                    <a:pt x="0" y="286"/>
                  </a:lnTo>
                  <a:lnTo>
                    <a:pt x="630287" y="286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559509" y="6521286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690210" y="649947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690210" y="648861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690210" y="649196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715036" y="6517187"/>
              <a:ext cx="0" cy="2397"/>
            </a:xfrm>
            <a:custGeom>
              <a:avLst/>
              <a:pathLst>
                <a:path w="0" h="2397">
                  <a:moveTo>
                    <a:pt x="0" y="23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715036" y="6521274"/>
              <a:ext cx="0" cy="219"/>
            </a:xfrm>
            <a:custGeom>
              <a:avLst/>
              <a:pathLst>
                <a:path w="0" h="219">
                  <a:moveTo>
                    <a:pt x="0" y="0"/>
                  </a:moveTo>
                  <a:lnTo>
                    <a:pt x="0" y="2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7399892" y="6519584"/>
              <a:ext cx="630287" cy="1689"/>
            </a:xfrm>
            <a:custGeom>
              <a:avLst/>
              <a:pathLst>
                <a:path w="630287" h="1689">
                  <a:moveTo>
                    <a:pt x="0" y="0"/>
                  </a:moveTo>
                  <a:lnTo>
                    <a:pt x="0" y="1689"/>
                  </a:lnTo>
                  <a:lnTo>
                    <a:pt x="630287" y="1689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399892" y="6520803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30593" y="649730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530593" y="649730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530593" y="649741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30593" y="649741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530593" y="649765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530593" y="649765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30593" y="64972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530593" y="64972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530593" y="649742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530593" y="649742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530593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530593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530593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530593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530593" y="6495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530593" y="6495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530593" y="549871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530593" y="549871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530593" y="649387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530593" y="649387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8555419" y="6521028"/>
              <a:ext cx="0" cy="159"/>
            </a:xfrm>
            <a:custGeom>
              <a:avLst/>
              <a:pathLst>
                <a:path w="0" h="159">
                  <a:moveTo>
                    <a:pt x="0" y="1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8555419" y="6521452"/>
              <a:ext cx="0" cy="196"/>
            </a:xfrm>
            <a:custGeom>
              <a:avLst/>
              <a:pathLst>
                <a:path w="0" h="196">
                  <a:moveTo>
                    <a:pt x="0" y="0"/>
                  </a:moveTo>
                  <a:lnTo>
                    <a:pt x="0" y="1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8240276" y="6521188"/>
              <a:ext cx="630287" cy="264"/>
            </a:xfrm>
            <a:custGeom>
              <a:avLst/>
              <a:pathLst>
                <a:path w="630287" h="264">
                  <a:moveTo>
                    <a:pt x="0" y="0"/>
                  </a:moveTo>
                  <a:lnTo>
                    <a:pt x="0" y="264"/>
                  </a:lnTo>
                  <a:lnTo>
                    <a:pt x="630287" y="264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240276" y="6521293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9528648" y="3164509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528648" y="429680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528648" y="383931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528648" y="338182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528648" y="452555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528648" y="406806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528648" y="361056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003287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087326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171364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0008052" y="44940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0032878" y="4520950"/>
              <a:ext cx="0" cy="1347"/>
            </a:xfrm>
            <a:custGeom>
              <a:avLst/>
              <a:pathLst>
                <a:path w="0" h="1347">
                  <a:moveTo>
                    <a:pt x="0" y="13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0032878" y="4524339"/>
              <a:ext cx="0" cy="325"/>
            </a:xfrm>
            <a:custGeom>
              <a:avLst/>
              <a:pathLst>
                <a:path w="0" h="325">
                  <a:moveTo>
                    <a:pt x="0" y="0"/>
                  </a:moveTo>
                  <a:lnTo>
                    <a:pt x="0" y="3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9717734" y="4522297"/>
              <a:ext cx="630287" cy="2041"/>
            </a:xfrm>
            <a:custGeom>
              <a:avLst/>
              <a:pathLst>
                <a:path w="630287" h="2041">
                  <a:moveTo>
                    <a:pt x="0" y="0"/>
                  </a:moveTo>
                  <a:lnTo>
                    <a:pt x="0" y="2041"/>
                  </a:lnTo>
                  <a:lnTo>
                    <a:pt x="630287" y="204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9717734" y="4523169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0848435" y="44739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0848435" y="448946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0873261" y="4520636"/>
              <a:ext cx="0" cy="879"/>
            </a:xfrm>
            <a:custGeom>
              <a:avLst/>
              <a:pathLst>
                <a:path w="0" h="879">
                  <a:moveTo>
                    <a:pt x="0" y="8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0873261" y="4524464"/>
              <a:ext cx="0" cy="1089"/>
            </a:xfrm>
            <a:custGeom>
              <a:avLst/>
              <a:pathLst>
                <a:path w="0" h="1089">
                  <a:moveTo>
                    <a:pt x="0" y="0"/>
                  </a:moveTo>
                  <a:lnTo>
                    <a:pt x="0" y="10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0558117" y="4521516"/>
              <a:ext cx="630287" cy="2947"/>
            </a:xfrm>
            <a:custGeom>
              <a:avLst/>
              <a:pathLst>
                <a:path w="630287" h="2947">
                  <a:moveTo>
                    <a:pt x="0" y="0"/>
                  </a:moveTo>
                  <a:lnTo>
                    <a:pt x="0" y="2947"/>
                  </a:lnTo>
                  <a:lnTo>
                    <a:pt x="630287" y="2947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0558117" y="4523777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1688818" y="44906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1688818" y="44906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1688818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1688818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1713644" y="4519677"/>
              <a:ext cx="0" cy="1943"/>
            </a:xfrm>
            <a:custGeom>
              <a:avLst/>
              <a:pathLst>
                <a:path w="0" h="1943">
                  <a:moveTo>
                    <a:pt x="0" y="1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1713644" y="4524450"/>
              <a:ext cx="0" cy="1014"/>
            </a:xfrm>
            <a:custGeom>
              <a:avLst/>
              <a:pathLst>
                <a:path w="0" h="1014">
                  <a:moveTo>
                    <a:pt x="0" y="0"/>
                  </a:moveTo>
                  <a:lnTo>
                    <a:pt x="0" y="10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1398500" y="4521621"/>
              <a:ext cx="630287" cy="2829"/>
            </a:xfrm>
            <a:custGeom>
              <a:avLst/>
              <a:pathLst>
                <a:path w="630287" h="2829">
                  <a:moveTo>
                    <a:pt x="0" y="0"/>
                  </a:moveTo>
                  <a:lnTo>
                    <a:pt x="0" y="2829"/>
                  </a:lnTo>
                  <a:lnTo>
                    <a:pt x="630287" y="2829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1398500" y="4523664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9528648" y="5163474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9528648" y="632618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9528648" y="592824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9528648" y="553030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9528648" y="6525156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9528648" y="612721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528648" y="572927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528648" y="533132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003287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087326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171364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0008052" y="649281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0008052" y="64946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0032878" y="6520928"/>
              <a:ext cx="0" cy="1289"/>
            </a:xfrm>
            <a:custGeom>
              <a:avLst/>
              <a:pathLst>
                <a:path w="0" h="1289">
                  <a:moveTo>
                    <a:pt x="0" y="12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0032878" y="6523645"/>
              <a:ext cx="0" cy="398"/>
            </a:xfrm>
            <a:custGeom>
              <a:avLst/>
              <a:pathLst>
                <a:path w="0" h="398">
                  <a:moveTo>
                    <a:pt x="0" y="0"/>
                  </a:moveTo>
                  <a:lnTo>
                    <a:pt x="0" y="3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9717734" y="6522218"/>
              <a:ext cx="630287" cy="1427"/>
            </a:xfrm>
            <a:custGeom>
              <a:avLst/>
              <a:pathLst>
                <a:path w="630287" h="1427">
                  <a:moveTo>
                    <a:pt x="0" y="0"/>
                  </a:moveTo>
                  <a:lnTo>
                    <a:pt x="0" y="1427"/>
                  </a:lnTo>
                  <a:lnTo>
                    <a:pt x="630287" y="1427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9717734" y="6523360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0848435" y="64900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0848435" y="648801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0873261" y="6520749"/>
              <a:ext cx="0" cy="856"/>
            </a:xfrm>
            <a:custGeom>
              <a:avLst/>
              <a:pathLst>
                <a:path w="0" h="856">
                  <a:moveTo>
                    <a:pt x="0" y="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0873261" y="6523698"/>
              <a:ext cx="0" cy="818"/>
            </a:xfrm>
            <a:custGeom>
              <a:avLst/>
              <a:pathLst>
                <a:path w="0" h="818">
                  <a:moveTo>
                    <a:pt x="0" y="0"/>
                  </a:moveTo>
                  <a:lnTo>
                    <a:pt x="0" y="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10558117" y="6521606"/>
              <a:ext cx="630287" cy="2092"/>
            </a:xfrm>
            <a:custGeom>
              <a:avLst/>
              <a:pathLst>
                <a:path w="630287" h="2092">
                  <a:moveTo>
                    <a:pt x="0" y="0"/>
                  </a:moveTo>
                  <a:lnTo>
                    <a:pt x="0" y="2092"/>
                  </a:lnTo>
                  <a:lnTo>
                    <a:pt x="630287" y="2092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0558117" y="652304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1688818" y="646517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11688818" y="646517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168881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168881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1713644" y="6519944"/>
              <a:ext cx="0" cy="1759"/>
            </a:xfrm>
            <a:custGeom>
              <a:avLst/>
              <a:pathLst>
                <a:path w="0" h="1759">
                  <a:moveTo>
                    <a:pt x="0" y="17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1713644" y="6523600"/>
              <a:ext cx="0" cy="412"/>
            </a:xfrm>
            <a:custGeom>
              <a:avLst/>
              <a:pathLst>
                <a:path w="0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11398500" y="6521704"/>
              <a:ext cx="630287" cy="1895"/>
            </a:xfrm>
            <a:custGeom>
              <a:avLst/>
              <a:pathLst>
                <a:path w="630287" h="1895">
                  <a:moveTo>
                    <a:pt x="0" y="0"/>
                  </a:moveTo>
                  <a:lnTo>
                    <a:pt x="0" y="1895"/>
                  </a:lnTo>
                  <a:lnTo>
                    <a:pt x="630287" y="1895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1398500" y="6522990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3212198" y="6779117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4223783" y="6852806"/>
              <a:ext cx="66605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SE(Vp)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3212198" y="4780153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4274583" y="4853842"/>
              <a:ext cx="56445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SE(Q)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6370423" y="4780153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87565" y="4853842"/>
              <a:ext cx="65494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SE(Vc)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9528648" y="4780153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10517661" y="4853842"/>
              <a:ext cx="7112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SE(VM)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3212198" y="2781189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4252011" y="2854878"/>
              <a:ext cx="6096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SE(Cl)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370423" y="2781189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365091" y="2854878"/>
              <a:ext cx="69988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SE(KA)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9528648" y="2781189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10512055" y="2854878"/>
              <a:ext cx="72241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SE(KM)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9301765" y="4449751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9188754" y="399225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9188754" y="3534766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9465385" y="452555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9465385" y="406806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9465385" y="36105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9301765" y="644935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9188754" y="605141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9188754" y="565346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9188754" y="525542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3" name="pl263"/>
            <p:cNvSpPr/>
            <p:nvPr/>
          </p:nvSpPr>
          <p:spPr>
            <a:xfrm>
              <a:off x="9465385" y="65251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9465385" y="612721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9465385" y="57292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9465385" y="533132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6143540" y="444991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6143540" y="3986342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6030530" y="351761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0" name="pl270"/>
            <p:cNvSpPr/>
            <p:nvPr/>
          </p:nvSpPr>
          <p:spPr>
            <a:xfrm>
              <a:off x="6307160" y="452571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307160" y="405956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6307160" y="35934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>
              <a:off x="6143540" y="6448894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6143540" y="6090381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6143540" y="573206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143540" y="537365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77" name="pl277"/>
            <p:cNvSpPr/>
            <p:nvPr/>
          </p:nvSpPr>
          <p:spPr>
            <a:xfrm>
              <a:off x="6307160" y="65246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307160" y="61662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307160" y="58078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6307160" y="544945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2985315" y="4449920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985315" y="4121707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872305" y="378833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2872305" y="345754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872305" y="312674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86" name="pl286"/>
            <p:cNvSpPr/>
            <p:nvPr/>
          </p:nvSpPr>
          <p:spPr>
            <a:xfrm>
              <a:off x="3148935" y="45257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148935" y="419493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148935" y="386413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148935" y="353334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148935" y="32025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2985315" y="6448746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872305" y="605140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872305" y="565406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872305" y="525672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3148935" y="652454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148935" y="612720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148935" y="572986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48935" y="533252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2985315" y="844772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2985315" y="8114872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2872305" y="777686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2872305" y="744143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872305" y="710599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3148935" y="852352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148935" y="818809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148935" y="78526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148935" y="751723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148935" y="71818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5089050" y="2046607"/>
              <a:ext cx="5251972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5342101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451829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451829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5369533" y="2227996"/>
              <a:ext cx="164592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369533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6252758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362486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362486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6280190" y="2227996"/>
              <a:ext cx="164591" cy="109728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280190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8430240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8539968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8539968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8457672" y="2227996"/>
              <a:ext cx="164591" cy="109728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8457672" y="228286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5688082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6598740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8776222" y="2204973"/>
              <a:ext cx="1434008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NONMEM 7.4.3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286940" y="4446907"/>
              <a:ext cx="4987834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86940" y="5890246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86940" y="5452594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86940" y="5014943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86940" y="4577291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6940" y="6109072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86940" y="5671420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86940" y="5233769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86940" y="4796117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365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2425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348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4544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5603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666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7722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8782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984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0901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1960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302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4079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5139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619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17258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831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3937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0436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6149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72555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3615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67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05734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6793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2785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38912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49972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6103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72091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3150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9421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5269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16329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2738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8448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950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6056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71626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8268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93745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004805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68508" y="605981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68508" y="605981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79103" y="605968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79103" y="60597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89698" y="605950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89698" y="605951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00293" y="605978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00293" y="605976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10888" y="606000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10888" y="60598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1483" y="605854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21483" y="605965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2078" y="605990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32078" y="60599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42673" y="605971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42673" y="605971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53268" y="605987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3268" y="605989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63863" y="60596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63863" y="60597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74458" y="60597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74458" y="605979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685053" y="605983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685053" y="605979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795648" y="605995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795648" y="60598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06242" y="60595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06242" y="605982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016837" y="605750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16837" y="606005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27432" y="605976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27432" y="606010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238027" y="605515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238027" y="60599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48622" y="605972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48622" y="606013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459217" y="60578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459217" y="60596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69812" y="605775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569812" y="605997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680407" y="605791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680407" y="606001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91002" y="605923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791002" y="605965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01597" y="605790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01597" y="605976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012192" y="60560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012192" y="60591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122787" y="605870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122787" y="605972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233382" y="605974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233382" y="605988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343977" y="605584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343977" y="605944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454572" y="605984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454572" y="605984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565167" y="60634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565167" y="605948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75762" y="605017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75762" y="60598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786357" y="605746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786357" y="605949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896952" y="605936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896952" y="605973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007547" y="60596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007547" y="605978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118142" y="605909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118142" y="605943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228737" y="605796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228737" y="60598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339332" y="605512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339332" y="605893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449927" y="605655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49927" y="605884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560522" y="605475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560522" y="605792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671117" y="605831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671117" y="605962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781712" y="605819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781712" y="60581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892307" y="605426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892307" y="605857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002902" y="605765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0002902" y="60589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68508" y="60598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468508" y="60598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79103" y="60597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79103" y="60597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89698" y="60607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89698" y="60607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00293" y="60597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00293" y="60597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10888" y="605985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10888" y="605985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21483" y="60596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21483" y="60596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32078" y="60599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32078" y="60599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42673" y="605963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42673" y="605963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53268" y="60598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53268" y="60598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463863" y="606092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63863" y="606092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574458" y="605974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74458" y="605974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685053" y="605977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685053" y="605977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795648" y="605978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795648" y="605978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906242" y="605981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906242" y="605981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016837" y="60600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016837" y="60600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127432" y="605983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127432" y="605983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238027" y="606121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238027" y="606121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348622" y="606019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348622" y="606019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569812" y="605953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569812" y="605953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680407" y="60601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680407" y="60601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791002" y="605965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791002" y="605965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901597" y="605963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901597" y="605963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012192" y="606069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012192" y="606069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122787" y="605972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122787" y="605972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33382" y="605970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233382" y="605970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43977" y="60594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343977" y="60594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8454572" y="605954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8454572" y="605954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8786357" y="606093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8786357" y="606093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8896952" y="60597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896952" y="60597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118142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118142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228737" y="60599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228737" y="60599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339332" y="605968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339332" y="605968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449927" y="605975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449927" y="605975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560522" y="44808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560522" y="44808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9671117" y="605966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9671117" y="605966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9781712" y="60585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9781712" y="60585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9892307" y="48414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9892307" y="48414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0002902" y="60565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0002902" y="60565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513659" y="6103075"/>
              <a:ext cx="4534394" cy="2210"/>
            </a:xfrm>
            <a:custGeom>
              <a:avLst/>
              <a:pathLst>
                <a:path w="4534394" h="2210">
                  <a:moveTo>
                    <a:pt x="0" y="1893"/>
                  </a:moveTo>
                  <a:lnTo>
                    <a:pt x="110594" y="1784"/>
                  </a:lnTo>
                  <a:lnTo>
                    <a:pt x="221189" y="1586"/>
                  </a:lnTo>
                  <a:lnTo>
                    <a:pt x="331784" y="1846"/>
                  </a:lnTo>
                  <a:lnTo>
                    <a:pt x="442379" y="1927"/>
                  </a:lnTo>
                  <a:lnTo>
                    <a:pt x="552974" y="1726"/>
                  </a:lnTo>
                  <a:lnTo>
                    <a:pt x="663569" y="1987"/>
                  </a:lnTo>
                  <a:lnTo>
                    <a:pt x="774164" y="1792"/>
                  </a:lnTo>
                  <a:lnTo>
                    <a:pt x="884759" y="1969"/>
                  </a:lnTo>
                  <a:lnTo>
                    <a:pt x="995354" y="1819"/>
                  </a:lnTo>
                  <a:lnTo>
                    <a:pt x="1105949" y="1866"/>
                  </a:lnTo>
                  <a:lnTo>
                    <a:pt x="1216544" y="1874"/>
                  </a:lnTo>
                  <a:lnTo>
                    <a:pt x="1327139" y="1949"/>
                  </a:lnTo>
                  <a:lnTo>
                    <a:pt x="1437734" y="1899"/>
                  </a:lnTo>
                  <a:lnTo>
                    <a:pt x="1548329" y="2128"/>
                  </a:lnTo>
                  <a:lnTo>
                    <a:pt x="1658924" y="2178"/>
                  </a:lnTo>
                  <a:lnTo>
                    <a:pt x="1769519" y="2044"/>
                  </a:lnTo>
                  <a:lnTo>
                    <a:pt x="1880114" y="2210"/>
                  </a:lnTo>
                  <a:lnTo>
                    <a:pt x="1990709" y="1753"/>
                  </a:lnTo>
                  <a:lnTo>
                    <a:pt x="2101304" y="2051"/>
                  </a:lnTo>
                  <a:lnTo>
                    <a:pt x="2211899" y="2086"/>
                  </a:lnTo>
                  <a:lnTo>
                    <a:pt x="2322494" y="1731"/>
                  </a:lnTo>
                  <a:lnTo>
                    <a:pt x="2433089" y="1844"/>
                  </a:lnTo>
                  <a:lnTo>
                    <a:pt x="2543684" y="1227"/>
                  </a:lnTo>
                  <a:lnTo>
                    <a:pt x="2654279" y="1802"/>
                  </a:lnTo>
                  <a:lnTo>
                    <a:pt x="2764874" y="1959"/>
                  </a:lnTo>
                  <a:lnTo>
                    <a:pt x="2875469" y="1518"/>
                  </a:lnTo>
                  <a:lnTo>
                    <a:pt x="2986064" y="1921"/>
                  </a:lnTo>
                  <a:lnTo>
                    <a:pt x="3096659" y="1556"/>
                  </a:lnTo>
                  <a:lnTo>
                    <a:pt x="3207254" y="1883"/>
                  </a:lnTo>
                  <a:lnTo>
                    <a:pt x="3317849" y="1573"/>
                  </a:lnTo>
                  <a:lnTo>
                    <a:pt x="3428444" y="1811"/>
                  </a:lnTo>
                  <a:lnTo>
                    <a:pt x="3539039" y="1865"/>
                  </a:lnTo>
                  <a:lnTo>
                    <a:pt x="3649634" y="1515"/>
                  </a:lnTo>
                  <a:lnTo>
                    <a:pt x="3760229" y="1919"/>
                  </a:lnTo>
                  <a:lnTo>
                    <a:pt x="3870824" y="1010"/>
                  </a:lnTo>
                  <a:lnTo>
                    <a:pt x="3981419" y="917"/>
                  </a:lnTo>
                  <a:lnTo>
                    <a:pt x="4092014" y="0"/>
                  </a:lnTo>
                  <a:lnTo>
                    <a:pt x="4202609" y="1702"/>
                  </a:lnTo>
                  <a:lnTo>
                    <a:pt x="4313204" y="245"/>
                  </a:lnTo>
                  <a:lnTo>
                    <a:pt x="4423799" y="648"/>
                  </a:lnTo>
                  <a:lnTo>
                    <a:pt x="4534394" y="1038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513659" y="6095324"/>
              <a:ext cx="4534394" cy="13267"/>
            </a:xfrm>
            <a:custGeom>
              <a:avLst/>
              <a:pathLst>
                <a:path w="4534394" h="13267">
                  <a:moveTo>
                    <a:pt x="0" y="9644"/>
                  </a:moveTo>
                  <a:lnTo>
                    <a:pt x="110594" y="9515"/>
                  </a:lnTo>
                  <a:lnTo>
                    <a:pt x="221189" y="9331"/>
                  </a:lnTo>
                  <a:lnTo>
                    <a:pt x="331784" y="9609"/>
                  </a:lnTo>
                  <a:lnTo>
                    <a:pt x="442379" y="9835"/>
                  </a:lnTo>
                  <a:lnTo>
                    <a:pt x="552974" y="8369"/>
                  </a:lnTo>
                  <a:lnTo>
                    <a:pt x="663569" y="9733"/>
                  </a:lnTo>
                  <a:lnTo>
                    <a:pt x="774164" y="9543"/>
                  </a:lnTo>
                  <a:lnTo>
                    <a:pt x="884759" y="9699"/>
                  </a:lnTo>
                  <a:lnTo>
                    <a:pt x="995354" y="9501"/>
                  </a:lnTo>
                  <a:lnTo>
                    <a:pt x="1105949" y="9554"/>
                  </a:lnTo>
                  <a:lnTo>
                    <a:pt x="1216544" y="9664"/>
                  </a:lnTo>
                  <a:lnTo>
                    <a:pt x="1327139" y="9781"/>
                  </a:lnTo>
                  <a:lnTo>
                    <a:pt x="1437734" y="9413"/>
                  </a:lnTo>
                  <a:lnTo>
                    <a:pt x="1548329" y="7330"/>
                  </a:lnTo>
                  <a:lnTo>
                    <a:pt x="1658924" y="9596"/>
                  </a:lnTo>
                  <a:lnTo>
                    <a:pt x="1769519" y="4984"/>
                  </a:lnTo>
                  <a:lnTo>
                    <a:pt x="1880114" y="9549"/>
                  </a:lnTo>
                  <a:lnTo>
                    <a:pt x="1990709" y="7666"/>
                  </a:lnTo>
                  <a:lnTo>
                    <a:pt x="2101304" y="7584"/>
                  </a:lnTo>
                  <a:lnTo>
                    <a:pt x="2211899" y="7743"/>
                  </a:lnTo>
                  <a:lnTo>
                    <a:pt x="2322494" y="9064"/>
                  </a:lnTo>
                  <a:lnTo>
                    <a:pt x="2433089" y="7736"/>
                  </a:lnTo>
                  <a:lnTo>
                    <a:pt x="2543684" y="5842"/>
                  </a:lnTo>
                  <a:lnTo>
                    <a:pt x="2654279" y="8537"/>
                  </a:lnTo>
                  <a:lnTo>
                    <a:pt x="2764874" y="9572"/>
                  </a:lnTo>
                  <a:lnTo>
                    <a:pt x="2875469" y="5675"/>
                  </a:lnTo>
                  <a:lnTo>
                    <a:pt x="2986064" y="9672"/>
                  </a:lnTo>
                  <a:lnTo>
                    <a:pt x="3096659" y="13267"/>
                  </a:lnTo>
                  <a:lnTo>
                    <a:pt x="3207254" y="0"/>
                  </a:lnTo>
                  <a:lnTo>
                    <a:pt x="3317849" y="7295"/>
                  </a:lnTo>
                  <a:lnTo>
                    <a:pt x="3428444" y="9187"/>
                  </a:lnTo>
                  <a:lnTo>
                    <a:pt x="3539039" y="9466"/>
                  </a:lnTo>
                  <a:lnTo>
                    <a:pt x="3649634" y="8921"/>
                  </a:lnTo>
                  <a:lnTo>
                    <a:pt x="3760229" y="7793"/>
                  </a:lnTo>
                  <a:lnTo>
                    <a:pt x="3870824" y="4953"/>
                  </a:lnTo>
                  <a:lnTo>
                    <a:pt x="3981419" y="6378"/>
                  </a:lnTo>
                  <a:lnTo>
                    <a:pt x="4092014" y="4577"/>
                  </a:lnTo>
                  <a:lnTo>
                    <a:pt x="4202609" y="8138"/>
                  </a:lnTo>
                  <a:lnTo>
                    <a:pt x="4313204" y="8024"/>
                  </a:lnTo>
                  <a:lnTo>
                    <a:pt x="4423799" y="4089"/>
                  </a:lnTo>
                  <a:lnTo>
                    <a:pt x="4534394" y="7478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513659" y="6104779"/>
              <a:ext cx="1880114" cy="1585"/>
            </a:xfrm>
            <a:custGeom>
              <a:avLst/>
              <a:pathLst>
                <a:path w="1880114" h="1585">
                  <a:moveTo>
                    <a:pt x="0" y="180"/>
                  </a:moveTo>
                  <a:lnTo>
                    <a:pt x="0" y="180"/>
                  </a:lnTo>
                  <a:lnTo>
                    <a:pt x="110594" y="80"/>
                  </a:lnTo>
                  <a:lnTo>
                    <a:pt x="110594" y="80"/>
                  </a:lnTo>
                  <a:lnTo>
                    <a:pt x="221189" y="1154"/>
                  </a:lnTo>
                  <a:lnTo>
                    <a:pt x="221189" y="1154"/>
                  </a:lnTo>
                  <a:lnTo>
                    <a:pt x="331784" y="130"/>
                  </a:lnTo>
                  <a:lnTo>
                    <a:pt x="331784" y="130"/>
                  </a:lnTo>
                  <a:lnTo>
                    <a:pt x="442379" y="228"/>
                  </a:lnTo>
                  <a:lnTo>
                    <a:pt x="442379" y="228"/>
                  </a:lnTo>
                  <a:lnTo>
                    <a:pt x="552974" y="0"/>
                  </a:lnTo>
                  <a:lnTo>
                    <a:pt x="552974" y="0"/>
                  </a:lnTo>
                  <a:lnTo>
                    <a:pt x="663569" y="285"/>
                  </a:lnTo>
                  <a:lnTo>
                    <a:pt x="663569" y="285"/>
                  </a:lnTo>
                  <a:lnTo>
                    <a:pt x="774164" y="2"/>
                  </a:lnTo>
                  <a:lnTo>
                    <a:pt x="774164" y="2"/>
                  </a:lnTo>
                  <a:lnTo>
                    <a:pt x="884759" y="199"/>
                  </a:lnTo>
                  <a:lnTo>
                    <a:pt x="884759" y="199"/>
                  </a:lnTo>
                  <a:lnTo>
                    <a:pt x="995354" y="1294"/>
                  </a:lnTo>
                  <a:lnTo>
                    <a:pt x="995354" y="1294"/>
                  </a:lnTo>
                  <a:lnTo>
                    <a:pt x="1105949" y="117"/>
                  </a:lnTo>
                  <a:lnTo>
                    <a:pt x="1105949" y="117"/>
                  </a:lnTo>
                  <a:lnTo>
                    <a:pt x="1216544" y="143"/>
                  </a:lnTo>
                  <a:lnTo>
                    <a:pt x="1216544" y="143"/>
                  </a:lnTo>
                  <a:lnTo>
                    <a:pt x="1327139" y="161"/>
                  </a:lnTo>
                  <a:lnTo>
                    <a:pt x="1327139" y="161"/>
                  </a:lnTo>
                  <a:lnTo>
                    <a:pt x="1437734" y="191"/>
                  </a:lnTo>
                  <a:lnTo>
                    <a:pt x="1437734" y="191"/>
                  </a:lnTo>
                  <a:lnTo>
                    <a:pt x="1548329" y="463"/>
                  </a:lnTo>
                  <a:lnTo>
                    <a:pt x="1548329" y="463"/>
                  </a:lnTo>
                  <a:lnTo>
                    <a:pt x="1658924" y="202"/>
                  </a:lnTo>
                  <a:lnTo>
                    <a:pt x="1658924" y="202"/>
                  </a:lnTo>
                  <a:lnTo>
                    <a:pt x="1769519" y="1585"/>
                  </a:lnTo>
                  <a:lnTo>
                    <a:pt x="1769519" y="1585"/>
                  </a:lnTo>
                  <a:lnTo>
                    <a:pt x="1880114" y="570"/>
                  </a:lnTo>
                  <a:lnTo>
                    <a:pt x="1880114" y="57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614964" y="6104592"/>
              <a:ext cx="884759" cy="1252"/>
            </a:xfrm>
            <a:custGeom>
              <a:avLst/>
              <a:pathLst>
                <a:path w="884759" h="1252">
                  <a:moveTo>
                    <a:pt x="0" y="90"/>
                  </a:moveTo>
                  <a:lnTo>
                    <a:pt x="0" y="90"/>
                  </a:lnTo>
                  <a:lnTo>
                    <a:pt x="110594" y="664"/>
                  </a:lnTo>
                  <a:lnTo>
                    <a:pt x="110594" y="664"/>
                  </a:lnTo>
                  <a:lnTo>
                    <a:pt x="221189" y="212"/>
                  </a:lnTo>
                  <a:lnTo>
                    <a:pt x="221189" y="212"/>
                  </a:lnTo>
                  <a:lnTo>
                    <a:pt x="331784" y="195"/>
                  </a:lnTo>
                  <a:lnTo>
                    <a:pt x="331784" y="195"/>
                  </a:lnTo>
                  <a:lnTo>
                    <a:pt x="442379" y="1252"/>
                  </a:lnTo>
                  <a:lnTo>
                    <a:pt x="442379" y="1252"/>
                  </a:lnTo>
                  <a:lnTo>
                    <a:pt x="552974" y="284"/>
                  </a:lnTo>
                  <a:lnTo>
                    <a:pt x="552974" y="284"/>
                  </a:lnTo>
                  <a:lnTo>
                    <a:pt x="663569" y="265"/>
                  </a:lnTo>
                  <a:lnTo>
                    <a:pt x="663569" y="265"/>
                  </a:lnTo>
                  <a:lnTo>
                    <a:pt x="774164" y="0"/>
                  </a:lnTo>
                  <a:lnTo>
                    <a:pt x="774164" y="0"/>
                  </a:lnTo>
                  <a:lnTo>
                    <a:pt x="884759" y="104"/>
                  </a:lnTo>
                  <a:lnTo>
                    <a:pt x="884759" y="104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8831509" y="6104948"/>
              <a:ext cx="110594" cy="1137"/>
            </a:xfrm>
            <a:custGeom>
              <a:avLst/>
              <a:pathLst>
                <a:path w="110594" h="1137">
                  <a:moveTo>
                    <a:pt x="0" y="1137"/>
                  </a:moveTo>
                  <a:lnTo>
                    <a:pt x="0" y="1137"/>
                  </a:lnTo>
                  <a:lnTo>
                    <a:pt x="110594" y="0"/>
                  </a:lnTo>
                  <a:lnTo>
                    <a:pt x="110594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9163294" y="4526047"/>
              <a:ext cx="884759" cy="1582805"/>
            </a:xfrm>
            <a:custGeom>
              <a:avLst/>
              <a:pathLst>
                <a:path w="884759" h="1582805">
                  <a:moveTo>
                    <a:pt x="0" y="1582805"/>
                  </a:moveTo>
                  <a:lnTo>
                    <a:pt x="0" y="1582805"/>
                  </a:lnTo>
                  <a:lnTo>
                    <a:pt x="110594" y="1579062"/>
                  </a:lnTo>
                  <a:lnTo>
                    <a:pt x="110594" y="1579062"/>
                  </a:lnTo>
                  <a:lnTo>
                    <a:pt x="221189" y="1578792"/>
                  </a:lnTo>
                  <a:lnTo>
                    <a:pt x="221189" y="1578792"/>
                  </a:lnTo>
                  <a:lnTo>
                    <a:pt x="331784" y="1578860"/>
                  </a:lnTo>
                  <a:lnTo>
                    <a:pt x="331784" y="1578860"/>
                  </a:lnTo>
                  <a:lnTo>
                    <a:pt x="442379" y="0"/>
                  </a:lnTo>
                  <a:lnTo>
                    <a:pt x="442379" y="0"/>
                  </a:lnTo>
                  <a:lnTo>
                    <a:pt x="552974" y="1578773"/>
                  </a:lnTo>
                  <a:lnTo>
                    <a:pt x="552974" y="1578773"/>
                  </a:lnTo>
                  <a:lnTo>
                    <a:pt x="663569" y="1577606"/>
                  </a:lnTo>
                  <a:lnTo>
                    <a:pt x="663569" y="1577606"/>
                  </a:lnTo>
                  <a:lnTo>
                    <a:pt x="774164" y="360531"/>
                  </a:lnTo>
                  <a:lnTo>
                    <a:pt x="774164" y="360531"/>
                  </a:lnTo>
                  <a:lnTo>
                    <a:pt x="884759" y="1575701"/>
                  </a:lnTo>
                  <a:lnTo>
                    <a:pt x="884759" y="1575701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5043785" y="6029449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5043785" y="5591797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5043785" y="5154145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5043785" y="4716494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5223677" y="610907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223677" y="567142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223677" y="52337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223677" y="479611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5400000">
              <a:off x="4223515" y="5230720"/>
              <a:ext cx="1264394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 log Vc (L)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86100" y="3245962"/>
            <a:ext cx="8915400" cy="4206240"/>
            <a:chOff x="3086100" y="3245962"/>
            <a:chExt cx="8915400" cy="4206240"/>
          </a:xfrm>
        </p:grpSpPr>
        <p:sp>
          <p:nvSpPr>
            <p:cNvPr id="3" name="rc3"/>
            <p:cNvSpPr/>
            <p:nvPr/>
          </p:nvSpPr>
          <p:spPr>
            <a:xfrm>
              <a:off x="3086100" y="3245961"/>
              <a:ext cx="8915400" cy="4206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86100" y="3245961"/>
              <a:ext cx="8915400" cy="42062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776336" y="3813362"/>
              <a:ext cx="8155574" cy="31996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76336" y="4951558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76336" y="4274207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76336" y="4005396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76336" y="6796137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76336" y="5979898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76336" y="5400767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76336" y="4584527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4704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2787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0871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8954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7037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5120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3204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1287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9370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454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55375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36208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1704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9787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678708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954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04037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2120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0204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8287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6370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94454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12537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30620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8703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6787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848705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2953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21037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391205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572038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75287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93370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11453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9537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47620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65703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83787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101870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119953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38036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156120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01892" y="674494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01892" y="674510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82725" y="511713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82725" y="511706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63558" y="660268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63558" y="660269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644391" y="440069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644391" y="440067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25224" y="66568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25224" y="665686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06057" y="475288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06057" y="475300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86891" y="411189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86891" y="41118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367724" y="67964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367724" y="67964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48557" y="515390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48557" y="51538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29390" y="66380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729390" y="663808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10223" y="444294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10223" y="444291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91056" y="657174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91056" y="657212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71889" y="461174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71889" y="461161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452723" y="398786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52723" y="398782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633556" y="681558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633556" y="681591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814389" y="517722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814389" y="517719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95222" y="665638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95222" y="66563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176055" y="446663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176055" y="446669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56888" y="676289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356888" y="676210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537721" y="478297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37721" y="478294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18555" y="416223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18555" y="41622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899388" y="673296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899388" y="673418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8080221" y="505739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080221" y="50578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261054" y="649202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61054" y="649245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441887" y="435437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441887" y="435434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622720" y="677159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622720" y="677278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803553" y="485554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803553" y="485647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984387" y="422015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984387" y="422010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9165220" y="678193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9165220" y="678141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9346053" y="507479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9346053" y="507517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9526886" y="650676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9526886" y="650766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9707719" y="437931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707719" y="437915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9888552" y="664846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888552" y="664909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0069385" y="472646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0069385" y="472702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0250219" y="408826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0250219" y="40881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0431052" y="680111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0431052" y="680205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0611885" y="509825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0611885" y="51000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0792718" y="653523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0792718" y="65363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0973551" y="440289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0973551" y="44029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1154384" y="682127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1154384" y="682242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1335217" y="487095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1335217" y="487195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1516051" y="424241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1516051" y="424252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01892" y="67451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101892" y="67451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82725" y="511706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82725" y="511706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63558" y="617546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63558" y="660148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644391" y="440067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644391" y="440067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825224" y="665686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25224" y="665686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06057" y="47530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06057" y="47530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86891" y="411183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86891" y="411183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367724" y="673856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67724" y="660632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548557" y="512897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548557" y="504381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29390" y="62936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29390" y="651986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10223" y="44080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10223" y="430342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91056" y="65196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91056" y="64050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71889" y="460747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71889" y="458444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52723" y="397306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52723" y="391365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633556" y="681591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633556" y="681591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814389" y="517712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814389" y="517712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995222" y="615801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995222" y="663149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176055" y="446669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176055" y="446669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537721" y="47828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537721" y="47828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718555" y="416226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718555" y="416226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899388" y="67341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899388" y="67341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080221" y="505781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080221" y="505781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261054" y="546172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261054" y="648508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441887" y="435433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441887" y="435433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622720" y="677287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622720" y="677287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803553" y="485648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803553" y="485648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984387" y="42201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8984387" y="42201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526886" y="576425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526886" y="641929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707719" y="434166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707719" y="426103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0069385" y="472026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0069385" y="469714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0250219" y="406539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0250219" y="400952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0431052" y="680206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0431052" y="680206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0611885" y="510008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0611885" y="510008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0792718" y="542843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0792718" y="650887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0973551" y="44029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973551" y="44029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1154384" y="682245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1154384" y="682245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1335217" y="48719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1335217" y="48719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1516051" y="42425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1516051" y="42425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147044" y="4032973"/>
              <a:ext cx="7414158" cy="2834602"/>
            </a:xfrm>
            <a:custGeom>
              <a:avLst/>
              <a:pathLst>
                <a:path w="7414158" h="2834602">
                  <a:moveTo>
                    <a:pt x="0" y="2757285"/>
                  </a:moveTo>
                  <a:lnTo>
                    <a:pt x="180833" y="1129243"/>
                  </a:lnTo>
                  <a:lnTo>
                    <a:pt x="361666" y="2614871"/>
                  </a:lnTo>
                  <a:lnTo>
                    <a:pt x="542499" y="412853"/>
                  </a:lnTo>
                  <a:lnTo>
                    <a:pt x="723332" y="2669043"/>
                  </a:lnTo>
                  <a:lnTo>
                    <a:pt x="904165" y="765180"/>
                  </a:lnTo>
                  <a:lnTo>
                    <a:pt x="1084998" y="124010"/>
                  </a:lnTo>
                  <a:lnTo>
                    <a:pt x="1265832" y="2808638"/>
                  </a:lnTo>
                  <a:lnTo>
                    <a:pt x="1446665" y="1166052"/>
                  </a:lnTo>
                  <a:lnTo>
                    <a:pt x="1627498" y="2650268"/>
                  </a:lnTo>
                  <a:lnTo>
                    <a:pt x="1808331" y="455098"/>
                  </a:lnTo>
                  <a:lnTo>
                    <a:pt x="1989164" y="2584301"/>
                  </a:lnTo>
                  <a:lnTo>
                    <a:pt x="2169997" y="623793"/>
                  </a:lnTo>
                  <a:lnTo>
                    <a:pt x="2350830" y="0"/>
                  </a:lnTo>
                  <a:lnTo>
                    <a:pt x="2531664" y="2828093"/>
                  </a:lnTo>
                  <a:lnTo>
                    <a:pt x="2712497" y="1189369"/>
                  </a:lnTo>
                  <a:lnTo>
                    <a:pt x="2893330" y="2668539"/>
                  </a:lnTo>
                  <a:lnTo>
                    <a:pt x="3074163" y="478871"/>
                  </a:lnTo>
                  <a:lnTo>
                    <a:pt x="3254996" y="2774281"/>
                  </a:lnTo>
                  <a:lnTo>
                    <a:pt x="3435829" y="795123"/>
                  </a:lnTo>
                  <a:lnTo>
                    <a:pt x="3616662" y="174441"/>
                  </a:lnTo>
                  <a:lnTo>
                    <a:pt x="3797496" y="2746359"/>
                  </a:lnTo>
                  <a:lnTo>
                    <a:pt x="3978329" y="1069989"/>
                  </a:lnTo>
                  <a:lnTo>
                    <a:pt x="4159162" y="2504638"/>
                  </a:lnTo>
                  <a:lnTo>
                    <a:pt x="4339995" y="366519"/>
                  </a:lnTo>
                  <a:lnTo>
                    <a:pt x="4520828" y="2784965"/>
                  </a:lnTo>
                  <a:lnTo>
                    <a:pt x="4701661" y="868655"/>
                  </a:lnTo>
                  <a:lnTo>
                    <a:pt x="4882494" y="232280"/>
                  </a:lnTo>
                  <a:lnTo>
                    <a:pt x="5063328" y="2793592"/>
                  </a:lnTo>
                  <a:lnTo>
                    <a:pt x="5244161" y="1087350"/>
                  </a:lnTo>
                  <a:lnTo>
                    <a:pt x="5424994" y="2519848"/>
                  </a:lnTo>
                  <a:lnTo>
                    <a:pt x="5605827" y="391329"/>
                  </a:lnTo>
                  <a:lnTo>
                    <a:pt x="5786660" y="2661271"/>
                  </a:lnTo>
                  <a:lnTo>
                    <a:pt x="5967493" y="739206"/>
                  </a:lnTo>
                  <a:lnTo>
                    <a:pt x="6148326" y="100352"/>
                  </a:lnTo>
                  <a:lnTo>
                    <a:pt x="6329160" y="2814228"/>
                  </a:lnTo>
                  <a:lnTo>
                    <a:pt x="6509993" y="1112251"/>
                  </a:lnTo>
                  <a:lnTo>
                    <a:pt x="6690826" y="2548540"/>
                  </a:lnTo>
                  <a:lnTo>
                    <a:pt x="6871659" y="415152"/>
                  </a:lnTo>
                  <a:lnTo>
                    <a:pt x="7052492" y="2834602"/>
                  </a:lnTo>
                  <a:lnTo>
                    <a:pt x="7233325" y="884133"/>
                  </a:lnTo>
                  <a:lnTo>
                    <a:pt x="7414158" y="254701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147044" y="4033013"/>
              <a:ext cx="7414158" cy="2833412"/>
            </a:xfrm>
            <a:custGeom>
              <a:avLst/>
              <a:pathLst>
                <a:path w="7414158" h="2833412">
                  <a:moveTo>
                    <a:pt x="0" y="2757079"/>
                  </a:moveTo>
                  <a:lnTo>
                    <a:pt x="180833" y="1129275"/>
                  </a:lnTo>
                  <a:lnTo>
                    <a:pt x="361666" y="2614826"/>
                  </a:lnTo>
                  <a:lnTo>
                    <a:pt x="542499" y="412829"/>
                  </a:lnTo>
                  <a:lnTo>
                    <a:pt x="723332" y="2668953"/>
                  </a:lnTo>
                  <a:lnTo>
                    <a:pt x="904165" y="765021"/>
                  </a:lnTo>
                  <a:lnTo>
                    <a:pt x="1084998" y="124035"/>
                  </a:lnTo>
                  <a:lnTo>
                    <a:pt x="1265832" y="2808624"/>
                  </a:lnTo>
                  <a:lnTo>
                    <a:pt x="1446665" y="1166041"/>
                  </a:lnTo>
                  <a:lnTo>
                    <a:pt x="1627498" y="2650154"/>
                  </a:lnTo>
                  <a:lnTo>
                    <a:pt x="1808331" y="455084"/>
                  </a:lnTo>
                  <a:lnTo>
                    <a:pt x="1989164" y="2583885"/>
                  </a:lnTo>
                  <a:lnTo>
                    <a:pt x="2169997" y="623887"/>
                  </a:lnTo>
                  <a:lnTo>
                    <a:pt x="2350830" y="0"/>
                  </a:lnTo>
                  <a:lnTo>
                    <a:pt x="2531664" y="2827721"/>
                  </a:lnTo>
                  <a:lnTo>
                    <a:pt x="2712497" y="1189367"/>
                  </a:lnTo>
                  <a:lnTo>
                    <a:pt x="2893330" y="2668526"/>
                  </a:lnTo>
                  <a:lnTo>
                    <a:pt x="3074163" y="478773"/>
                  </a:lnTo>
                  <a:lnTo>
                    <a:pt x="3254996" y="2775033"/>
                  </a:lnTo>
                  <a:lnTo>
                    <a:pt x="3435829" y="795116"/>
                  </a:lnTo>
                  <a:lnTo>
                    <a:pt x="3616662" y="174375"/>
                  </a:lnTo>
                  <a:lnTo>
                    <a:pt x="3797496" y="2745105"/>
                  </a:lnTo>
                  <a:lnTo>
                    <a:pt x="3978329" y="1069537"/>
                  </a:lnTo>
                  <a:lnTo>
                    <a:pt x="4159162" y="2504168"/>
                  </a:lnTo>
                  <a:lnTo>
                    <a:pt x="4339995" y="366516"/>
                  </a:lnTo>
                  <a:lnTo>
                    <a:pt x="4520828" y="2783733"/>
                  </a:lnTo>
                  <a:lnTo>
                    <a:pt x="4701661" y="867687"/>
                  </a:lnTo>
                  <a:lnTo>
                    <a:pt x="4882494" y="232295"/>
                  </a:lnTo>
                  <a:lnTo>
                    <a:pt x="5063328" y="2794069"/>
                  </a:lnTo>
                  <a:lnTo>
                    <a:pt x="5244161" y="1086933"/>
                  </a:lnTo>
                  <a:lnTo>
                    <a:pt x="5424994" y="2518898"/>
                  </a:lnTo>
                  <a:lnTo>
                    <a:pt x="5605827" y="391457"/>
                  </a:lnTo>
                  <a:lnTo>
                    <a:pt x="5786660" y="2660601"/>
                  </a:lnTo>
                  <a:lnTo>
                    <a:pt x="5967493" y="738599"/>
                  </a:lnTo>
                  <a:lnTo>
                    <a:pt x="6148326" y="100407"/>
                  </a:lnTo>
                  <a:lnTo>
                    <a:pt x="6329160" y="2813249"/>
                  </a:lnTo>
                  <a:lnTo>
                    <a:pt x="6509993" y="1110394"/>
                  </a:lnTo>
                  <a:lnTo>
                    <a:pt x="6690826" y="2547371"/>
                  </a:lnTo>
                  <a:lnTo>
                    <a:pt x="6871659" y="415038"/>
                  </a:lnTo>
                  <a:lnTo>
                    <a:pt x="7052492" y="2833412"/>
                  </a:lnTo>
                  <a:lnTo>
                    <a:pt x="7233325" y="883094"/>
                  </a:lnTo>
                  <a:lnTo>
                    <a:pt x="7414158" y="254555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147044" y="3958802"/>
              <a:ext cx="3074163" cy="2902266"/>
            </a:xfrm>
            <a:custGeom>
              <a:avLst/>
              <a:pathLst>
                <a:path w="3074163" h="2902266">
                  <a:moveTo>
                    <a:pt x="0" y="2831457"/>
                  </a:moveTo>
                  <a:lnTo>
                    <a:pt x="0" y="2831457"/>
                  </a:lnTo>
                  <a:lnTo>
                    <a:pt x="180833" y="1203413"/>
                  </a:lnTo>
                  <a:lnTo>
                    <a:pt x="180833" y="1203413"/>
                  </a:lnTo>
                  <a:lnTo>
                    <a:pt x="361666" y="2261812"/>
                  </a:lnTo>
                  <a:lnTo>
                    <a:pt x="361666" y="2687833"/>
                  </a:lnTo>
                  <a:lnTo>
                    <a:pt x="542499" y="487024"/>
                  </a:lnTo>
                  <a:lnTo>
                    <a:pt x="542499" y="487024"/>
                  </a:lnTo>
                  <a:lnTo>
                    <a:pt x="723332" y="2743216"/>
                  </a:lnTo>
                  <a:lnTo>
                    <a:pt x="723332" y="2743216"/>
                  </a:lnTo>
                  <a:lnTo>
                    <a:pt x="904165" y="839358"/>
                  </a:lnTo>
                  <a:lnTo>
                    <a:pt x="904165" y="839358"/>
                  </a:lnTo>
                  <a:lnTo>
                    <a:pt x="1084998" y="198181"/>
                  </a:lnTo>
                  <a:lnTo>
                    <a:pt x="1084998" y="198181"/>
                  </a:lnTo>
                  <a:lnTo>
                    <a:pt x="1265832" y="2824909"/>
                  </a:lnTo>
                  <a:lnTo>
                    <a:pt x="1265832" y="2692677"/>
                  </a:lnTo>
                  <a:lnTo>
                    <a:pt x="1446665" y="1215321"/>
                  </a:lnTo>
                  <a:lnTo>
                    <a:pt x="1446665" y="1130164"/>
                  </a:lnTo>
                  <a:lnTo>
                    <a:pt x="1627498" y="2379950"/>
                  </a:lnTo>
                  <a:lnTo>
                    <a:pt x="1627498" y="2606211"/>
                  </a:lnTo>
                  <a:lnTo>
                    <a:pt x="1808331" y="494349"/>
                  </a:lnTo>
                  <a:lnTo>
                    <a:pt x="1808331" y="389772"/>
                  </a:lnTo>
                  <a:lnTo>
                    <a:pt x="1989164" y="2605949"/>
                  </a:lnTo>
                  <a:lnTo>
                    <a:pt x="1989164" y="2491375"/>
                  </a:lnTo>
                  <a:lnTo>
                    <a:pt x="2169997" y="693821"/>
                  </a:lnTo>
                  <a:lnTo>
                    <a:pt x="2169997" y="670793"/>
                  </a:lnTo>
                  <a:lnTo>
                    <a:pt x="2350830" y="59410"/>
                  </a:lnTo>
                  <a:lnTo>
                    <a:pt x="2350830" y="0"/>
                  </a:lnTo>
                  <a:lnTo>
                    <a:pt x="2531664" y="2902266"/>
                  </a:lnTo>
                  <a:lnTo>
                    <a:pt x="2531664" y="2902266"/>
                  </a:lnTo>
                  <a:lnTo>
                    <a:pt x="2712497" y="1263477"/>
                  </a:lnTo>
                  <a:lnTo>
                    <a:pt x="2712497" y="1263477"/>
                  </a:lnTo>
                  <a:lnTo>
                    <a:pt x="2893330" y="2244362"/>
                  </a:lnTo>
                  <a:lnTo>
                    <a:pt x="2893330" y="2717842"/>
                  </a:lnTo>
                  <a:lnTo>
                    <a:pt x="3074163" y="553042"/>
                  </a:lnTo>
                  <a:lnTo>
                    <a:pt x="3074163" y="553042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582873" y="4207416"/>
              <a:ext cx="1446665" cy="2610607"/>
            </a:xfrm>
            <a:custGeom>
              <a:avLst/>
              <a:pathLst>
                <a:path w="1446665" h="2610607">
                  <a:moveTo>
                    <a:pt x="0" y="620627"/>
                  </a:moveTo>
                  <a:lnTo>
                    <a:pt x="0" y="620627"/>
                  </a:lnTo>
                  <a:lnTo>
                    <a:pt x="180833" y="0"/>
                  </a:lnTo>
                  <a:lnTo>
                    <a:pt x="180833" y="0"/>
                  </a:lnTo>
                  <a:lnTo>
                    <a:pt x="361666" y="2571917"/>
                  </a:lnTo>
                  <a:lnTo>
                    <a:pt x="361666" y="2571917"/>
                  </a:lnTo>
                  <a:lnTo>
                    <a:pt x="542499" y="895550"/>
                  </a:lnTo>
                  <a:lnTo>
                    <a:pt x="542499" y="895550"/>
                  </a:lnTo>
                  <a:lnTo>
                    <a:pt x="723332" y="1299457"/>
                  </a:lnTo>
                  <a:lnTo>
                    <a:pt x="723332" y="2322819"/>
                  </a:lnTo>
                  <a:lnTo>
                    <a:pt x="904165" y="192072"/>
                  </a:lnTo>
                  <a:lnTo>
                    <a:pt x="904165" y="192072"/>
                  </a:lnTo>
                  <a:lnTo>
                    <a:pt x="1084998" y="2610607"/>
                  </a:lnTo>
                  <a:lnTo>
                    <a:pt x="1084998" y="2610607"/>
                  </a:lnTo>
                  <a:lnTo>
                    <a:pt x="1265832" y="694215"/>
                  </a:lnTo>
                  <a:lnTo>
                    <a:pt x="1265832" y="694215"/>
                  </a:lnTo>
                  <a:lnTo>
                    <a:pt x="1446665" y="57838"/>
                  </a:lnTo>
                  <a:lnTo>
                    <a:pt x="1446665" y="57838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9572038" y="4306185"/>
              <a:ext cx="180833" cy="2158260"/>
            </a:xfrm>
            <a:custGeom>
              <a:avLst/>
              <a:pathLst>
                <a:path w="180833" h="2158260">
                  <a:moveTo>
                    <a:pt x="0" y="1503220"/>
                  </a:moveTo>
                  <a:lnTo>
                    <a:pt x="0" y="2158260"/>
                  </a:lnTo>
                  <a:lnTo>
                    <a:pt x="180833" y="80631"/>
                  </a:lnTo>
                  <a:lnTo>
                    <a:pt x="180833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0114537" y="4054676"/>
              <a:ext cx="1446665" cy="2812930"/>
            </a:xfrm>
            <a:custGeom>
              <a:avLst/>
              <a:pathLst>
                <a:path w="1446665" h="2812930">
                  <a:moveTo>
                    <a:pt x="0" y="710736"/>
                  </a:moveTo>
                  <a:lnTo>
                    <a:pt x="0" y="687623"/>
                  </a:lnTo>
                  <a:lnTo>
                    <a:pt x="180833" y="55866"/>
                  </a:lnTo>
                  <a:lnTo>
                    <a:pt x="180833" y="0"/>
                  </a:lnTo>
                  <a:lnTo>
                    <a:pt x="361666" y="2792542"/>
                  </a:lnTo>
                  <a:lnTo>
                    <a:pt x="361666" y="2792542"/>
                  </a:lnTo>
                  <a:lnTo>
                    <a:pt x="542499" y="1090562"/>
                  </a:lnTo>
                  <a:lnTo>
                    <a:pt x="542499" y="1090562"/>
                  </a:lnTo>
                  <a:lnTo>
                    <a:pt x="723332" y="1418907"/>
                  </a:lnTo>
                  <a:lnTo>
                    <a:pt x="723332" y="2499355"/>
                  </a:lnTo>
                  <a:lnTo>
                    <a:pt x="904165" y="393452"/>
                  </a:lnTo>
                  <a:lnTo>
                    <a:pt x="904165" y="393452"/>
                  </a:lnTo>
                  <a:lnTo>
                    <a:pt x="1084998" y="2812930"/>
                  </a:lnTo>
                  <a:lnTo>
                    <a:pt x="1084998" y="2812930"/>
                  </a:lnTo>
                  <a:lnTo>
                    <a:pt x="1265832" y="862471"/>
                  </a:lnTo>
                  <a:lnTo>
                    <a:pt x="1265832" y="862471"/>
                  </a:lnTo>
                  <a:lnTo>
                    <a:pt x="1446665" y="233001"/>
                  </a:lnTo>
                  <a:lnTo>
                    <a:pt x="1446665" y="233001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3776336" y="3813362"/>
              <a:ext cx="8155574" cy="319968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3358180" y="6752344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20000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358180" y="5936105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30000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358180" y="5356974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40000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3358180" y="4540735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60000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3741541" y="6796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741541" y="5979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741541" y="5400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741541" y="4584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14704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32787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50871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68954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87037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5120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23204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41287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59370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77454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955375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136208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31704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49787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678708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85954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704037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722120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40204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58287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76370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94454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12537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830620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848703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866787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8848705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902953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921037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9391205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9572038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975287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993370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11453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29537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47620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65703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083787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101870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119953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138036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1156120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 rot="-2700000">
              <a:off x="389818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U001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2700000">
              <a:off x="407901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U002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2700000">
              <a:off x="425985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U003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2700000">
              <a:off x="444068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U004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2700000">
              <a:off x="462151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U009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2700000">
              <a:off x="480235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U010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2700000">
              <a:off x="498318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U011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2700000">
              <a:off x="5164016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U012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2700000">
              <a:off x="534484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U013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2700000">
              <a:off x="552568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U014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2700000">
              <a:off x="5706516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U015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2700000">
              <a:off x="588734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U020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2700000">
              <a:off x="6068182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U021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2700000">
              <a:off x="624901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U022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2700000">
              <a:off x="6429848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U023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2700000">
              <a:off x="661068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U024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2700000">
              <a:off x="679151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U025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2700000">
              <a:off x="6972348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U026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2700000">
              <a:off x="715318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U029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2700000">
              <a:off x="733401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U030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2700000">
              <a:off x="751484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U031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2700000">
              <a:off x="769568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U032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2700000">
              <a:off x="787651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U033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2700000">
              <a:off x="805734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U034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2700000">
              <a:off x="823818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U035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2700000">
              <a:off x="841901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U040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2700000">
              <a:off x="8599846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U041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2700000">
              <a:off x="878067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U042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2700000">
              <a:off x="8961512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U046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2700000">
              <a:off x="914234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U047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2700000">
              <a:off x="932317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U048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2700000">
              <a:off x="9504012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U049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2700000">
              <a:off x="968484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U054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2700000">
              <a:off x="9865678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U055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2700000">
              <a:off x="1004651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U056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2700000">
              <a:off x="1022734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U060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2700000">
              <a:off x="1040817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U061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2700000">
              <a:off x="1058901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U062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2700000">
              <a:off x="1076984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U063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2700000">
              <a:off x="1095067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U068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2700000">
              <a:off x="1113151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U069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2700000">
              <a:off x="1131234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U070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2256401" y="5326475"/>
              <a:ext cx="18843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Objective Function</a:t>
              </a:r>
            </a:p>
          </p:txBody>
        </p:sp>
        <p:sp>
          <p:nvSpPr>
            <p:cNvPr id="315" name="rc315"/>
            <p:cNvSpPr/>
            <p:nvPr/>
          </p:nvSpPr>
          <p:spPr>
            <a:xfrm>
              <a:off x="6241695" y="3315550"/>
              <a:ext cx="32248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6380873" y="33851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445450" y="344971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02819" y="34948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6987158" y="33851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7051734" y="34497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7009103" y="34948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8317342" y="33851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8381918" y="344971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8339287" y="34948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6669919" y="3449110"/>
              <a:ext cx="26897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focei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276203" y="3427445"/>
              <a:ext cx="105140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focei log-likelihood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8606387" y="3451074"/>
              <a:ext cx="83852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NONMEM 7.4.3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971800" y="2034381"/>
            <a:ext cx="9144000" cy="6629400"/>
            <a:chOff x="2971800" y="2034381"/>
            <a:chExt cx="9144000" cy="6629400"/>
          </a:xfrm>
        </p:grpSpPr>
        <p:sp>
          <p:nvSpPr>
            <p:cNvPr id="3" name="rc3"/>
            <p:cNvSpPr/>
            <p:nvPr/>
          </p:nvSpPr>
          <p:spPr>
            <a:xfrm>
              <a:off x="2971800" y="2034381"/>
              <a:ext cx="9144000" cy="6629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2034381"/>
              <a:ext cx="9144000" cy="6629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48720" y="2103970"/>
              <a:ext cx="8597490" cy="61206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48720" y="7137206"/>
              <a:ext cx="8597490" cy="0"/>
            </a:xfrm>
            <a:custGeom>
              <a:avLst/>
              <a:pathLst>
                <a:path w="8597490" h="0">
                  <a:moveTo>
                    <a:pt x="0" y="0"/>
                  </a:moveTo>
                  <a:lnTo>
                    <a:pt x="8597490" y="0"/>
                  </a:lnTo>
                  <a:lnTo>
                    <a:pt x="85974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48720" y="5175603"/>
              <a:ext cx="8597490" cy="0"/>
            </a:xfrm>
            <a:custGeom>
              <a:avLst/>
              <a:pathLst>
                <a:path w="8597490" h="0">
                  <a:moveTo>
                    <a:pt x="0" y="0"/>
                  </a:moveTo>
                  <a:lnTo>
                    <a:pt x="8597490" y="0"/>
                  </a:lnTo>
                  <a:lnTo>
                    <a:pt x="85974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48720" y="3214000"/>
              <a:ext cx="8597490" cy="0"/>
            </a:xfrm>
            <a:custGeom>
              <a:avLst/>
              <a:pathLst>
                <a:path w="8597490" h="0">
                  <a:moveTo>
                    <a:pt x="0" y="0"/>
                  </a:moveTo>
                  <a:lnTo>
                    <a:pt x="8597490" y="0"/>
                  </a:lnTo>
                  <a:lnTo>
                    <a:pt x="85974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48720" y="8118008"/>
              <a:ext cx="8597490" cy="0"/>
            </a:xfrm>
            <a:custGeom>
              <a:avLst/>
              <a:pathLst>
                <a:path w="8597490" h="0">
                  <a:moveTo>
                    <a:pt x="0" y="0"/>
                  </a:moveTo>
                  <a:lnTo>
                    <a:pt x="8597490" y="0"/>
                  </a:lnTo>
                  <a:lnTo>
                    <a:pt x="85974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48720" y="6156405"/>
              <a:ext cx="8597490" cy="0"/>
            </a:xfrm>
            <a:custGeom>
              <a:avLst/>
              <a:pathLst>
                <a:path w="8597490" h="0">
                  <a:moveTo>
                    <a:pt x="0" y="0"/>
                  </a:moveTo>
                  <a:lnTo>
                    <a:pt x="8597490" y="0"/>
                  </a:lnTo>
                  <a:lnTo>
                    <a:pt x="85974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48720" y="4194801"/>
              <a:ext cx="8597490" cy="0"/>
            </a:xfrm>
            <a:custGeom>
              <a:avLst/>
              <a:pathLst>
                <a:path w="8597490" h="0">
                  <a:moveTo>
                    <a:pt x="0" y="0"/>
                  </a:moveTo>
                  <a:lnTo>
                    <a:pt x="8597490" y="0"/>
                  </a:lnTo>
                  <a:lnTo>
                    <a:pt x="85974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48720" y="2233198"/>
              <a:ext cx="8597490" cy="0"/>
            </a:xfrm>
            <a:custGeom>
              <a:avLst/>
              <a:pathLst>
                <a:path w="8597490" h="0">
                  <a:moveTo>
                    <a:pt x="0" y="0"/>
                  </a:moveTo>
                  <a:lnTo>
                    <a:pt x="8597490" y="0"/>
                  </a:lnTo>
                  <a:lnTo>
                    <a:pt x="85974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3951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3014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2077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141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0204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9267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83306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93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456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55201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4583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3646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127096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317728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0835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98991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89623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08025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270886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461518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65215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42781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33413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22404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14676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05308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79594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98657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177203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36783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55846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749098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93973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13036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320993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51162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70225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89288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108352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127415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46478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165541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94363" y="732792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94363" y="45378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94363" y="45378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84995" y="684251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984995" y="361236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84995" y="361236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175627" y="665465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175627" y="665465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75627" y="705576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366259" y="532901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366259" y="532901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366259" y="679327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556890" y="502657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556890" y="502657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56890" y="705363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47522" y="687047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47522" y="598737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47522" y="598737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38154" y="445899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38154" y="445899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38154" y="696728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128785" y="704462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28785" y="233703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28785" y="233703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319417" y="405642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319417" y="405642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319417" y="719189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10049" y="699723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10049" y="670124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10049" y="670124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00681" y="684382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00681" y="635089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00681" y="635089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91312" y="540326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91312" y="681439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891312" y="540326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1944" y="626755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81944" y="626755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81944" y="705968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72576" y="597062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72576" y="635944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72576" y="597062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63207" y="702355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63207" y="395620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63207" y="395620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653839" y="437600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653839" y="437600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653839" y="65447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844471" y="730167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844471" y="730167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844471" y="719866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035103" y="61606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035103" y="61606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035103" y="710796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225734" y="720587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416366" y="662909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416366" y="662909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416366" y="712354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606998" y="671371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606998" y="703575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606998" y="671371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797629" y="493462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797629" y="493462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797629" y="747467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988261" y="593636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988261" y="724346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988261" y="593636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178893" y="74333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178893" y="78392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178893" y="78392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69525" y="709464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69525" y="631895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369525" y="631895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560156" y="599741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560156" y="759714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560156" y="599741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750788" y="690517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750788" y="690517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750788" y="775790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941420" y="729519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941420" y="643927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941420" y="643927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132051" y="742407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322683" y="728312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513315" y="790126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9513315" y="746227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9513315" y="790126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9703946" y="698742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703946" y="698742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9703946" y="711337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9894578" y="733506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0085210" y="742829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0085210" y="742829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0085210" y="703469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0275842" y="706668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0275842" y="706668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0275842" y="704456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0466473" y="742834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0466473" y="55307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0466473" y="55307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0657105" y="760908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0657105" y="671786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0657105" y="671786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0847737" y="760354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0847737" y="762225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0847737" y="762225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1038368" y="664706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1038368" y="664706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1038368" y="737805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1229000" y="747208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1229000" y="570786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1229000" y="570786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1419632" y="767443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1419632" y="721824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1419632" y="721824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1610264" y="752590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1610264" y="674196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1610264" y="674196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839515" y="2382182"/>
              <a:ext cx="3431370" cy="4990890"/>
            </a:xfrm>
            <a:custGeom>
              <a:avLst/>
              <a:pathLst>
                <a:path w="3431370" h="4990890">
                  <a:moveTo>
                    <a:pt x="0" y="4990890"/>
                  </a:moveTo>
                  <a:lnTo>
                    <a:pt x="0" y="2200779"/>
                  </a:lnTo>
                  <a:lnTo>
                    <a:pt x="0" y="2200779"/>
                  </a:lnTo>
                  <a:lnTo>
                    <a:pt x="190631" y="4505480"/>
                  </a:lnTo>
                  <a:lnTo>
                    <a:pt x="190631" y="1275334"/>
                  </a:lnTo>
                  <a:lnTo>
                    <a:pt x="190631" y="1275334"/>
                  </a:lnTo>
                  <a:lnTo>
                    <a:pt x="381263" y="4317628"/>
                  </a:lnTo>
                  <a:lnTo>
                    <a:pt x="381263" y="4317628"/>
                  </a:lnTo>
                  <a:lnTo>
                    <a:pt x="381263" y="4718733"/>
                  </a:lnTo>
                  <a:lnTo>
                    <a:pt x="571895" y="2991981"/>
                  </a:lnTo>
                  <a:lnTo>
                    <a:pt x="571895" y="2991981"/>
                  </a:lnTo>
                  <a:lnTo>
                    <a:pt x="571895" y="4456241"/>
                  </a:lnTo>
                  <a:lnTo>
                    <a:pt x="762526" y="2689540"/>
                  </a:lnTo>
                  <a:lnTo>
                    <a:pt x="762526" y="2689540"/>
                  </a:lnTo>
                  <a:lnTo>
                    <a:pt x="762526" y="4716602"/>
                  </a:lnTo>
                  <a:lnTo>
                    <a:pt x="953158" y="4533443"/>
                  </a:lnTo>
                  <a:lnTo>
                    <a:pt x="953158" y="3650344"/>
                  </a:lnTo>
                  <a:lnTo>
                    <a:pt x="953158" y="3650344"/>
                  </a:lnTo>
                  <a:lnTo>
                    <a:pt x="1143790" y="2121965"/>
                  </a:lnTo>
                  <a:lnTo>
                    <a:pt x="1143790" y="2121965"/>
                  </a:lnTo>
                  <a:lnTo>
                    <a:pt x="1143790" y="4630257"/>
                  </a:lnTo>
                  <a:lnTo>
                    <a:pt x="1334421" y="4707593"/>
                  </a:lnTo>
                  <a:lnTo>
                    <a:pt x="1334421" y="0"/>
                  </a:lnTo>
                  <a:lnTo>
                    <a:pt x="1334421" y="0"/>
                  </a:lnTo>
                  <a:lnTo>
                    <a:pt x="1525053" y="1719399"/>
                  </a:lnTo>
                  <a:lnTo>
                    <a:pt x="1525053" y="1719399"/>
                  </a:lnTo>
                  <a:lnTo>
                    <a:pt x="1525053" y="4854866"/>
                  </a:lnTo>
                  <a:lnTo>
                    <a:pt x="1715685" y="4660202"/>
                  </a:lnTo>
                  <a:lnTo>
                    <a:pt x="1715685" y="4364215"/>
                  </a:lnTo>
                  <a:lnTo>
                    <a:pt x="1715685" y="4364215"/>
                  </a:lnTo>
                  <a:lnTo>
                    <a:pt x="1906317" y="4506794"/>
                  </a:lnTo>
                  <a:lnTo>
                    <a:pt x="1906317" y="4013864"/>
                  </a:lnTo>
                  <a:lnTo>
                    <a:pt x="1906317" y="4013864"/>
                  </a:lnTo>
                  <a:lnTo>
                    <a:pt x="2096948" y="3066234"/>
                  </a:lnTo>
                  <a:lnTo>
                    <a:pt x="2096948" y="4477364"/>
                  </a:lnTo>
                  <a:lnTo>
                    <a:pt x="2096948" y="3066234"/>
                  </a:lnTo>
                  <a:lnTo>
                    <a:pt x="2287580" y="3930522"/>
                  </a:lnTo>
                  <a:lnTo>
                    <a:pt x="2287580" y="3930522"/>
                  </a:lnTo>
                  <a:lnTo>
                    <a:pt x="2287580" y="4722652"/>
                  </a:lnTo>
                  <a:lnTo>
                    <a:pt x="2478212" y="3633592"/>
                  </a:lnTo>
                  <a:lnTo>
                    <a:pt x="2478212" y="4022413"/>
                  </a:lnTo>
                  <a:lnTo>
                    <a:pt x="2478212" y="3633592"/>
                  </a:lnTo>
                  <a:lnTo>
                    <a:pt x="2668843" y="4686522"/>
                  </a:lnTo>
                  <a:lnTo>
                    <a:pt x="2668843" y="1619172"/>
                  </a:lnTo>
                  <a:lnTo>
                    <a:pt x="2668843" y="1619172"/>
                  </a:lnTo>
                  <a:lnTo>
                    <a:pt x="2859475" y="2038971"/>
                  </a:lnTo>
                  <a:lnTo>
                    <a:pt x="2859475" y="2038971"/>
                  </a:lnTo>
                  <a:lnTo>
                    <a:pt x="2859475" y="4207707"/>
                  </a:lnTo>
                  <a:lnTo>
                    <a:pt x="3050107" y="4964645"/>
                  </a:lnTo>
                  <a:lnTo>
                    <a:pt x="3050107" y="4964645"/>
                  </a:lnTo>
                  <a:lnTo>
                    <a:pt x="3050107" y="4861639"/>
                  </a:lnTo>
                  <a:lnTo>
                    <a:pt x="3240739" y="3823607"/>
                  </a:lnTo>
                  <a:lnTo>
                    <a:pt x="3240739" y="3823607"/>
                  </a:lnTo>
                  <a:lnTo>
                    <a:pt x="3240739" y="4770933"/>
                  </a:lnTo>
                  <a:lnTo>
                    <a:pt x="3431370" y="4868848"/>
                  </a:lnTo>
                </a:path>
              </a:pathLst>
            </a:custGeom>
            <a:ln w="35231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461518" y="4979772"/>
              <a:ext cx="1715685" cy="2904604"/>
            </a:xfrm>
            <a:custGeom>
              <a:avLst/>
              <a:pathLst>
                <a:path w="1715685" h="2904604">
                  <a:moveTo>
                    <a:pt x="0" y="1694476"/>
                  </a:moveTo>
                  <a:lnTo>
                    <a:pt x="0" y="1694476"/>
                  </a:lnTo>
                  <a:lnTo>
                    <a:pt x="0" y="2188919"/>
                  </a:lnTo>
                  <a:lnTo>
                    <a:pt x="190631" y="1779095"/>
                  </a:lnTo>
                  <a:lnTo>
                    <a:pt x="190631" y="2101138"/>
                  </a:lnTo>
                  <a:lnTo>
                    <a:pt x="190631" y="1779095"/>
                  </a:lnTo>
                  <a:lnTo>
                    <a:pt x="381263" y="0"/>
                  </a:lnTo>
                  <a:lnTo>
                    <a:pt x="381263" y="0"/>
                  </a:lnTo>
                  <a:lnTo>
                    <a:pt x="381263" y="2540055"/>
                  </a:lnTo>
                  <a:lnTo>
                    <a:pt x="571895" y="1001740"/>
                  </a:lnTo>
                  <a:lnTo>
                    <a:pt x="571895" y="2308846"/>
                  </a:lnTo>
                  <a:lnTo>
                    <a:pt x="571895" y="1001740"/>
                  </a:lnTo>
                  <a:lnTo>
                    <a:pt x="762526" y="2498716"/>
                  </a:lnTo>
                  <a:lnTo>
                    <a:pt x="762526" y="2904604"/>
                  </a:lnTo>
                  <a:lnTo>
                    <a:pt x="762526" y="2904604"/>
                  </a:lnTo>
                  <a:lnTo>
                    <a:pt x="953158" y="2160019"/>
                  </a:lnTo>
                  <a:lnTo>
                    <a:pt x="953158" y="1384337"/>
                  </a:lnTo>
                  <a:lnTo>
                    <a:pt x="953158" y="1384337"/>
                  </a:lnTo>
                  <a:lnTo>
                    <a:pt x="1143790" y="1062792"/>
                  </a:lnTo>
                  <a:lnTo>
                    <a:pt x="1143790" y="2662523"/>
                  </a:lnTo>
                  <a:lnTo>
                    <a:pt x="1143790" y="1062792"/>
                  </a:lnTo>
                  <a:lnTo>
                    <a:pt x="1334421" y="1970555"/>
                  </a:lnTo>
                  <a:lnTo>
                    <a:pt x="1334421" y="1970555"/>
                  </a:lnTo>
                  <a:lnTo>
                    <a:pt x="1334421" y="2823282"/>
                  </a:lnTo>
                  <a:lnTo>
                    <a:pt x="1525053" y="2360569"/>
                  </a:lnTo>
                  <a:lnTo>
                    <a:pt x="1525053" y="1504658"/>
                  </a:lnTo>
                  <a:lnTo>
                    <a:pt x="1525053" y="1504658"/>
                  </a:lnTo>
                  <a:lnTo>
                    <a:pt x="1715685" y="2489455"/>
                  </a:lnTo>
                </a:path>
              </a:pathLst>
            </a:custGeom>
            <a:ln w="35231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367835" y="7032574"/>
              <a:ext cx="381263" cy="913841"/>
            </a:xfrm>
            <a:custGeom>
              <a:avLst/>
              <a:pathLst>
                <a:path w="381263" h="913841">
                  <a:moveTo>
                    <a:pt x="0" y="295707"/>
                  </a:moveTo>
                  <a:lnTo>
                    <a:pt x="190631" y="913841"/>
                  </a:lnTo>
                  <a:lnTo>
                    <a:pt x="190631" y="474850"/>
                  </a:lnTo>
                  <a:lnTo>
                    <a:pt x="190631" y="913841"/>
                  </a:lnTo>
                  <a:lnTo>
                    <a:pt x="381263" y="0"/>
                  </a:lnTo>
                  <a:lnTo>
                    <a:pt x="381263" y="0"/>
                  </a:lnTo>
                  <a:lnTo>
                    <a:pt x="381263" y="125956"/>
                  </a:lnTo>
                </a:path>
              </a:pathLst>
            </a:custGeom>
            <a:ln w="35231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9939730" y="5575861"/>
              <a:ext cx="1715685" cy="2143722"/>
            </a:xfrm>
            <a:custGeom>
              <a:avLst/>
              <a:pathLst>
                <a:path w="1715685" h="2143722">
                  <a:moveTo>
                    <a:pt x="0" y="1804359"/>
                  </a:moveTo>
                  <a:lnTo>
                    <a:pt x="190631" y="1897588"/>
                  </a:lnTo>
                  <a:lnTo>
                    <a:pt x="190631" y="1897588"/>
                  </a:lnTo>
                  <a:lnTo>
                    <a:pt x="190631" y="1503988"/>
                  </a:lnTo>
                  <a:lnTo>
                    <a:pt x="381263" y="1535973"/>
                  </a:lnTo>
                  <a:lnTo>
                    <a:pt x="381263" y="1535973"/>
                  </a:lnTo>
                  <a:lnTo>
                    <a:pt x="381263" y="1513859"/>
                  </a:lnTo>
                  <a:lnTo>
                    <a:pt x="571895" y="1897634"/>
                  </a:lnTo>
                  <a:lnTo>
                    <a:pt x="571895" y="0"/>
                  </a:lnTo>
                  <a:lnTo>
                    <a:pt x="571895" y="0"/>
                  </a:lnTo>
                  <a:lnTo>
                    <a:pt x="762526" y="2078376"/>
                  </a:lnTo>
                  <a:lnTo>
                    <a:pt x="762526" y="1187154"/>
                  </a:lnTo>
                  <a:lnTo>
                    <a:pt x="762526" y="1187154"/>
                  </a:lnTo>
                  <a:lnTo>
                    <a:pt x="953158" y="2072840"/>
                  </a:lnTo>
                  <a:lnTo>
                    <a:pt x="953158" y="2091549"/>
                  </a:lnTo>
                  <a:lnTo>
                    <a:pt x="953158" y="2091549"/>
                  </a:lnTo>
                  <a:lnTo>
                    <a:pt x="1143790" y="1116357"/>
                  </a:lnTo>
                  <a:lnTo>
                    <a:pt x="1143790" y="1116357"/>
                  </a:lnTo>
                  <a:lnTo>
                    <a:pt x="1143790" y="1847342"/>
                  </a:lnTo>
                  <a:lnTo>
                    <a:pt x="1334421" y="1941371"/>
                  </a:lnTo>
                  <a:lnTo>
                    <a:pt x="1334421" y="177158"/>
                  </a:lnTo>
                  <a:lnTo>
                    <a:pt x="1334421" y="177158"/>
                  </a:lnTo>
                  <a:lnTo>
                    <a:pt x="1525053" y="2143722"/>
                  </a:lnTo>
                  <a:lnTo>
                    <a:pt x="1525053" y="1687534"/>
                  </a:lnTo>
                  <a:lnTo>
                    <a:pt x="1525053" y="1687534"/>
                  </a:lnTo>
                  <a:lnTo>
                    <a:pt x="1715685" y="1995199"/>
                  </a:lnTo>
                  <a:lnTo>
                    <a:pt x="1715685" y="1211256"/>
                  </a:lnTo>
                  <a:lnTo>
                    <a:pt x="1715685" y="1211256"/>
                  </a:lnTo>
                </a:path>
              </a:pathLst>
            </a:custGeom>
            <a:ln w="35231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3448720" y="2103970"/>
              <a:ext cx="8597490" cy="612065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3314985" y="80742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243880" y="6112612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243880" y="415100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243880" y="2189405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82" name="pl182"/>
            <p:cNvSpPr/>
            <p:nvPr/>
          </p:nvSpPr>
          <p:spPr>
            <a:xfrm>
              <a:off x="3413926" y="8118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413926" y="6156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413926" y="4194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413926" y="2233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83951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03014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22077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41141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60204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79267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983306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17393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36456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555201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74583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93646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127096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317728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50835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698991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889623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08025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70886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461518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65215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842781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8033413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22404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414676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605308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79594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98657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177203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36783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5846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749098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993973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013036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0320993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051162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070225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1089288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108352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127415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146478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1165541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 rot="-2700000">
              <a:off x="359065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U001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378128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U002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397191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U003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416255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U004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435318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U009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454381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U010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2700000">
              <a:off x="473444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U011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2700000">
              <a:off x="492507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U012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2700000">
              <a:off x="5115710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U013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2700000">
              <a:off x="530634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U014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700000">
              <a:off x="549697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U015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5687605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U020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587823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U021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606886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U022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700000">
              <a:off x="6259500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U023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700000">
              <a:off x="6450132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U024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664076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U025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6831395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U026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7022027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U029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721265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7403290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U031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7593922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U032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778455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U033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975185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U034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8165817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U035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835644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U040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8547080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U041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8737712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U042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892834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U046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911897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U047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9309607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U048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950023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U049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969087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U054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9881502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U055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1007213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U056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1026276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U060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1045339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U061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1064402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U062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1083466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U063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2700000">
              <a:off x="1102529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U068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2700000">
              <a:off x="1121592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U069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2700000">
              <a:off x="1140655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U070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1148747" y="5077569"/>
              <a:ext cx="3871056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Ratio of time(log-likelihod)/time(focei)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matt</cp:lastModifiedBy>
  <cp:revision>7</cp:revision>
  <dcterms:created xsi:type="dcterms:W3CDTF">2015-07-14T21:05:00Z</dcterms:created>
  <dcterms:modified xsi:type="dcterms:W3CDTF">2023-09-19T11:52:47Z</dcterms:modified>
</cp:coreProperties>
</file>