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69348" y="3164509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9348" y="4435264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69348" y="4136567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69348" y="3845433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69348" y="3561488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69348" y="3284385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7160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42022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71601" y="3644976"/>
              <a:ext cx="0" cy="181854"/>
            </a:xfrm>
            <a:custGeom>
              <a:avLst/>
              <a:pathLst>
                <a:path w="0" h="181854">
                  <a:moveTo>
                    <a:pt x="0" y="1818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71601" y="4128933"/>
              <a:ext cx="0" cy="272167"/>
            </a:xfrm>
            <a:custGeom>
              <a:avLst/>
              <a:pathLst>
                <a:path w="0" h="272167">
                  <a:moveTo>
                    <a:pt x="0" y="0"/>
                  </a:moveTo>
                  <a:lnTo>
                    <a:pt x="0" y="2721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532693" y="3826831"/>
              <a:ext cx="877815" cy="302101"/>
            </a:xfrm>
            <a:custGeom>
              <a:avLst/>
              <a:pathLst>
                <a:path w="877815" h="302101">
                  <a:moveTo>
                    <a:pt x="0" y="0"/>
                  </a:moveTo>
                  <a:lnTo>
                    <a:pt x="0" y="302101"/>
                  </a:lnTo>
                  <a:lnTo>
                    <a:pt x="877815" y="302101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32693" y="4039646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7196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42022" y="3353828"/>
              <a:ext cx="0" cy="451370"/>
            </a:xfrm>
            <a:custGeom>
              <a:avLst/>
              <a:pathLst>
                <a:path w="0" h="451370">
                  <a:moveTo>
                    <a:pt x="0" y="4513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42022" y="4155002"/>
              <a:ext cx="0" cy="370550"/>
            </a:xfrm>
            <a:custGeom>
              <a:avLst/>
              <a:pathLst>
                <a:path w="0" h="370550">
                  <a:moveTo>
                    <a:pt x="0" y="0"/>
                  </a:moveTo>
                  <a:lnTo>
                    <a:pt x="0" y="3705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703114" y="3805198"/>
              <a:ext cx="877815" cy="349803"/>
            </a:xfrm>
            <a:custGeom>
              <a:avLst/>
              <a:pathLst>
                <a:path w="877815" h="349803">
                  <a:moveTo>
                    <a:pt x="0" y="0"/>
                  </a:moveTo>
                  <a:lnTo>
                    <a:pt x="0" y="349803"/>
                  </a:lnTo>
                  <a:lnTo>
                    <a:pt x="877815" y="349803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703114" y="3879178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69348" y="3845433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69348" y="5163474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69348" y="6174794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69348" y="5720781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69348" y="5398654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7160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42022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46775" y="643395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46775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71601" y="5286572"/>
              <a:ext cx="0" cy="69725"/>
            </a:xfrm>
            <a:custGeom>
              <a:avLst/>
              <a:pathLst>
                <a:path w="0" h="69725">
                  <a:moveTo>
                    <a:pt x="0" y="697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71601" y="5439135"/>
              <a:ext cx="0" cy="26852"/>
            </a:xfrm>
            <a:custGeom>
              <a:avLst/>
              <a:pathLst>
                <a:path w="0" h="26852">
                  <a:moveTo>
                    <a:pt x="0" y="0"/>
                  </a:moveTo>
                  <a:lnTo>
                    <a:pt x="0" y="268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2693" y="5356298"/>
              <a:ext cx="877815" cy="82837"/>
            </a:xfrm>
            <a:custGeom>
              <a:avLst/>
              <a:pathLst>
                <a:path w="877815" h="82837">
                  <a:moveTo>
                    <a:pt x="0" y="0"/>
                  </a:moveTo>
                  <a:lnTo>
                    <a:pt x="0" y="82837"/>
                  </a:lnTo>
                  <a:lnTo>
                    <a:pt x="877815" y="82837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32693" y="5403691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117196" y="563785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117196" y="64260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117196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17196" y="604705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42022" y="5277798"/>
              <a:ext cx="0" cy="85141"/>
            </a:xfrm>
            <a:custGeom>
              <a:avLst/>
              <a:pathLst>
                <a:path w="0" h="85141">
                  <a:moveTo>
                    <a:pt x="0" y="851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42022" y="5443485"/>
              <a:ext cx="0" cy="30816"/>
            </a:xfrm>
            <a:custGeom>
              <a:avLst/>
              <a:pathLst>
                <a:path w="0" h="30816">
                  <a:moveTo>
                    <a:pt x="0" y="0"/>
                  </a:moveTo>
                  <a:lnTo>
                    <a:pt x="0" y="308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703114" y="5362940"/>
              <a:ext cx="877815" cy="80545"/>
            </a:xfrm>
            <a:custGeom>
              <a:avLst/>
              <a:pathLst>
                <a:path w="877815" h="80545">
                  <a:moveTo>
                    <a:pt x="0" y="0"/>
                  </a:moveTo>
                  <a:lnTo>
                    <a:pt x="0" y="80545"/>
                  </a:lnTo>
                  <a:lnTo>
                    <a:pt x="877815" y="80545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703114" y="5402556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69348" y="5398654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269348" y="7162438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269348" y="8249146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69348" y="7516684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971601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142022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46775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46775" y="814050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71601" y="7419354"/>
              <a:ext cx="0" cy="86732"/>
            </a:xfrm>
            <a:custGeom>
              <a:avLst/>
              <a:pathLst>
                <a:path w="0" h="86732">
                  <a:moveTo>
                    <a:pt x="0" y="867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71601" y="7747628"/>
              <a:ext cx="0" cy="272773"/>
            </a:xfrm>
            <a:custGeom>
              <a:avLst/>
              <a:pathLst>
                <a:path w="0" h="272773">
                  <a:moveTo>
                    <a:pt x="0" y="0"/>
                  </a:moveTo>
                  <a:lnTo>
                    <a:pt x="0" y="2727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32693" y="7506087"/>
              <a:ext cx="877815" cy="241541"/>
            </a:xfrm>
            <a:custGeom>
              <a:avLst/>
              <a:pathLst>
                <a:path w="877815" h="241541">
                  <a:moveTo>
                    <a:pt x="0" y="0"/>
                  </a:moveTo>
                  <a:lnTo>
                    <a:pt x="0" y="241541"/>
                  </a:lnTo>
                  <a:lnTo>
                    <a:pt x="877815" y="241541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32693" y="7624892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17196" y="827648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142022" y="7227249"/>
              <a:ext cx="0" cy="173220"/>
            </a:xfrm>
            <a:custGeom>
              <a:avLst/>
              <a:pathLst>
                <a:path w="0" h="173220">
                  <a:moveTo>
                    <a:pt x="0" y="1732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42022" y="7728195"/>
              <a:ext cx="0" cy="423746"/>
            </a:xfrm>
            <a:custGeom>
              <a:avLst/>
              <a:pathLst>
                <a:path w="0" h="423746">
                  <a:moveTo>
                    <a:pt x="0" y="0"/>
                  </a:moveTo>
                  <a:lnTo>
                    <a:pt x="0" y="4237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703114" y="7400470"/>
              <a:ext cx="877815" cy="327724"/>
            </a:xfrm>
            <a:custGeom>
              <a:avLst/>
              <a:pathLst>
                <a:path w="877815" h="327724">
                  <a:moveTo>
                    <a:pt x="0" y="0"/>
                  </a:moveTo>
                  <a:lnTo>
                    <a:pt x="0" y="327724"/>
                  </a:lnTo>
                  <a:lnTo>
                    <a:pt x="877815" y="327724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703114" y="7529941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9348" y="8249146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370423" y="3164509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70423" y="4330728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70423" y="3619301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072675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243097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072675" y="3229321"/>
              <a:ext cx="0" cy="405343"/>
            </a:xfrm>
            <a:custGeom>
              <a:avLst/>
              <a:pathLst>
                <a:path w="0" h="405343">
                  <a:moveTo>
                    <a:pt x="0" y="4053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072675" y="4057452"/>
              <a:ext cx="0" cy="468100"/>
            </a:xfrm>
            <a:custGeom>
              <a:avLst/>
              <a:pathLst>
                <a:path w="0" h="468100">
                  <a:moveTo>
                    <a:pt x="0" y="0"/>
                  </a:moveTo>
                  <a:lnTo>
                    <a:pt x="0" y="4681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633768" y="3634665"/>
              <a:ext cx="877815" cy="422787"/>
            </a:xfrm>
            <a:custGeom>
              <a:avLst/>
              <a:pathLst>
                <a:path w="877815" h="422787">
                  <a:moveTo>
                    <a:pt x="0" y="0"/>
                  </a:moveTo>
                  <a:lnTo>
                    <a:pt x="0" y="422787"/>
                  </a:lnTo>
                  <a:lnTo>
                    <a:pt x="877815" y="422787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633768" y="3733064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243097" y="3376549"/>
              <a:ext cx="0" cy="142104"/>
            </a:xfrm>
            <a:custGeom>
              <a:avLst/>
              <a:pathLst>
                <a:path w="0" h="142104">
                  <a:moveTo>
                    <a:pt x="0" y="142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243097" y="4112250"/>
              <a:ext cx="0" cy="390683"/>
            </a:xfrm>
            <a:custGeom>
              <a:avLst/>
              <a:pathLst>
                <a:path w="0" h="390683">
                  <a:moveTo>
                    <a:pt x="0" y="0"/>
                  </a:moveTo>
                  <a:lnTo>
                    <a:pt x="0" y="3906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804189" y="3518653"/>
              <a:ext cx="877815" cy="593597"/>
            </a:xfrm>
            <a:custGeom>
              <a:avLst/>
              <a:pathLst>
                <a:path w="877815" h="593597">
                  <a:moveTo>
                    <a:pt x="0" y="0"/>
                  </a:moveTo>
                  <a:lnTo>
                    <a:pt x="0" y="593597"/>
                  </a:lnTo>
                  <a:lnTo>
                    <a:pt x="877815" y="593597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04189" y="3659707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70423" y="3619301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370423" y="5163474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70423" y="5829185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72675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43097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072675" y="5228285"/>
              <a:ext cx="0" cy="528844"/>
            </a:xfrm>
            <a:custGeom>
              <a:avLst/>
              <a:pathLst>
                <a:path w="0" h="528844">
                  <a:moveTo>
                    <a:pt x="0" y="5288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072675" y="6151671"/>
              <a:ext cx="0" cy="372376"/>
            </a:xfrm>
            <a:custGeom>
              <a:avLst/>
              <a:pathLst>
                <a:path w="0" h="372376">
                  <a:moveTo>
                    <a:pt x="0" y="0"/>
                  </a:moveTo>
                  <a:lnTo>
                    <a:pt x="0" y="3723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633768" y="5757129"/>
              <a:ext cx="877815" cy="394541"/>
            </a:xfrm>
            <a:custGeom>
              <a:avLst/>
              <a:pathLst>
                <a:path w="877815" h="394541">
                  <a:moveTo>
                    <a:pt x="0" y="0"/>
                  </a:moveTo>
                  <a:lnTo>
                    <a:pt x="0" y="394541"/>
                  </a:lnTo>
                  <a:lnTo>
                    <a:pt x="877815" y="394541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633768" y="5961789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3097" y="5504238"/>
              <a:ext cx="0" cy="292944"/>
            </a:xfrm>
            <a:custGeom>
              <a:avLst/>
              <a:pathLst>
                <a:path w="0" h="292944">
                  <a:moveTo>
                    <a:pt x="0" y="2929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243097" y="6163788"/>
              <a:ext cx="0" cy="360728"/>
            </a:xfrm>
            <a:custGeom>
              <a:avLst/>
              <a:pathLst>
                <a:path w="0" h="360728">
                  <a:moveTo>
                    <a:pt x="0" y="0"/>
                  </a:moveTo>
                  <a:lnTo>
                    <a:pt x="0" y="3607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804189" y="5797182"/>
              <a:ext cx="877815" cy="366606"/>
            </a:xfrm>
            <a:custGeom>
              <a:avLst/>
              <a:pathLst>
                <a:path w="877815" h="366606">
                  <a:moveTo>
                    <a:pt x="0" y="0"/>
                  </a:moveTo>
                  <a:lnTo>
                    <a:pt x="0" y="366606"/>
                  </a:lnTo>
                  <a:lnTo>
                    <a:pt x="877815" y="366606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804189" y="5957857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370423" y="5829185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642948" y="3164509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9642948" y="3288506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9642948" y="4512124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9642948" y="4116092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9642948" y="3835102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9642948" y="3617150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9642948" y="3439070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345200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151562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345200" y="3229321"/>
              <a:ext cx="0" cy="411101"/>
            </a:xfrm>
            <a:custGeom>
              <a:avLst/>
              <a:pathLst>
                <a:path w="0" h="411101">
                  <a:moveTo>
                    <a:pt x="0" y="4111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345200" y="4319526"/>
              <a:ext cx="0" cy="206027"/>
            </a:xfrm>
            <a:custGeom>
              <a:avLst/>
              <a:pathLst>
                <a:path w="0" h="206027">
                  <a:moveTo>
                    <a:pt x="0" y="0"/>
                  </a:moveTo>
                  <a:lnTo>
                    <a:pt x="0" y="2060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906292" y="3640422"/>
              <a:ext cx="877815" cy="679103"/>
            </a:xfrm>
            <a:custGeom>
              <a:avLst/>
              <a:pathLst>
                <a:path w="877815" h="679103">
                  <a:moveTo>
                    <a:pt x="0" y="0"/>
                  </a:moveTo>
                  <a:lnTo>
                    <a:pt x="0" y="679103"/>
                  </a:lnTo>
                  <a:lnTo>
                    <a:pt x="877815" y="679103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906292" y="4282907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1515621" y="3393820"/>
              <a:ext cx="0" cy="325957"/>
            </a:xfrm>
            <a:custGeom>
              <a:avLst/>
              <a:pathLst>
                <a:path w="0" h="325957">
                  <a:moveTo>
                    <a:pt x="0" y="325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1515621" y="4304464"/>
              <a:ext cx="0" cy="68101"/>
            </a:xfrm>
            <a:custGeom>
              <a:avLst/>
              <a:pathLst>
                <a:path w="0" h="68101">
                  <a:moveTo>
                    <a:pt x="0" y="0"/>
                  </a:moveTo>
                  <a:lnTo>
                    <a:pt x="0" y="681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076713" y="3719777"/>
              <a:ext cx="877815" cy="584687"/>
            </a:xfrm>
            <a:custGeom>
              <a:avLst/>
              <a:pathLst>
                <a:path w="877815" h="584687">
                  <a:moveTo>
                    <a:pt x="0" y="0"/>
                  </a:moveTo>
                  <a:lnTo>
                    <a:pt x="0" y="584687"/>
                  </a:lnTo>
                  <a:lnTo>
                    <a:pt x="877815" y="584687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1076713" y="4234455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642948" y="4294171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9642948" y="5163474"/>
              <a:ext cx="25749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9642948" y="6516277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9642948" y="6311272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345200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1562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0320374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0345200" y="5814140"/>
              <a:ext cx="0" cy="78055"/>
            </a:xfrm>
            <a:custGeom>
              <a:avLst/>
              <a:pathLst>
                <a:path w="0" h="78055">
                  <a:moveTo>
                    <a:pt x="0" y="780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0345200" y="6324448"/>
              <a:ext cx="0" cy="200069"/>
            </a:xfrm>
            <a:custGeom>
              <a:avLst/>
              <a:pathLst>
                <a:path w="0" h="200069">
                  <a:moveTo>
                    <a:pt x="0" y="0"/>
                  </a:moveTo>
                  <a:lnTo>
                    <a:pt x="0" y="2000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9906292" y="5892196"/>
              <a:ext cx="877815" cy="432251"/>
            </a:xfrm>
            <a:custGeom>
              <a:avLst/>
              <a:pathLst>
                <a:path w="877815" h="432251">
                  <a:moveTo>
                    <a:pt x="0" y="0"/>
                  </a:moveTo>
                  <a:lnTo>
                    <a:pt x="0" y="432251"/>
                  </a:lnTo>
                  <a:lnTo>
                    <a:pt x="877815" y="432251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9906292" y="6273138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515621" y="5615827"/>
              <a:ext cx="0" cy="327533"/>
            </a:xfrm>
            <a:custGeom>
              <a:avLst/>
              <a:pathLst>
                <a:path w="0" h="327533">
                  <a:moveTo>
                    <a:pt x="0" y="3275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515621" y="6321119"/>
              <a:ext cx="0" cy="99612"/>
            </a:xfrm>
            <a:custGeom>
              <a:avLst/>
              <a:pathLst>
                <a:path w="0" h="99612">
                  <a:moveTo>
                    <a:pt x="0" y="0"/>
                  </a:moveTo>
                  <a:lnTo>
                    <a:pt x="0" y="996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1076713" y="5943361"/>
              <a:ext cx="877815" cy="377757"/>
            </a:xfrm>
            <a:custGeom>
              <a:avLst/>
              <a:pathLst>
                <a:path w="877815" h="377757">
                  <a:moveTo>
                    <a:pt x="0" y="0"/>
                  </a:moveTo>
                  <a:lnTo>
                    <a:pt x="0" y="377757"/>
                  </a:lnTo>
                  <a:lnTo>
                    <a:pt x="877815" y="377757"/>
                  </a:lnTo>
                  <a:lnTo>
                    <a:pt x="877815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076713" y="6228067"/>
              <a:ext cx="877815" cy="0"/>
            </a:xfrm>
            <a:custGeom>
              <a:avLst/>
              <a:pathLst>
                <a:path w="877815" h="0">
                  <a:moveTo>
                    <a:pt x="0" y="0"/>
                  </a:moveTo>
                  <a:lnTo>
                    <a:pt x="8778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642948" y="6311272"/>
              <a:ext cx="2574926" cy="0"/>
            </a:xfrm>
            <a:custGeom>
              <a:avLst/>
              <a:pathLst>
                <a:path w="2574926" h="0">
                  <a:moveTo>
                    <a:pt x="0" y="0"/>
                  </a:moveTo>
                  <a:lnTo>
                    <a:pt x="2574926" y="0"/>
                  </a:lnTo>
                  <a:lnTo>
                    <a:pt x="25749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269348" y="6779117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426983" y="6857966"/>
              <a:ext cx="25965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Vp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3269348" y="4780153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477783" y="4882020"/>
              <a:ext cx="158055" cy="162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6370423" y="4780153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7533615" y="4896705"/>
              <a:ext cx="24854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9642948" y="4780153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0778011" y="4899086"/>
              <a:ext cx="30480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VM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3269348" y="2781189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455211" y="2895161"/>
              <a:ext cx="203200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Cl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6370423" y="2781189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511141" y="2900122"/>
              <a:ext cx="293489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KA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9642948" y="2781189"/>
              <a:ext cx="25749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0772405" y="2900122"/>
              <a:ext cx="316011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KM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9190044" y="4436320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9190044" y="4040189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9190044" y="375929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9190044" y="354134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190044" y="336326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9579685" y="451212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9579685" y="411609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9579685" y="38351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9579685" y="36171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9579685" y="343907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9077034" y="6235469"/>
              <a:ext cx="45204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9579685" y="631127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5974074" y="4254925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143540" y="3545978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6307160" y="433072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307160" y="361930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6030530" y="575338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6307160" y="58291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2872999" y="4359362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3.8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872999" y="4060665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042465" y="3772706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872999" y="3488165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4.1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872999" y="3211063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4.2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3206085" y="44352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206085" y="413656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206085" y="384543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206085" y="356148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206085" y="32843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3042465" y="6101471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042465" y="564487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042465" y="5325927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3206085" y="61747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206085" y="572078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06085" y="539865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2929455" y="817334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929455" y="744088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3206085" y="824914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06085" y="75166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073016" y="2046607"/>
              <a:ext cx="3341190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326067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435795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435795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353499" y="2227996"/>
              <a:ext cx="164591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353499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6724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346452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346452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264156" y="2227996"/>
              <a:ext cx="164591" cy="10972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264156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672048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582706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222" y="4446907"/>
              <a:ext cx="4858552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16222" y="5980803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6222" y="5526437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16222" y="5072072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416222" y="4617706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16222" y="5753620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16222" y="529925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16222" y="4844889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3706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447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85252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025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679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7570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8343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911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9889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0662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43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220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2980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03753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4526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299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07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6844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7617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8390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91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9936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070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148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225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33027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4380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4573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65346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611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6891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97664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8437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19210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29983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40756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5152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62301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73074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8384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94620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0539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91913" y="560585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91913" y="558547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99642" y="563765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99642" y="564811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07370" y="561764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07370" y="56408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5098" y="561076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15098" y="56128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22827" y="577960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22827" y="574833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0555" y="606370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30555" y="606318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38284" y="578924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38284" y="578852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46012" y="510512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46012" y="508170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53741" y="50993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53741" y="511188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561469" y="507545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61469" y="508331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69197" y="508426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669197" y="50614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76926" y="518535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776926" y="516397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84654" y="576368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884654" y="573075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92383" y="522848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92383" y="521337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00111" y="570836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00111" y="57055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207840" y="559453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207840" y="559938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315568" y="551647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315568" y="54887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23296" y="566909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423296" y="561659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531025" y="532072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531025" y="534589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38753" y="575320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638753" y="574171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46482" y="543063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46482" y="545083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854210" y="57481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854210" y="565441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61939" y="580965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61939" y="57691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069667" y="566017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069667" y="56389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177395" y="567437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177395" y="57227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285124" y="527496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85124" y="516856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392852" y="513130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392852" y="50489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500581" y="521111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500581" y="515994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08309" y="538850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08309" y="541967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716038" y="537375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716038" y="54108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823766" y="536572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23766" y="533089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931495" y="549090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931495" y="544129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039223" y="522548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039223" y="515004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146951" y="497273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146951" y="496810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254680" y="519411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254680" y="517152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362408" y="554688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362408" y="537667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470137" y="558612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470137" y="533801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577865" y="533652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577865" y="52951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685594" y="539041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685594" y="544209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793322" y="511515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793322" y="519814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901050" y="484489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901050" y="448089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0008779" y="527514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08779" y="51624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637065" y="4526047"/>
              <a:ext cx="4416865" cy="1582287"/>
            </a:xfrm>
            <a:custGeom>
              <a:avLst/>
              <a:pathLst>
                <a:path w="4416865" h="1582287">
                  <a:moveTo>
                    <a:pt x="0" y="1104583"/>
                  </a:moveTo>
                  <a:lnTo>
                    <a:pt x="107728" y="1167223"/>
                  </a:lnTo>
                  <a:lnTo>
                    <a:pt x="215456" y="1159985"/>
                  </a:lnTo>
                  <a:lnTo>
                    <a:pt x="323185" y="1131968"/>
                  </a:lnTo>
                  <a:lnTo>
                    <a:pt x="430913" y="1267442"/>
                  </a:lnTo>
                  <a:lnTo>
                    <a:pt x="538642" y="1582287"/>
                  </a:lnTo>
                  <a:lnTo>
                    <a:pt x="646370" y="1307633"/>
                  </a:lnTo>
                  <a:lnTo>
                    <a:pt x="754099" y="600811"/>
                  </a:lnTo>
                  <a:lnTo>
                    <a:pt x="861827" y="630986"/>
                  </a:lnTo>
                  <a:lnTo>
                    <a:pt x="969555" y="602417"/>
                  </a:lnTo>
                  <a:lnTo>
                    <a:pt x="1077284" y="580597"/>
                  </a:lnTo>
                  <a:lnTo>
                    <a:pt x="1185012" y="683083"/>
                  </a:lnTo>
                  <a:lnTo>
                    <a:pt x="1292741" y="1249862"/>
                  </a:lnTo>
                  <a:lnTo>
                    <a:pt x="1400469" y="732479"/>
                  </a:lnTo>
                  <a:lnTo>
                    <a:pt x="1508198" y="1224652"/>
                  </a:lnTo>
                  <a:lnTo>
                    <a:pt x="1615926" y="1118493"/>
                  </a:lnTo>
                  <a:lnTo>
                    <a:pt x="1723654" y="1007853"/>
                  </a:lnTo>
                  <a:lnTo>
                    <a:pt x="1831383" y="1135703"/>
                  </a:lnTo>
                  <a:lnTo>
                    <a:pt x="1939111" y="864999"/>
                  </a:lnTo>
                  <a:lnTo>
                    <a:pt x="2046840" y="1260816"/>
                  </a:lnTo>
                  <a:lnTo>
                    <a:pt x="2154568" y="969939"/>
                  </a:lnTo>
                  <a:lnTo>
                    <a:pt x="2262297" y="1173517"/>
                  </a:lnTo>
                  <a:lnTo>
                    <a:pt x="2370025" y="1288265"/>
                  </a:lnTo>
                  <a:lnTo>
                    <a:pt x="2477753" y="1158082"/>
                  </a:lnTo>
                  <a:lnTo>
                    <a:pt x="2585482" y="1241900"/>
                  </a:lnTo>
                  <a:lnTo>
                    <a:pt x="2693210" y="687671"/>
                  </a:lnTo>
                  <a:lnTo>
                    <a:pt x="2800939" y="568053"/>
                  </a:lnTo>
                  <a:lnTo>
                    <a:pt x="2908667" y="679050"/>
                  </a:lnTo>
                  <a:lnTo>
                    <a:pt x="3016396" y="938781"/>
                  </a:lnTo>
                  <a:lnTo>
                    <a:pt x="3124124" y="929984"/>
                  </a:lnTo>
                  <a:lnTo>
                    <a:pt x="3231852" y="849994"/>
                  </a:lnTo>
                  <a:lnTo>
                    <a:pt x="3339581" y="960394"/>
                  </a:lnTo>
                  <a:lnTo>
                    <a:pt x="3447309" y="669147"/>
                  </a:lnTo>
                  <a:lnTo>
                    <a:pt x="3555038" y="487211"/>
                  </a:lnTo>
                  <a:lnTo>
                    <a:pt x="3662766" y="690630"/>
                  </a:lnTo>
                  <a:lnTo>
                    <a:pt x="3770495" y="895783"/>
                  </a:lnTo>
                  <a:lnTo>
                    <a:pt x="3878223" y="857122"/>
                  </a:lnTo>
                  <a:lnTo>
                    <a:pt x="3985951" y="814256"/>
                  </a:lnTo>
                  <a:lnTo>
                    <a:pt x="4093680" y="961201"/>
                  </a:lnTo>
                  <a:lnTo>
                    <a:pt x="4201408" y="717254"/>
                  </a:lnTo>
                  <a:lnTo>
                    <a:pt x="4309137" y="0"/>
                  </a:lnTo>
                  <a:lnTo>
                    <a:pt x="4416865" y="681597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7065" y="4890048"/>
              <a:ext cx="4416865" cy="1218804"/>
            </a:xfrm>
            <a:custGeom>
              <a:avLst/>
              <a:pathLst>
                <a:path w="4416865" h="1218804">
                  <a:moveTo>
                    <a:pt x="0" y="760962"/>
                  </a:moveTo>
                  <a:lnTo>
                    <a:pt x="107728" y="792755"/>
                  </a:lnTo>
                  <a:lnTo>
                    <a:pt x="215456" y="772751"/>
                  </a:lnTo>
                  <a:lnTo>
                    <a:pt x="323185" y="765865"/>
                  </a:lnTo>
                  <a:lnTo>
                    <a:pt x="430913" y="934708"/>
                  </a:lnTo>
                  <a:lnTo>
                    <a:pt x="538642" y="1218804"/>
                  </a:lnTo>
                  <a:lnTo>
                    <a:pt x="646370" y="944346"/>
                  </a:lnTo>
                  <a:lnTo>
                    <a:pt x="754099" y="260224"/>
                  </a:lnTo>
                  <a:lnTo>
                    <a:pt x="861827" y="254414"/>
                  </a:lnTo>
                  <a:lnTo>
                    <a:pt x="969555" y="230554"/>
                  </a:lnTo>
                  <a:lnTo>
                    <a:pt x="1077284" y="239365"/>
                  </a:lnTo>
                  <a:lnTo>
                    <a:pt x="1185012" y="340460"/>
                  </a:lnTo>
                  <a:lnTo>
                    <a:pt x="1292741" y="918785"/>
                  </a:lnTo>
                  <a:lnTo>
                    <a:pt x="1400469" y="383583"/>
                  </a:lnTo>
                  <a:lnTo>
                    <a:pt x="1508198" y="863467"/>
                  </a:lnTo>
                  <a:lnTo>
                    <a:pt x="1615926" y="749633"/>
                  </a:lnTo>
                  <a:lnTo>
                    <a:pt x="1723654" y="671575"/>
                  </a:lnTo>
                  <a:lnTo>
                    <a:pt x="1831383" y="824196"/>
                  </a:lnTo>
                  <a:lnTo>
                    <a:pt x="1939111" y="475832"/>
                  </a:lnTo>
                  <a:lnTo>
                    <a:pt x="2046840" y="908313"/>
                  </a:lnTo>
                  <a:lnTo>
                    <a:pt x="2154568" y="585733"/>
                  </a:lnTo>
                  <a:lnTo>
                    <a:pt x="2262297" y="903214"/>
                  </a:lnTo>
                  <a:lnTo>
                    <a:pt x="2370025" y="964762"/>
                  </a:lnTo>
                  <a:lnTo>
                    <a:pt x="2477753" y="815276"/>
                  </a:lnTo>
                  <a:lnTo>
                    <a:pt x="2585482" y="829477"/>
                  </a:lnTo>
                  <a:lnTo>
                    <a:pt x="2693210" y="430066"/>
                  </a:lnTo>
                  <a:lnTo>
                    <a:pt x="2800939" y="286408"/>
                  </a:lnTo>
                  <a:lnTo>
                    <a:pt x="2908667" y="366214"/>
                  </a:lnTo>
                  <a:lnTo>
                    <a:pt x="3016396" y="543604"/>
                  </a:lnTo>
                  <a:lnTo>
                    <a:pt x="3124124" y="528856"/>
                  </a:lnTo>
                  <a:lnTo>
                    <a:pt x="3231852" y="520826"/>
                  </a:lnTo>
                  <a:lnTo>
                    <a:pt x="3339581" y="646003"/>
                  </a:lnTo>
                  <a:lnTo>
                    <a:pt x="3447309" y="380588"/>
                  </a:lnTo>
                  <a:lnTo>
                    <a:pt x="3555038" y="127836"/>
                  </a:lnTo>
                  <a:lnTo>
                    <a:pt x="3662766" y="349216"/>
                  </a:lnTo>
                  <a:lnTo>
                    <a:pt x="3770495" y="701987"/>
                  </a:lnTo>
                  <a:lnTo>
                    <a:pt x="3878223" y="741232"/>
                  </a:lnTo>
                  <a:lnTo>
                    <a:pt x="3985951" y="491629"/>
                  </a:lnTo>
                  <a:lnTo>
                    <a:pt x="4093680" y="545516"/>
                  </a:lnTo>
                  <a:lnTo>
                    <a:pt x="4201408" y="270263"/>
                  </a:lnTo>
                  <a:lnTo>
                    <a:pt x="4309137" y="0"/>
                  </a:lnTo>
                  <a:lnTo>
                    <a:pt x="4416865" y="430249"/>
                  </a:lnTo>
                </a:path>
              </a:pathLst>
            </a:custGeom>
            <a:ln w="35231" cap="flat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416222" y="529925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5043785" y="567399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043785" y="521963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43785" y="4770822"/>
              <a:ext cx="258564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5352959" y="575362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352959" y="529925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352959" y="484488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 rot="-5400000">
              <a:off x="4572908" y="5238273"/>
              <a:ext cx="580714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Vc (L)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383648" y="3164509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83648" y="446938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83648" y="413080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83648" y="3792236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83648" y="345366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83648" y="430009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3648" y="396152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83648" y="362295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83648" y="328437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75510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2861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75510" y="3229321"/>
              <a:ext cx="0" cy="426520"/>
            </a:xfrm>
            <a:custGeom>
              <a:avLst/>
              <a:pathLst>
                <a:path w="0" h="426520">
                  <a:moveTo>
                    <a:pt x="0" y="4265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75510" y="4301322"/>
              <a:ext cx="0" cy="224230"/>
            </a:xfrm>
            <a:custGeom>
              <a:avLst/>
              <a:pathLst>
                <a:path w="0" h="224230">
                  <a:moveTo>
                    <a:pt x="0" y="0"/>
                  </a:moveTo>
                  <a:lnTo>
                    <a:pt x="0" y="2242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643096" y="3655842"/>
              <a:ext cx="864827" cy="645480"/>
            </a:xfrm>
            <a:custGeom>
              <a:avLst/>
              <a:pathLst>
                <a:path w="864827" h="645480">
                  <a:moveTo>
                    <a:pt x="0" y="0"/>
                  </a:moveTo>
                  <a:lnTo>
                    <a:pt x="0" y="645480"/>
                  </a:lnTo>
                  <a:lnTo>
                    <a:pt x="864827" y="645480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43096" y="4090616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28613" y="3253158"/>
              <a:ext cx="0" cy="382955"/>
            </a:xfrm>
            <a:custGeom>
              <a:avLst/>
              <a:pathLst>
                <a:path w="0" h="382955">
                  <a:moveTo>
                    <a:pt x="0" y="3829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28613" y="4296781"/>
              <a:ext cx="0" cy="217130"/>
            </a:xfrm>
            <a:custGeom>
              <a:avLst/>
              <a:pathLst>
                <a:path w="0" h="217130">
                  <a:moveTo>
                    <a:pt x="0" y="0"/>
                  </a:moveTo>
                  <a:lnTo>
                    <a:pt x="0" y="2171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796199" y="3636113"/>
              <a:ext cx="864827" cy="660668"/>
            </a:xfrm>
            <a:custGeom>
              <a:avLst/>
              <a:pathLst>
                <a:path w="864827" h="660668">
                  <a:moveTo>
                    <a:pt x="0" y="0"/>
                  </a:moveTo>
                  <a:lnTo>
                    <a:pt x="0" y="660668"/>
                  </a:lnTo>
                  <a:lnTo>
                    <a:pt x="864827" y="660668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96199" y="4060874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83648" y="396152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83648" y="5163474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83648" y="629316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3648" y="5966786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83648" y="564041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83648" y="531403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383648" y="645634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83648" y="6129973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3648" y="5803599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383648" y="5477225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75510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2861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50684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75510" y="5777558"/>
              <a:ext cx="0" cy="243118"/>
            </a:xfrm>
            <a:custGeom>
              <a:avLst/>
              <a:pathLst>
                <a:path w="0" h="243118">
                  <a:moveTo>
                    <a:pt x="0" y="2431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75510" y="6325788"/>
              <a:ext cx="0" cy="198728"/>
            </a:xfrm>
            <a:custGeom>
              <a:avLst/>
              <a:pathLst>
                <a:path w="0" h="198728">
                  <a:moveTo>
                    <a:pt x="0" y="0"/>
                  </a:moveTo>
                  <a:lnTo>
                    <a:pt x="0" y="1987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643096" y="6020677"/>
              <a:ext cx="864827" cy="305111"/>
            </a:xfrm>
            <a:custGeom>
              <a:avLst/>
              <a:pathLst>
                <a:path w="864827" h="305111">
                  <a:moveTo>
                    <a:pt x="0" y="0"/>
                  </a:moveTo>
                  <a:lnTo>
                    <a:pt x="0" y="305111"/>
                  </a:lnTo>
                  <a:lnTo>
                    <a:pt x="864827" y="305111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43096" y="6134826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228613" y="5836615"/>
              <a:ext cx="0" cy="221280"/>
            </a:xfrm>
            <a:custGeom>
              <a:avLst/>
              <a:pathLst>
                <a:path w="0" h="221280">
                  <a:moveTo>
                    <a:pt x="0" y="2212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28613" y="6246147"/>
              <a:ext cx="0" cy="186011"/>
            </a:xfrm>
            <a:custGeom>
              <a:avLst/>
              <a:pathLst>
                <a:path w="0" h="186011">
                  <a:moveTo>
                    <a:pt x="0" y="0"/>
                  </a:moveTo>
                  <a:lnTo>
                    <a:pt x="0" y="186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796199" y="6057896"/>
              <a:ext cx="864827" cy="188251"/>
            </a:xfrm>
            <a:custGeom>
              <a:avLst/>
              <a:pathLst>
                <a:path w="864827" h="188251">
                  <a:moveTo>
                    <a:pt x="0" y="0"/>
                  </a:moveTo>
                  <a:lnTo>
                    <a:pt x="0" y="188251"/>
                  </a:lnTo>
                  <a:lnTo>
                    <a:pt x="864827" y="188251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796199" y="6178493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83648" y="645634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383648" y="7162438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83648" y="838977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83648" y="813601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83648" y="7882246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83648" y="762848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83648" y="7374715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83648" y="851666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83648" y="826289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83648" y="8009129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83648" y="7755363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383648" y="750159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383648" y="724783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75510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28613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0684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75510" y="7782648"/>
              <a:ext cx="0" cy="265642"/>
            </a:xfrm>
            <a:custGeom>
              <a:avLst/>
              <a:pathLst>
                <a:path w="0" h="265642">
                  <a:moveTo>
                    <a:pt x="0" y="2656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075510" y="8298152"/>
              <a:ext cx="0" cy="182248"/>
            </a:xfrm>
            <a:custGeom>
              <a:avLst/>
              <a:pathLst>
                <a:path w="0" h="182248">
                  <a:moveTo>
                    <a:pt x="0" y="0"/>
                  </a:moveTo>
                  <a:lnTo>
                    <a:pt x="0" y="1822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643096" y="8048290"/>
              <a:ext cx="864827" cy="249861"/>
            </a:xfrm>
            <a:custGeom>
              <a:avLst/>
              <a:pathLst>
                <a:path w="864827" h="249861">
                  <a:moveTo>
                    <a:pt x="0" y="0"/>
                  </a:moveTo>
                  <a:lnTo>
                    <a:pt x="0" y="249861"/>
                  </a:lnTo>
                  <a:lnTo>
                    <a:pt x="864827" y="249861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43096" y="8244947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28613" y="7563199"/>
              <a:ext cx="0" cy="505628"/>
            </a:xfrm>
            <a:custGeom>
              <a:avLst/>
              <a:pathLst>
                <a:path w="0" h="505628">
                  <a:moveTo>
                    <a:pt x="0" y="5056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28613" y="8406051"/>
              <a:ext cx="0" cy="117430"/>
            </a:xfrm>
            <a:custGeom>
              <a:avLst/>
              <a:pathLst>
                <a:path w="0" h="117430">
                  <a:moveTo>
                    <a:pt x="0" y="0"/>
                  </a:moveTo>
                  <a:lnTo>
                    <a:pt x="0" y="1174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96199" y="8068827"/>
              <a:ext cx="864827" cy="337224"/>
            </a:xfrm>
            <a:custGeom>
              <a:avLst/>
              <a:pathLst>
                <a:path w="864827" h="337224">
                  <a:moveTo>
                    <a:pt x="0" y="0"/>
                  </a:moveTo>
                  <a:lnTo>
                    <a:pt x="0" y="337224"/>
                  </a:lnTo>
                  <a:lnTo>
                    <a:pt x="864827" y="337224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796199" y="8208416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83648" y="826289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560923" y="3164509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560923" y="444429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560923" y="415128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560923" y="385826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60923" y="356524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560923" y="327223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60923" y="429779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560923" y="4004773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60923" y="3711756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560923" y="3418739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252785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405887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252785" y="3229321"/>
              <a:ext cx="0" cy="389880"/>
            </a:xfrm>
            <a:custGeom>
              <a:avLst/>
              <a:pathLst>
                <a:path w="0" h="389880">
                  <a:moveTo>
                    <a:pt x="0" y="3898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252785" y="4098820"/>
              <a:ext cx="0" cy="311745"/>
            </a:xfrm>
            <a:custGeom>
              <a:avLst/>
              <a:pathLst>
                <a:path w="0" h="311745">
                  <a:moveTo>
                    <a:pt x="0" y="0"/>
                  </a:moveTo>
                  <a:lnTo>
                    <a:pt x="0" y="311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820371" y="3619201"/>
              <a:ext cx="864827" cy="479618"/>
            </a:xfrm>
            <a:custGeom>
              <a:avLst/>
              <a:pathLst>
                <a:path w="864827" h="479618">
                  <a:moveTo>
                    <a:pt x="0" y="0"/>
                  </a:moveTo>
                  <a:lnTo>
                    <a:pt x="0" y="479618"/>
                  </a:lnTo>
                  <a:lnTo>
                    <a:pt x="864827" y="479618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820371" y="3856835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405887" y="3234724"/>
              <a:ext cx="0" cy="273664"/>
            </a:xfrm>
            <a:custGeom>
              <a:avLst/>
              <a:pathLst>
                <a:path w="0" h="273664">
                  <a:moveTo>
                    <a:pt x="0" y="2736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405887" y="4148497"/>
              <a:ext cx="0" cy="377055"/>
            </a:xfrm>
            <a:custGeom>
              <a:avLst/>
              <a:pathLst>
                <a:path w="0" h="377055">
                  <a:moveTo>
                    <a:pt x="0" y="0"/>
                  </a:moveTo>
                  <a:lnTo>
                    <a:pt x="0" y="3770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973474" y="3508388"/>
              <a:ext cx="864827" cy="640109"/>
            </a:xfrm>
            <a:custGeom>
              <a:avLst/>
              <a:pathLst>
                <a:path w="864827" h="640109">
                  <a:moveTo>
                    <a:pt x="0" y="0"/>
                  </a:moveTo>
                  <a:lnTo>
                    <a:pt x="0" y="640109"/>
                  </a:lnTo>
                  <a:lnTo>
                    <a:pt x="864827" y="640109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73474" y="3883294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560923" y="429779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560923" y="5163474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60923" y="647224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560923" y="613224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560923" y="579224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560923" y="545225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560923" y="630224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560923" y="5962246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560923" y="562225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560923" y="5282254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52785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405887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227959" y="520807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227959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252785" y="5354741"/>
              <a:ext cx="0" cy="369714"/>
            </a:xfrm>
            <a:custGeom>
              <a:avLst/>
              <a:pathLst>
                <a:path w="0" h="369714">
                  <a:moveTo>
                    <a:pt x="0" y="3697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252785" y="6020122"/>
              <a:ext cx="0" cy="421153"/>
            </a:xfrm>
            <a:custGeom>
              <a:avLst/>
              <a:pathLst>
                <a:path w="0" h="421153">
                  <a:moveTo>
                    <a:pt x="0" y="0"/>
                  </a:moveTo>
                  <a:lnTo>
                    <a:pt x="0" y="4211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820371" y="5724456"/>
              <a:ext cx="864827" cy="295665"/>
            </a:xfrm>
            <a:custGeom>
              <a:avLst/>
              <a:pathLst>
                <a:path w="864827" h="295665">
                  <a:moveTo>
                    <a:pt x="0" y="0"/>
                  </a:moveTo>
                  <a:lnTo>
                    <a:pt x="0" y="295665"/>
                  </a:lnTo>
                  <a:lnTo>
                    <a:pt x="864827" y="295665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820371" y="5871054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381061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405887" y="5421876"/>
              <a:ext cx="0" cy="319997"/>
            </a:xfrm>
            <a:custGeom>
              <a:avLst/>
              <a:pathLst>
                <a:path w="0" h="319997">
                  <a:moveTo>
                    <a:pt x="0" y="3199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405887" y="6026816"/>
              <a:ext cx="0" cy="354220"/>
            </a:xfrm>
            <a:custGeom>
              <a:avLst/>
              <a:pathLst>
                <a:path w="0" h="354220">
                  <a:moveTo>
                    <a:pt x="0" y="0"/>
                  </a:moveTo>
                  <a:lnTo>
                    <a:pt x="0" y="3542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973474" y="5741874"/>
              <a:ext cx="864827" cy="284942"/>
            </a:xfrm>
            <a:custGeom>
              <a:avLst/>
              <a:pathLst>
                <a:path w="864827" h="284942">
                  <a:moveTo>
                    <a:pt x="0" y="0"/>
                  </a:moveTo>
                  <a:lnTo>
                    <a:pt x="0" y="284942"/>
                  </a:lnTo>
                  <a:lnTo>
                    <a:pt x="864827" y="284942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973474" y="5862100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560923" y="5962246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681048" y="3164509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9681048" y="421652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681048" y="383742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681048" y="3458315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9681048" y="440608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9681048" y="4026975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681048" y="364786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9681048" y="3268762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37290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1526012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372909" y="3229321"/>
              <a:ext cx="0" cy="543183"/>
            </a:xfrm>
            <a:custGeom>
              <a:avLst/>
              <a:pathLst>
                <a:path w="0" h="543183">
                  <a:moveTo>
                    <a:pt x="0" y="5431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0372909" y="4328155"/>
              <a:ext cx="0" cy="197397"/>
            </a:xfrm>
            <a:custGeom>
              <a:avLst/>
              <a:pathLst>
                <a:path w="0" h="197397">
                  <a:moveTo>
                    <a:pt x="0" y="0"/>
                  </a:moveTo>
                  <a:lnTo>
                    <a:pt x="0" y="1973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940496" y="3772505"/>
              <a:ext cx="864827" cy="555650"/>
            </a:xfrm>
            <a:custGeom>
              <a:avLst/>
              <a:pathLst>
                <a:path w="864827" h="555650">
                  <a:moveTo>
                    <a:pt x="0" y="0"/>
                  </a:moveTo>
                  <a:lnTo>
                    <a:pt x="0" y="555650"/>
                  </a:lnTo>
                  <a:lnTo>
                    <a:pt x="864827" y="555650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9940496" y="4289177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1526012" y="3529345"/>
              <a:ext cx="0" cy="327622"/>
            </a:xfrm>
            <a:custGeom>
              <a:avLst/>
              <a:pathLst>
                <a:path w="0" h="327622">
                  <a:moveTo>
                    <a:pt x="0" y="3276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1526012" y="4309569"/>
              <a:ext cx="0" cy="64138"/>
            </a:xfrm>
            <a:custGeom>
              <a:avLst/>
              <a:pathLst>
                <a:path w="0" h="64138">
                  <a:moveTo>
                    <a:pt x="0" y="0"/>
                  </a:moveTo>
                  <a:lnTo>
                    <a:pt x="0" y="641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1093599" y="3856967"/>
              <a:ext cx="864827" cy="452601"/>
            </a:xfrm>
            <a:custGeom>
              <a:avLst/>
              <a:pathLst>
                <a:path w="864827" h="452601">
                  <a:moveTo>
                    <a:pt x="0" y="0"/>
                  </a:moveTo>
                  <a:lnTo>
                    <a:pt x="0" y="452601"/>
                  </a:lnTo>
                  <a:lnTo>
                    <a:pt x="864827" y="452601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1093599" y="4281664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9681048" y="433026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9681048" y="5163474"/>
              <a:ext cx="25368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9681048" y="6182801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9681048" y="5734478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9681048" y="5286155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9681048" y="6406963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9681048" y="5958640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9681048" y="551031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037290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1526012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372909" y="5238100"/>
              <a:ext cx="0" cy="233352"/>
            </a:xfrm>
            <a:custGeom>
              <a:avLst/>
              <a:pathLst>
                <a:path w="0" h="233352">
                  <a:moveTo>
                    <a:pt x="0" y="2333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372909" y="6044440"/>
              <a:ext cx="0" cy="477923"/>
            </a:xfrm>
            <a:custGeom>
              <a:avLst/>
              <a:pathLst>
                <a:path w="0" h="477923">
                  <a:moveTo>
                    <a:pt x="0" y="0"/>
                  </a:moveTo>
                  <a:lnTo>
                    <a:pt x="0" y="4779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9940496" y="5471453"/>
              <a:ext cx="864827" cy="572987"/>
            </a:xfrm>
            <a:custGeom>
              <a:avLst/>
              <a:pathLst>
                <a:path w="864827" h="572987">
                  <a:moveTo>
                    <a:pt x="0" y="0"/>
                  </a:moveTo>
                  <a:lnTo>
                    <a:pt x="0" y="572987"/>
                  </a:lnTo>
                  <a:lnTo>
                    <a:pt x="864827" y="572987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9940496" y="5790413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1526012" y="5228285"/>
              <a:ext cx="0" cy="241697"/>
            </a:xfrm>
            <a:custGeom>
              <a:avLst/>
              <a:pathLst>
                <a:path w="0" h="241697">
                  <a:moveTo>
                    <a:pt x="0" y="2416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1526012" y="5960505"/>
              <a:ext cx="0" cy="564012"/>
            </a:xfrm>
            <a:custGeom>
              <a:avLst/>
              <a:pathLst>
                <a:path w="0" h="564012">
                  <a:moveTo>
                    <a:pt x="0" y="0"/>
                  </a:moveTo>
                  <a:lnTo>
                    <a:pt x="0" y="5640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1093599" y="5469982"/>
              <a:ext cx="864827" cy="490522"/>
            </a:xfrm>
            <a:custGeom>
              <a:avLst/>
              <a:pathLst>
                <a:path w="864827" h="490522">
                  <a:moveTo>
                    <a:pt x="0" y="0"/>
                  </a:moveTo>
                  <a:lnTo>
                    <a:pt x="0" y="490522"/>
                  </a:lnTo>
                  <a:lnTo>
                    <a:pt x="864827" y="490522"/>
                  </a:lnTo>
                  <a:lnTo>
                    <a:pt x="864827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1093599" y="5722745"/>
              <a:ext cx="864827" cy="0"/>
            </a:xfrm>
            <a:custGeom>
              <a:avLst/>
              <a:pathLst>
                <a:path w="864827" h="0">
                  <a:moveTo>
                    <a:pt x="0" y="0"/>
                  </a:moveTo>
                  <a:lnTo>
                    <a:pt x="8648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81048" y="5510317"/>
              <a:ext cx="2536826" cy="0"/>
            </a:xfrm>
            <a:custGeom>
              <a:avLst/>
              <a:pathLst>
                <a:path w="2536826" h="0">
                  <a:moveTo>
                    <a:pt x="0" y="0"/>
                  </a:moveTo>
                  <a:lnTo>
                    <a:pt x="2536826" y="0"/>
                  </a:lnTo>
                  <a:lnTo>
                    <a:pt x="25368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3383648" y="6779117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4245661" y="6852806"/>
              <a:ext cx="8128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BSV(Vp)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3383648" y="4780153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4296461" y="4853842"/>
              <a:ext cx="7112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BSV(Q)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6560923" y="4780153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8492" y="4853842"/>
              <a:ext cx="801687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BSV(Vc)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9681048" y="4780153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10520489" y="4853842"/>
              <a:ext cx="85794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BSV(VM)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3383648" y="2781189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73889" y="2854878"/>
              <a:ext cx="75634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BSV(Cl)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6560923" y="2781189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7406019" y="2854878"/>
              <a:ext cx="846633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BSV(KA)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9681048" y="2781189"/>
              <a:ext cx="25368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10514883" y="2854878"/>
              <a:ext cx="86915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BSV(KM)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341154" y="433027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341154" y="395117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341154" y="3574545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228144" y="319295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9617785" y="440608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617785" y="40269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9617785" y="36478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9617785" y="326876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9341154" y="633116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41154" y="588283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41154" y="543441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9617785" y="640696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617785" y="59586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617785" y="551031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6221030" y="422188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221030" y="392887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33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221030" y="363585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221030" y="334283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6497660" y="42977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497660" y="400477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497660" y="37117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497660" y="341873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6051564" y="6226438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051564" y="5886343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051564" y="5546347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32.5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051564" y="5206351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35.0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6497660" y="630224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497660" y="596224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497660" y="56222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497660" y="528225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2874289" y="4224291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874289" y="3885619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30.0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874289" y="3547047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32.5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874289" y="3208475"/>
              <a:ext cx="39548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35.0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3320385" y="43000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320385" y="396152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320385" y="36229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320385" y="328437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3043755" y="638044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043755" y="605417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3043755" y="572779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3043755" y="540142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3320385" y="645634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320385" y="612997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20385" y="58035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320385" y="547722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043755" y="844085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043755" y="818699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3043755" y="793322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043755" y="767956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043755" y="7426390"/>
              <a:ext cx="226020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3043755" y="717202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3320385" y="851666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320385" y="82628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320385" y="80091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320385" y="775536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320385" y="75015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320385" y="724783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130166" y="2046607"/>
              <a:ext cx="3341190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383217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492945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492945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6410649" y="2227996"/>
              <a:ext cx="164591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410649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7293874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403602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403602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321306" y="2227996"/>
              <a:ext cx="164591" cy="10972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321306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6729198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639856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10095" y="4446907"/>
              <a:ext cx="4664678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10095" y="6045017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10095" y="5629854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10095" y="5214691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10095" y="4799528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10095" y="5837436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10095" y="5422273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10095" y="5007110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10095" y="4591947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2212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2555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02898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3241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3584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392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427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461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495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529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2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5985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06328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6671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7014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7357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7700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804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8386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872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907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9941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0975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0100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30443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40786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1129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61472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1815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2158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92501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2844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13187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23530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33873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4216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54559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64902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7524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85588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95931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06274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76974" y="522412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76974" y="52053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80404" y="503830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80404" y="50397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83834" y="486642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83834" y="48639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87263" y="505669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87263" y="509317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90693" y="525981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90693" y="528010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94123" y="504971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94123" y="500978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97552" y="524985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97552" y="526226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500982" y="509612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500982" y="507769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04412" y="529627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604412" y="53074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07841" y="516493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707841" y="517265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811271" y="515021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811271" y="515462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14701" y="517187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14701" y="517332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018130" y="533806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018130" y="537265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21560" y="523015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21560" y="520930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224990" y="570699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224990" y="57033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28419" y="553208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328419" y="555680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431849" y="553214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31849" y="55642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535279" y="553558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535279" y="561044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638708" y="532271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38708" y="537844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42138" y="547071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42138" y="53886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845568" y="543843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845568" y="543991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48998" y="499956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48998" y="499328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052427" y="504316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052427" y="50149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155857" y="448089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155857" y="448653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259287" y="493820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259287" y="496550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362716" y="54618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362716" y="549260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466146" y="556692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466146" y="537389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569576" y="538509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569576" y="545041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73005" y="522989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73005" y="520299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776435" y="526268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776435" y="52692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79865" y="514375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879865" y="508542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983294" y="516985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983294" y="509077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086724" y="529510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086724" y="530472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190154" y="569062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190154" y="563176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293583" y="526870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293583" y="529700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397013" y="588849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397013" y="580925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500443" y="537487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500443" y="60637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603872" y="554200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603872" y="562529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707302" y="567481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707302" y="59620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810732" y="471728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810732" y="463530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914162" y="517271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914162" y="51998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17591" y="475634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017591" y="469548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822126" y="4531687"/>
              <a:ext cx="4240617" cy="1577165"/>
            </a:xfrm>
            <a:custGeom>
              <a:avLst/>
              <a:pathLst>
                <a:path w="4240617" h="1577165">
                  <a:moveTo>
                    <a:pt x="0" y="718827"/>
                  </a:moveTo>
                  <a:lnTo>
                    <a:pt x="103429" y="553217"/>
                  </a:lnTo>
                  <a:lnTo>
                    <a:pt x="206859" y="377424"/>
                  </a:lnTo>
                  <a:lnTo>
                    <a:pt x="310289" y="606640"/>
                  </a:lnTo>
                  <a:lnTo>
                    <a:pt x="413718" y="793570"/>
                  </a:lnTo>
                  <a:lnTo>
                    <a:pt x="517148" y="523253"/>
                  </a:lnTo>
                  <a:lnTo>
                    <a:pt x="620578" y="775729"/>
                  </a:lnTo>
                  <a:lnTo>
                    <a:pt x="724007" y="591164"/>
                  </a:lnTo>
                  <a:lnTo>
                    <a:pt x="827437" y="820918"/>
                  </a:lnTo>
                  <a:lnTo>
                    <a:pt x="930867" y="686123"/>
                  </a:lnTo>
                  <a:lnTo>
                    <a:pt x="1034296" y="668093"/>
                  </a:lnTo>
                  <a:lnTo>
                    <a:pt x="1137726" y="686789"/>
                  </a:lnTo>
                  <a:lnTo>
                    <a:pt x="1241156" y="886122"/>
                  </a:lnTo>
                  <a:lnTo>
                    <a:pt x="1344585" y="722774"/>
                  </a:lnTo>
                  <a:lnTo>
                    <a:pt x="1448015" y="1216826"/>
                  </a:lnTo>
                  <a:lnTo>
                    <a:pt x="1551445" y="1070268"/>
                  </a:lnTo>
                  <a:lnTo>
                    <a:pt x="1654874" y="1077758"/>
                  </a:lnTo>
                  <a:lnTo>
                    <a:pt x="1758304" y="1123909"/>
                  </a:lnTo>
                  <a:lnTo>
                    <a:pt x="1861734" y="891905"/>
                  </a:lnTo>
                  <a:lnTo>
                    <a:pt x="1965164" y="902115"/>
                  </a:lnTo>
                  <a:lnTo>
                    <a:pt x="2068593" y="953384"/>
                  </a:lnTo>
                  <a:lnTo>
                    <a:pt x="2172023" y="506752"/>
                  </a:lnTo>
                  <a:lnTo>
                    <a:pt x="2275453" y="528408"/>
                  </a:lnTo>
                  <a:lnTo>
                    <a:pt x="2378882" y="0"/>
                  </a:lnTo>
                  <a:lnTo>
                    <a:pt x="2482312" y="478967"/>
                  </a:lnTo>
                  <a:lnTo>
                    <a:pt x="2585742" y="1006073"/>
                  </a:lnTo>
                  <a:lnTo>
                    <a:pt x="2689171" y="887356"/>
                  </a:lnTo>
                  <a:lnTo>
                    <a:pt x="2792601" y="963881"/>
                  </a:lnTo>
                  <a:lnTo>
                    <a:pt x="2896031" y="716463"/>
                  </a:lnTo>
                  <a:lnTo>
                    <a:pt x="2999460" y="782737"/>
                  </a:lnTo>
                  <a:lnTo>
                    <a:pt x="3102890" y="598887"/>
                  </a:lnTo>
                  <a:lnTo>
                    <a:pt x="3206320" y="604240"/>
                  </a:lnTo>
                  <a:lnTo>
                    <a:pt x="3309749" y="818194"/>
                  </a:lnTo>
                  <a:lnTo>
                    <a:pt x="3413179" y="1145231"/>
                  </a:lnTo>
                  <a:lnTo>
                    <a:pt x="3516609" y="810468"/>
                  </a:lnTo>
                  <a:lnTo>
                    <a:pt x="3620038" y="1322721"/>
                  </a:lnTo>
                  <a:lnTo>
                    <a:pt x="3723468" y="1577165"/>
                  </a:lnTo>
                  <a:lnTo>
                    <a:pt x="3826898" y="1138762"/>
                  </a:lnTo>
                  <a:lnTo>
                    <a:pt x="3930328" y="1475519"/>
                  </a:lnTo>
                  <a:lnTo>
                    <a:pt x="4033757" y="148773"/>
                  </a:lnTo>
                  <a:lnTo>
                    <a:pt x="4137187" y="713308"/>
                  </a:lnTo>
                  <a:lnTo>
                    <a:pt x="4240617" y="208948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22126" y="4526047"/>
              <a:ext cx="4240617" cy="1407603"/>
            </a:xfrm>
            <a:custGeom>
              <a:avLst/>
              <a:pathLst>
                <a:path w="4240617" h="1407603">
                  <a:moveTo>
                    <a:pt x="0" y="743227"/>
                  </a:moveTo>
                  <a:lnTo>
                    <a:pt x="103429" y="557409"/>
                  </a:lnTo>
                  <a:lnTo>
                    <a:pt x="206859" y="385530"/>
                  </a:lnTo>
                  <a:lnTo>
                    <a:pt x="310289" y="575799"/>
                  </a:lnTo>
                  <a:lnTo>
                    <a:pt x="413718" y="778923"/>
                  </a:lnTo>
                  <a:lnTo>
                    <a:pt x="517148" y="568815"/>
                  </a:lnTo>
                  <a:lnTo>
                    <a:pt x="620578" y="768955"/>
                  </a:lnTo>
                  <a:lnTo>
                    <a:pt x="724007" y="615226"/>
                  </a:lnTo>
                  <a:lnTo>
                    <a:pt x="827437" y="815374"/>
                  </a:lnTo>
                  <a:lnTo>
                    <a:pt x="930867" y="684042"/>
                  </a:lnTo>
                  <a:lnTo>
                    <a:pt x="1034296" y="669314"/>
                  </a:lnTo>
                  <a:lnTo>
                    <a:pt x="1137726" y="690984"/>
                  </a:lnTo>
                  <a:lnTo>
                    <a:pt x="1241156" y="857169"/>
                  </a:lnTo>
                  <a:lnTo>
                    <a:pt x="1344585" y="749261"/>
                  </a:lnTo>
                  <a:lnTo>
                    <a:pt x="1448015" y="1226094"/>
                  </a:lnTo>
                  <a:lnTo>
                    <a:pt x="1551445" y="1051184"/>
                  </a:lnTo>
                  <a:lnTo>
                    <a:pt x="1654874" y="1051251"/>
                  </a:lnTo>
                  <a:lnTo>
                    <a:pt x="1758304" y="1054691"/>
                  </a:lnTo>
                  <a:lnTo>
                    <a:pt x="1861734" y="841817"/>
                  </a:lnTo>
                  <a:lnTo>
                    <a:pt x="1965164" y="989815"/>
                  </a:lnTo>
                  <a:lnTo>
                    <a:pt x="2068593" y="957540"/>
                  </a:lnTo>
                  <a:lnTo>
                    <a:pt x="2172023" y="518667"/>
                  </a:lnTo>
                  <a:lnTo>
                    <a:pt x="2275453" y="562270"/>
                  </a:lnTo>
                  <a:lnTo>
                    <a:pt x="2378882" y="0"/>
                  </a:lnTo>
                  <a:lnTo>
                    <a:pt x="2482312" y="457307"/>
                  </a:lnTo>
                  <a:lnTo>
                    <a:pt x="2585742" y="980915"/>
                  </a:lnTo>
                  <a:lnTo>
                    <a:pt x="2689171" y="1086029"/>
                  </a:lnTo>
                  <a:lnTo>
                    <a:pt x="2792601" y="904195"/>
                  </a:lnTo>
                  <a:lnTo>
                    <a:pt x="2896031" y="748996"/>
                  </a:lnTo>
                  <a:lnTo>
                    <a:pt x="2999460" y="781791"/>
                  </a:lnTo>
                  <a:lnTo>
                    <a:pt x="3102890" y="662856"/>
                  </a:lnTo>
                  <a:lnTo>
                    <a:pt x="3206320" y="688960"/>
                  </a:lnTo>
                  <a:lnTo>
                    <a:pt x="3309749" y="814212"/>
                  </a:lnTo>
                  <a:lnTo>
                    <a:pt x="3413179" y="1209732"/>
                  </a:lnTo>
                  <a:lnTo>
                    <a:pt x="3516609" y="787809"/>
                  </a:lnTo>
                  <a:lnTo>
                    <a:pt x="3620038" y="1407603"/>
                  </a:lnTo>
                  <a:lnTo>
                    <a:pt x="3723468" y="893979"/>
                  </a:lnTo>
                  <a:lnTo>
                    <a:pt x="3826898" y="1061112"/>
                  </a:lnTo>
                  <a:lnTo>
                    <a:pt x="3930328" y="1193918"/>
                  </a:lnTo>
                  <a:lnTo>
                    <a:pt x="4033757" y="236389"/>
                  </a:lnTo>
                  <a:lnTo>
                    <a:pt x="4137187" y="691818"/>
                  </a:lnTo>
                  <a:lnTo>
                    <a:pt x="4240617" y="275450"/>
                  </a:lnTo>
                </a:path>
              </a:pathLst>
            </a:custGeom>
            <a:ln w="35231" cap="flat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610095" y="5422273"/>
              <a:ext cx="4664678" cy="0"/>
            </a:xfrm>
            <a:custGeom>
              <a:avLst/>
              <a:pathLst>
                <a:path w="4664678" h="0">
                  <a:moveTo>
                    <a:pt x="0" y="0"/>
                  </a:moveTo>
                  <a:lnTo>
                    <a:pt x="4664678" y="0"/>
                  </a:lnTo>
                  <a:lnTo>
                    <a:pt x="4664678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5043785" y="575781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27.5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43785" y="53426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30.0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43785" y="49274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32.5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043785" y="45123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35.0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5546832" y="583743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546832" y="542227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546832" y="50071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546832" y="459194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 rot="-5400000">
              <a:off x="3368200" y="5230720"/>
              <a:ext cx="2975024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Between Subject on Vc (CV%)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383648" y="3164509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83648" y="440267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83648" y="407169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83648" y="374071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83648" y="340973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83648" y="456816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3648" y="423718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83648" y="390620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83648" y="357522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83648" y="324424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7031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475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70314" y="4026182"/>
              <a:ext cx="0" cy="63851"/>
            </a:xfrm>
            <a:custGeom>
              <a:avLst/>
              <a:pathLst>
                <a:path w="0" h="63851">
                  <a:moveTo>
                    <a:pt x="0" y="638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70314" y="4153020"/>
              <a:ext cx="0" cy="18683"/>
            </a:xfrm>
            <a:custGeom>
              <a:avLst/>
              <a:pathLst>
                <a:path w="0" h="18683">
                  <a:moveTo>
                    <a:pt x="0" y="0"/>
                  </a:moveTo>
                  <a:lnTo>
                    <a:pt x="0" y="186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641148" y="4090033"/>
              <a:ext cx="858332" cy="62986"/>
            </a:xfrm>
            <a:custGeom>
              <a:avLst/>
              <a:pathLst>
                <a:path w="858332" h="62986">
                  <a:moveTo>
                    <a:pt x="0" y="0"/>
                  </a:moveTo>
                  <a:lnTo>
                    <a:pt x="0" y="62986"/>
                  </a:lnTo>
                  <a:lnTo>
                    <a:pt x="858332" y="62986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41148" y="4126784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89932" y="45007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8993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14758" y="3855435"/>
              <a:ext cx="0" cy="163005"/>
            </a:xfrm>
            <a:custGeom>
              <a:avLst/>
              <a:pathLst>
                <a:path w="0" h="163005">
                  <a:moveTo>
                    <a:pt x="0" y="1630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14758" y="4136349"/>
              <a:ext cx="0" cy="18754"/>
            </a:xfrm>
            <a:custGeom>
              <a:avLst/>
              <a:pathLst>
                <a:path w="0" h="18754">
                  <a:moveTo>
                    <a:pt x="0" y="0"/>
                  </a:moveTo>
                  <a:lnTo>
                    <a:pt x="0" y="187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785592" y="4018440"/>
              <a:ext cx="858332" cy="117908"/>
            </a:xfrm>
            <a:custGeom>
              <a:avLst/>
              <a:pathLst>
                <a:path w="858332" h="117908">
                  <a:moveTo>
                    <a:pt x="0" y="0"/>
                  </a:moveTo>
                  <a:lnTo>
                    <a:pt x="0" y="117908"/>
                  </a:lnTo>
                  <a:lnTo>
                    <a:pt x="858332" y="117908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85592" y="4054110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83648" y="5163474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83648" y="6372386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83648" y="6051309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383648" y="5730232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83648" y="540915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3648" y="653292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383648" y="6211848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383648" y="5890771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383648" y="5569693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3648" y="5248616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7031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1475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70314" y="6046864"/>
              <a:ext cx="0" cy="168081"/>
            </a:xfrm>
            <a:custGeom>
              <a:avLst/>
              <a:pathLst>
                <a:path w="0" h="168081">
                  <a:moveTo>
                    <a:pt x="0" y="168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070314" y="6341715"/>
              <a:ext cx="0" cy="48041"/>
            </a:xfrm>
            <a:custGeom>
              <a:avLst/>
              <a:pathLst>
                <a:path w="0" h="48041">
                  <a:moveTo>
                    <a:pt x="0" y="0"/>
                  </a:moveTo>
                  <a:lnTo>
                    <a:pt x="0" y="480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641148" y="6214945"/>
              <a:ext cx="858332" cy="126770"/>
            </a:xfrm>
            <a:custGeom>
              <a:avLst/>
              <a:pathLst>
                <a:path w="858332" h="126770">
                  <a:moveTo>
                    <a:pt x="0" y="0"/>
                  </a:moveTo>
                  <a:lnTo>
                    <a:pt x="0" y="126770"/>
                  </a:lnTo>
                  <a:lnTo>
                    <a:pt x="858332" y="126770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1148" y="6282219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89932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14758" y="5825254"/>
              <a:ext cx="0" cy="276035"/>
            </a:xfrm>
            <a:custGeom>
              <a:avLst/>
              <a:pathLst>
                <a:path w="0" h="276035">
                  <a:moveTo>
                    <a:pt x="0" y="2760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14758" y="6361887"/>
              <a:ext cx="0" cy="162629"/>
            </a:xfrm>
            <a:custGeom>
              <a:avLst/>
              <a:pathLst>
                <a:path w="0" h="162629">
                  <a:moveTo>
                    <a:pt x="0" y="0"/>
                  </a:moveTo>
                  <a:lnTo>
                    <a:pt x="0" y="1626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785592" y="6101290"/>
              <a:ext cx="858332" cy="260597"/>
            </a:xfrm>
            <a:custGeom>
              <a:avLst/>
              <a:pathLst>
                <a:path w="858332" h="260597">
                  <a:moveTo>
                    <a:pt x="0" y="0"/>
                  </a:moveTo>
                  <a:lnTo>
                    <a:pt x="0" y="260597"/>
                  </a:lnTo>
                  <a:lnTo>
                    <a:pt x="858332" y="260597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85592" y="6210684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3648" y="7162438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83648" y="8337871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83648" y="7799288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83648" y="726070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83648" y="8068579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83648" y="7529996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07031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14758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070314" y="7729547"/>
              <a:ext cx="0" cy="236829"/>
            </a:xfrm>
            <a:custGeom>
              <a:avLst/>
              <a:pathLst>
                <a:path w="0" h="236829">
                  <a:moveTo>
                    <a:pt x="0" y="236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70314" y="8182852"/>
              <a:ext cx="0" cy="82951"/>
            </a:xfrm>
            <a:custGeom>
              <a:avLst/>
              <a:pathLst>
                <a:path w="0" h="82951">
                  <a:moveTo>
                    <a:pt x="0" y="0"/>
                  </a:moveTo>
                  <a:lnTo>
                    <a:pt x="0" y="829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41148" y="7966377"/>
              <a:ext cx="858332" cy="216475"/>
            </a:xfrm>
            <a:custGeom>
              <a:avLst/>
              <a:pathLst>
                <a:path w="858332" h="216475">
                  <a:moveTo>
                    <a:pt x="0" y="0"/>
                  </a:moveTo>
                  <a:lnTo>
                    <a:pt x="0" y="216475"/>
                  </a:lnTo>
                  <a:lnTo>
                    <a:pt x="858332" y="216475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41148" y="8139280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89932" y="733972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89932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14758" y="7510345"/>
              <a:ext cx="0" cy="350028"/>
            </a:xfrm>
            <a:custGeom>
              <a:avLst/>
              <a:pathLst>
                <a:path w="0" h="350028">
                  <a:moveTo>
                    <a:pt x="0" y="3500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14758" y="8129500"/>
              <a:ext cx="0" cy="393980"/>
            </a:xfrm>
            <a:custGeom>
              <a:avLst/>
              <a:pathLst>
                <a:path w="0" h="393980">
                  <a:moveTo>
                    <a:pt x="0" y="0"/>
                  </a:moveTo>
                  <a:lnTo>
                    <a:pt x="0" y="3939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785592" y="7860374"/>
              <a:ext cx="858332" cy="269126"/>
            </a:xfrm>
            <a:custGeom>
              <a:avLst/>
              <a:pathLst>
                <a:path w="858332" h="269126">
                  <a:moveTo>
                    <a:pt x="0" y="0"/>
                  </a:moveTo>
                  <a:lnTo>
                    <a:pt x="0" y="269126"/>
                  </a:lnTo>
                  <a:lnTo>
                    <a:pt x="858332" y="269126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785592" y="8027898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656173" y="3164509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656173" y="4360587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56173" y="397115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656173" y="3581713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656173" y="3192276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656173" y="455530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56173" y="4165868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656173" y="3776432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656173" y="338699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34283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8728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342839" y="4412751"/>
              <a:ext cx="0" cy="36545"/>
            </a:xfrm>
            <a:custGeom>
              <a:avLst/>
              <a:pathLst>
                <a:path w="0" h="36545">
                  <a:moveTo>
                    <a:pt x="0" y="36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342839" y="4486470"/>
              <a:ext cx="0" cy="8121"/>
            </a:xfrm>
            <a:custGeom>
              <a:avLst/>
              <a:pathLst>
                <a:path w="0" h="8121">
                  <a:moveTo>
                    <a:pt x="0" y="0"/>
                  </a:moveTo>
                  <a:lnTo>
                    <a:pt x="0" y="81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913673" y="4449297"/>
              <a:ext cx="858332" cy="37172"/>
            </a:xfrm>
            <a:custGeom>
              <a:avLst/>
              <a:pathLst>
                <a:path w="858332" h="37172">
                  <a:moveTo>
                    <a:pt x="0" y="0"/>
                  </a:moveTo>
                  <a:lnTo>
                    <a:pt x="0" y="37172"/>
                  </a:lnTo>
                  <a:lnTo>
                    <a:pt x="858332" y="37172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13673" y="4474272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462457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487283" y="4328827"/>
              <a:ext cx="0" cy="46356"/>
            </a:xfrm>
            <a:custGeom>
              <a:avLst/>
              <a:pathLst>
                <a:path w="0" h="46356">
                  <a:moveTo>
                    <a:pt x="0" y="463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487283" y="4474076"/>
              <a:ext cx="0" cy="51477"/>
            </a:xfrm>
            <a:custGeom>
              <a:avLst/>
              <a:pathLst>
                <a:path w="0" h="51477">
                  <a:moveTo>
                    <a:pt x="0" y="0"/>
                  </a:moveTo>
                  <a:lnTo>
                    <a:pt x="0" y="514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058116" y="4375183"/>
              <a:ext cx="858332" cy="98892"/>
            </a:xfrm>
            <a:custGeom>
              <a:avLst/>
              <a:pathLst>
                <a:path w="858332" h="98892">
                  <a:moveTo>
                    <a:pt x="0" y="0"/>
                  </a:moveTo>
                  <a:lnTo>
                    <a:pt x="0" y="98892"/>
                  </a:lnTo>
                  <a:lnTo>
                    <a:pt x="858332" y="98892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058116" y="4450945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656173" y="5163474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656173" y="6393301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656173" y="6036968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656173" y="568063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656173" y="5324302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656173" y="6571468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656173" y="621513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656173" y="5858802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656173" y="5502469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4283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728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18013" y="605945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318013" y="60503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318013" y="596074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318013" y="598469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318013" y="602412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318013" y="606218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342839" y="6105548"/>
              <a:ext cx="0" cy="34062"/>
            </a:xfrm>
            <a:custGeom>
              <a:avLst/>
              <a:pathLst>
                <a:path w="0" h="34062">
                  <a:moveTo>
                    <a:pt x="0" y="340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342839" y="6173755"/>
              <a:ext cx="0" cy="27779"/>
            </a:xfrm>
            <a:custGeom>
              <a:avLst/>
              <a:pathLst>
                <a:path w="0" h="27779">
                  <a:moveTo>
                    <a:pt x="0" y="0"/>
                  </a:moveTo>
                  <a:lnTo>
                    <a:pt x="0" y="277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913673" y="6139610"/>
              <a:ext cx="858332" cy="34145"/>
            </a:xfrm>
            <a:custGeom>
              <a:avLst/>
              <a:pathLst>
                <a:path w="858332" h="34145">
                  <a:moveTo>
                    <a:pt x="0" y="0"/>
                  </a:moveTo>
                  <a:lnTo>
                    <a:pt x="0" y="34145"/>
                  </a:lnTo>
                  <a:lnTo>
                    <a:pt x="858332" y="34145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913673" y="6164561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462457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462457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462457" y="560301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487283" y="5675534"/>
              <a:ext cx="0" cy="285998"/>
            </a:xfrm>
            <a:custGeom>
              <a:avLst/>
              <a:pathLst>
                <a:path w="0" h="285998">
                  <a:moveTo>
                    <a:pt x="0" y="2859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487283" y="6163106"/>
              <a:ext cx="0" cy="26139"/>
            </a:xfrm>
            <a:custGeom>
              <a:avLst/>
              <a:pathLst>
                <a:path w="0" h="26139">
                  <a:moveTo>
                    <a:pt x="0" y="0"/>
                  </a:moveTo>
                  <a:lnTo>
                    <a:pt x="0" y="261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058116" y="5961533"/>
              <a:ext cx="858332" cy="201573"/>
            </a:xfrm>
            <a:custGeom>
              <a:avLst/>
              <a:pathLst>
                <a:path w="858332" h="201573">
                  <a:moveTo>
                    <a:pt x="0" y="0"/>
                  </a:moveTo>
                  <a:lnTo>
                    <a:pt x="0" y="201573"/>
                  </a:lnTo>
                  <a:lnTo>
                    <a:pt x="858332" y="201573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058116" y="6106904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700098" y="3164509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9700098" y="4359643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700098" y="4027734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700098" y="3695825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9700098" y="3363916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9700098" y="4525598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700098" y="4193689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9700098" y="3861779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9700098" y="3529870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9700098" y="3197961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38676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153120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0361938" y="417825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0386764" y="4302929"/>
              <a:ext cx="0" cy="65153"/>
            </a:xfrm>
            <a:custGeom>
              <a:avLst/>
              <a:pathLst>
                <a:path w="0" h="65153">
                  <a:moveTo>
                    <a:pt x="0" y="65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0386764" y="4466827"/>
              <a:ext cx="0" cy="15742"/>
            </a:xfrm>
            <a:custGeom>
              <a:avLst/>
              <a:pathLst>
                <a:path w="0" h="15742">
                  <a:moveTo>
                    <a:pt x="0" y="0"/>
                  </a:moveTo>
                  <a:lnTo>
                    <a:pt x="0" y="157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957598" y="4368083"/>
              <a:ext cx="858332" cy="98743"/>
            </a:xfrm>
            <a:custGeom>
              <a:avLst/>
              <a:pathLst>
                <a:path w="858332" h="98743">
                  <a:moveTo>
                    <a:pt x="0" y="0"/>
                  </a:moveTo>
                  <a:lnTo>
                    <a:pt x="0" y="98743"/>
                  </a:lnTo>
                  <a:lnTo>
                    <a:pt x="858332" y="98743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9957598" y="4410250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150638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1506382" y="395603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1531208" y="4287749"/>
              <a:ext cx="0" cy="42555"/>
            </a:xfrm>
            <a:custGeom>
              <a:avLst/>
              <a:pathLst>
                <a:path w="0" h="42555">
                  <a:moveTo>
                    <a:pt x="0" y="42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1531208" y="4472867"/>
              <a:ext cx="0" cy="52686"/>
            </a:xfrm>
            <a:custGeom>
              <a:avLst/>
              <a:pathLst>
                <a:path w="0" h="52686">
                  <a:moveTo>
                    <a:pt x="0" y="0"/>
                  </a:moveTo>
                  <a:lnTo>
                    <a:pt x="0" y="526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1102041" y="4330304"/>
              <a:ext cx="858332" cy="142562"/>
            </a:xfrm>
            <a:custGeom>
              <a:avLst/>
              <a:pathLst>
                <a:path w="858332" h="142562">
                  <a:moveTo>
                    <a:pt x="0" y="0"/>
                  </a:moveTo>
                  <a:lnTo>
                    <a:pt x="0" y="142562"/>
                  </a:lnTo>
                  <a:lnTo>
                    <a:pt x="858332" y="142562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1102041" y="4439644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9700098" y="5163474"/>
              <a:ext cx="25177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9700098" y="6374564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9700098" y="5932743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9700098" y="5490922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9700098" y="6153653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9700098" y="5711833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9700098" y="5270012"/>
              <a:ext cx="2517776" cy="0"/>
            </a:xfrm>
            <a:custGeom>
              <a:avLst/>
              <a:pathLst>
                <a:path w="2517776" h="0">
                  <a:moveTo>
                    <a:pt x="0" y="0"/>
                  </a:moveTo>
                  <a:lnTo>
                    <a:pt x="2517776" y="0"/>
                  </a:lnTo>
                  <a:lnTo>
                    <a:pt x="25177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38676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153120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0361938" y="573662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0361938" y="593760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386764" y="6126032"/>
              <a:ext cx="0" cy="143181"/>
            </a:xfrm>
            <a:custGeom>
              <a:avLst/>
              <a:pathLst>
                <a:path w="0" h="143181">
                  <a:moveTo>
                    <a:pt x="0" y="1431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386764" y="6427656"/>
              <a:ext cx="0" cy="44248"/>
            </a:xfrm>
            <a:custGeom>
              <a:avLst/>
              <a:pathLst>
                <a:path w="0" h="44248">
                  <a:moveTo>
                    <a:pt x="0" y="0"/>
                  </a:moveTo>
                  <a:lnTo>
                    <a:pt x="0" y="442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9957598" y="6269213"/>
              <a:ext cx="858332" cy="158443"/>
            </a:xfrm>
            <a:custGeom>
              <a:avLst/>
              <a:pathLst>
                <a:path w="858332" h="158443">
                  <a:moveTo>
                    <a:pt x="0" y="0"/>
                  </a:moveTo>
                  <a:lnTo>
                    <a:pt x="0" y="158443"/>
                  </a:lnTo>
                  <a:lnTo>
                    <a:pt x="858332" y="158443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957598" y="6396025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1506382" y="542738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1506382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1531208" y="6106224"/>
              <a:ext cx="0" cy="95091"/>
            </a:xfrm>
            <a:custGeom>
              <a:avLst/>
              <a:pathLst>
                <a:path w="0" h="95091">
                  <a:moveTo>
                    <a:pt x="0" y="950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1531208" y="6433588"/>
              <a:ext cx="0" cy="90929"/>
            </a:xfrm>
            <a:custGeom>
              <a:avLst/>
              <a:pathLst>
                <a:path w="0" h="90929">
                  <a:moveTo>
                    <a:pt x="0" y="0"/>
                  </a:moveTo>
                  <a:lnTo>
                    <a:pt x="0" y="909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11102041" y="6201316"/>
              <a:ext cx="858332" cy="232271"/>
            </a:xfrm>
            <a:custGeom>
              <a:avLst/>
              <a:pathLst>
                <a:path w="858332" h="232271">
                  <a:moveTo>
                    <a:pt x="0" y="0"/>
                  </a:moveTo>
                  <a:lnTo>
                    <a:pt x="0" y="232271"/>
                  </a:lnTo>
                  <a:lnTo>
                    <a:pt x="858332" y="232271"/>
                  </a:lnTo>
                  <a:lnTo>
                    <a:pt x="858332" y="0"/>
                  </a:lnTo>
                  <a:close/>
                </a:path>
              </a:pathLst>
            </a:cu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1102041" y="6360681"/>
              <a:ext cx="858332" cy="0"/>
            </a:xfrm>
            <a:custGeom>
              <a:avLst/>
              <a:pathLst>
                <a:path w="858332" h="0">
                  <a:moveTo>
                    <a:pt x="0" y="0"/>
                  </a:moveTo>
                  <a:lnTo>
                    <a:pt x="85833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3383648" y="6779117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4309508" y="6852806"/>
              <a:ext cx="66605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SE(Vp)</a:t>
              </a:r>
            </a:p>
          </p:txBody>
        </p:sp>
        <p:sp>
          <p:nvSpPr>
            <p:cNvPr id="160" name="rc160"/>
            <p:cNvSpPr/>
            <p:nvPr/>
          </p:nvSpPr>
          <p:spPr>
            <a:xfrm>
              <a:off x="3383648" y="4780153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360308" y="4853842"/>
              <a:ext cx="56445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SE(Q)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6656173" y="4780153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7587590" y="4853842"/>
              <a:ext cx="65494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SE(Vc)</a:t>
              </a:r>
            </a:p>
          </p:txBody>
        </p:sp>
        <p:sp>
          <p:nvSpPr>
            <p:cNvPr id="164" name="rc164"/>
            <p:cNvSpPr/>
            <p:nvPr/>
          </p:nvSpPr>
          <p:spPr>
            <a:xfrm>
              <a:off x="9700098" y="4780153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10603386" y="4853842"/>
              <a:ext cx="7112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SE(VM)</a:t>
              </a:r>
            </a:p>
          </p:txBody>
        </p:sp>
        <p:sp>
          <p:nvSpPr>
            <p:cNvPr id="166" name="rc166"/>
            <p:cNvSpPr/>
            <p:nvPr/>
          </p:nvSpPr>
          <p:spPr>
            <a:xfrm>
              <a:off x="3383648" y="2781189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337736" y="2854878"/>
              <a:ext cx="6096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SE(Cl)</a:t>
              </a:r>
            </a:p>
          </p:txBody>
        </p:sp>
        <p:sp>
          <p:nvSpPr>
            <p:cNvPr id="168" name="rc168"/>
            <p:cNvSpPr/>
            <p:nvPr/>
          </p:nvSpPr>
          <p:spPr>
            <a:xfrm>
              <a:off x="6656173" y="2781189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7565116" y="2854878"/>
              <a:ext cx="69988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SE(KA)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9700098" y="2781189"/>
              <a:ext cx="25177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597780" y="2854878"/>
              <a:ext cx="72241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SE(KM)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303749" y="4449795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303749" y="4117786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03749" y="3785976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303749" y="3454067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03749" y="3124638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9636835" y="452559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636835" y="419368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636835" y="386177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636835" y="352987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36835" y="319796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9303749" y="6077850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303749" y="5636030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9303749" y="5194110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9636835" y="615365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636835" y="571183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9636835" y="527001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6259824" y="447950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259824" y="4090065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259824" y="370062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259824" y="331119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6592910" y="45553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2910" y="41658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592910" y="377643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2910" y="338699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6033804" y="6495665"/>
              <a:ext cx="508496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033804" y="6139332"/>
              <a:ext cx="508496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033804" y="5782999"/>
              <a:ext cx="508496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033804" y="5426665"/>
              <a:ext cx="508496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6592910" y="65714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2910" y="621513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592910" y="58588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2910" y="55024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2874289" y="4492357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874289" y="4161377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874289" y="3830397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874289" y="3499417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874289" y="3168437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209" name="pl209"/>
            <p:cNvSpPr/>
            <p:nvPr/>
          </p:nvSpPr>
          <p:spPr>
            <a:xfrm>
              <a:off x="3320385" y="456816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320385" y="423718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320385" y="390620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320385" y="357522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20385" y="32442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2987299" y="6457122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987299" y="6136044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987299" y="5814967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987299" y="5493791"/>
              <a:ext cx="282475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987299" y="5172813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3320385" y="653292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320385" y="621184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320385" y="58907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320385" y="556969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20385" y="524861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2874289" y="7992776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874289" y="7454193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3320385" y="806857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20385" y="752999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6130166" y="2046607"/>
              <a:ext cx="3341190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383217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492945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492945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6410649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410649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293874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03602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403602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321306" y="2227996"/>
              <a:ext cx="164591" cy="10972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321306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6729198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639856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739377" y="4446907"/>
              <a:ext cx="4535396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39377" y="5948627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39377" y="5513515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39377" y="5078403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739377" y="4643291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39377" y="6166183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9377" y="5731071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39377" y="5295959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39377" y="4860847"/>
              <a:ext cx="4535396" cy="0"/>
            </a:xfrm>
            <a:custGeom>
              <a:avLst/>
              <a:pathLst>
                <a:path w="4535396" h="0">
                  <a:moveTo>
                    <a:pt x="0" y="0"/>
                  </a:moveTo>
                  <a:lnTo>
                    <a:pt x="4535396" y="0"/>
                  </a:lnTo>
                  <a:lnTo>
                    <a:pt x="453539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4553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04609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4665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4722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4778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483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4891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4947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5003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060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95116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5172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1522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5285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35341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4539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5454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65510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5566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562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95679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5735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579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5848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3590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45961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6017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66073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6129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6186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96242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6298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16355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26411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3646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6524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5658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66636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76693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8674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96805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0686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00380" y="563156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00380" y="56315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00943" y="561617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00943" y="561844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01506" y="559423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01506" y="559491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02069" y="562739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02069" y="562585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02632" y="565430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02632" y="56355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03195" y="547937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03195" y="56115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03758" y="564211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03758" y="564272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604322" y="561951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604322" y="56194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704885" y="563809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04885" y="564059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805448" y="561445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805448" y="562272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06011" y="562079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06011" y="562830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006574" y="563395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006574" y="56292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07137" y="564789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07137" y="563815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207700" y="560391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207700" y="563222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308263" y="535546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308263" y="56595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408827" y="562581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408827" y="56655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509390" y="50755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509390" y="56495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609953" y="562024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609953" y="566931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10516" y="539554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710516" y="561483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811079" y="538578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811079" y="56503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11642" y="540474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11642" y="565455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012205" y="556231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012205" y="561222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112768" y="540394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112768" y="562560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13332" y="517795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213332" y="555210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313895" y="549940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313895" y="562062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414458" y="562292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414458" y="56394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515021" y="515801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515021" y="55867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15584" y="563480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15584" y="56349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716147" y="606370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716147" y="55912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816710" y="448089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816710" y="56303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917273" y="535128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917273" y="559329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017836" y="557698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017836" y="562169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118400" y="561028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118400" y="562822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218963" y="554520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218963" y="558637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319526" y="541063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319526" y="563460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420089" y="507185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420089" y="552613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520652" y="524182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520652" y="55150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621215" y="502702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621215" y="540560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721778" y="545190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721778" y="560869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822341" y="543827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822341" y="543485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922905" y="496878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922905" y="548298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23468" y="537307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023468" y="552947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45532" y="5450758"/>
              <a:ext cx="4123087" cy="263706"/>
            </a:xfrm>
            <a:custGeom>
              <a:avLst/>
              <a:pathLst>
                <a:path w="4123087" h="263706">
                  <a:moveTo>
                    <a:pt x="0" y="225953"/>
                  </a:moveTo>
                  <a:lnTo>
                    <a:pt x="100563" y="212840"/>
                  </a:lnTo>
                  <a:lnTo>
                    <a:pt x="201126" y="189308"/>
                  </a:lnTo>
                  <a:lnTo>
                    <a:pt x="301689" y="220250"/>
                  </a:lnTo>
                  <a:lnTo>
                    <a:pt x="402252" y="229946"/>
                  </a:lnTo>
                  <a:lnTo>
                    <a:pt x="502815" y="205953"/>
                  </a:lnTo>
                  <a:lnTo>
                    <a:pt x="603378" y="237119"/>
                  </a:lnTo>
                  <a:lnTo>
                    <a:pt x="703941" y="213847"/>
                  </a:lnTo>
                  <a:lnTo>
                    <a:pt x="804504" y="234984"/>
                  </a:lnTo>
                  <a:lnTo>
                    <a:pt x="905068" y="217119"/>
                  </a:lnTo>
                  <a:lnTo>
                    <a:pt x="1005631" y="222699"/>
                  </a:lnTo>
                  <a:lnTo>
                    <a:pt x="1106194" y="223625"/>
                  </a:lnTo>
                  <a:lnTo>
                    <a:pt x="1206757" y="232552"/>
                  </a:lnTo>
                  <a:lnTo>
                    <a:pt x="1307320" y="226613"/>
                  </a:lnTo>
                  <a:lnTo>
                    <a:pt x="1407883" y="253925"/>
                  </a:lnTo>
                  <a:lnTo>
                    <a:pt x="1508446" y="259961"/>
                  </a:lnTo>
                  <a:lnTo>
                    <a:pt x="1609009" y="243946"/>
                  </a:lnTo>
                  <a:lnTo>
                    <a:pt x="1709573" y="263706"/>
                  </a:lnTo>
                  <a:lnTo>
                    <a:pt x="1810136" y="209225"/>
                  </a:lnTo>
                  <a:lnTo>
                    <a:pt x="1910699" y="244762"/>
                  </a:lnTo>
                  <a:lnTo>
                    <a:pt x="2011262" y="248951"/>
                  </a:lnTo>
                  <a:lnTo>
                    <a:pt x="2111825" y="206623"/>
                  </a:lnTo>
                  <a:lnTo>
                    <a:pt x="2212388" y="219997"/>
                  </a:lnTo>
                  <a:lnTo>
                    <a:pt x="2312951" y="146498"/>
                  </a:lnTo>
                  <a:lnTo>
                    <a:pt x="2413514" y="215017"/>
                  </a:lnTo>
                  <a:lnTo>
                    <a:pt x="2514078" y="233795"/>
                  </a:lnTo>
                  <a:lnTo>
                    <a:pt x="2614641" y="181141"/>
                  </a:lnTo>
                  <a:lnTo>
                    <a:pt x="2715204" y="229300"/>
                  </a:lnTo>
                  <a:lnTo>
                    <a:pt x="2815767" y="185661"/>
                  </a:lnTo>
                  <a:lnTo>
                    <a:pt x="2916330" y="224765"/>
                  </a:lnTo>
                  <a:lnTo>
                    <a:pt x="3016893" y="187685"/>
                  </a:lnTo>
                  <a:lnTo>
                    <a:pt x="3117456" y="216093"/>
                  </a:lnTo>
                  <a:lnTo>
                    <a:pt x="3218019" y="222615"/>
                  </a:lnTo>
                  <a:lnTo>
                    <a:pt x="3318583" y="180768"/>
                  </a:lnTo>
                  <a:lnTo>
                    <a:pt x="3419146" y="228998"/>
                  </a:lnTo>
                  <a:lnTo>
                    <a:pt x="3519709" y="120525"/>
                  </a:lnTo>
                  <a:lnTo>
                    <a:pt x="3620272" y="109462"/>
                  </a:lnTo>
                  <a:lnTo>
                    <a:pt x="3720835" y="0"/>
                  </a:lnTo>
                  <a:lnTo>
                    <a:pt x="3821398" y="203092"/>
                  </a:lnTo>
                  <a:lnTo>
                    <a:pt x="3921961" y="29245"/>
                  </a:lnTo>
                  <a:lnTo>
                    <a:pt x="4022524" y="77382"/>
                  </a:lnTo>
                  <a:lnTo>
                    <a:pt x="4123087" y="123867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45532" y="4526047"/>
              <a:ext cx="4123087" cy="1582805"/>
            </a:xfrm>
            <a:custGeom>
              <a:avLst/>
              <a:pathLst>
                <a:path w="4123087" h="1582805">
                  <a:moveTo>
                    <a:pt x="0" y="1150672"/>
                  </a:moveTo>
                  <a:lnTo>
                    <a:pt x="100563" y="1135276"/>
                  </a:lnTo>
                  <a:lnTo>
                    <a:pt x="201126" y="1113335"/>
                  </a:lnTo>
                  <a:lnTo>
                    <a:pt x="301689" y="1146496"/>
                  </a:lnTo>
                  <a:lnTo>
                    <a:pt x="402252" y="1173412"/>
                  </a:lnTo>
                  <a:lnTo>
                    <a:pt x="502815" y="998479"/>
                  </a:lnTo>
                  <a:lnTo>
                    <a:pt x="603378" y="1161218"/>
                  </a:lnTo>
                  <a:lnTo>
                    <a:pt x="703941" y="1138618"/>
                  </a:lnTo>
                  <a:lnTo>
                    <a:pt x="804504" y="1157203"/>
                  </a:lnTo>
                  <a:lnTo>
                    <a:pt x="905068" y="1133555"/>
                  </a:lnTo>
                  <a:lnTo>
                    <a:pt x="1005631" y="1139900"/>
                  </a:lnTo>
                  <a:lnTo>
                    <a:pt x="1106194" y="1153060"/>
                  </a:lnTo>
                  <a:lnTo>
                    <a:pt x="1206757" y="1166997"/>
                  </a:lnTo>
                  <a:lnTo>
                    <a:pt x="1307320" y="1123022"/>
                  </a:lnTo>
                  <a:lnTo>
                    <a:pt x="1407883" y="874566"/>
                  </a:lnTo>
                  <a:lnTo>
                    <a:pt x="1508446" y="1144922"/>
                  </a:lnTo>
                  <a:lnTo>
                    <a:pt x="1609009" y="594616"/>
                  </a:lnTo>
                  <a:lnTo>
                    <a:pt x="1709573" y="1139345"/>
                  </a:lnTo>
                  <a:lnTo>
                    <a:pt x="1810136" y="914646"/>
                  </a:lnTo>
                  <a:lnTo>
                    <a:pt x="1910699" y="904891"/>
                  </a:lnTo>
                  <a:lnTo>
                    <a:pt x="2011262" y="923853"/>
                  </a:lnTo>
                  <a:lnTo>
                    <a:pt x="2111825" y="1081418"/>
                  </a:lnTo>
                  <a:lnTo>
                    <a:pt x="2212388" y="923048"/>
                  </a:lnTo>
                  <a:lnTo>
                    <a:pt x="2312951" y="697059"/>
                  </a:lnTo>
                  <a:lnTo>
                    <a:pt x="2413514" y="1018504"/>
                  </a:lnTo>
                  <a:lnTo>
                    <a:pt x="2514078" y="1142024"/>
                  </a:lnTo>
                  <a:lnTo>
                    <a:pt x="2614641" y="677119"/>
                  </a:lnTo>
                  <a:lnTo>
                    <a:pt x="2715204" y="1153904"/>
                  </a:lnTo>
                  <a:lnTo>
                    <a:pt x="2815767" y="1582805"/>
                  </a:lnTo>
                  <a:lnTo>
                    <a:pt x="2916330" y="0"/>
                  </a:lnTo>
                  <a:lnTo>
                    <a:pt x="3016893" y="870386"/>
                  </a:lnTo>
                  <a:lnTo>
                    <a:pt x="3117456" y="1096094"/>
                  </a:lnTo>
                  <a:lnTo>
                    <a:pt x="3218019" y="1129391"/>
                  </a:lnTo>
                  <a:lnTo>
                    <a:pt x="3318583" y="1064313"/>
                  </a:lnTo>
                  <a:lnTo>
                    <a:pt x="3419146" y="929738"/>
                  </a:lnTo>
                  <a:lnTo>
                    <a:pt x="3519709" y="590960"/>
                  </a:lnTo>
                  <a:lnTo>
                    <a:pt x="3620272" y="760925"/>
                  </a:lnTo>
                  <a:lnTo>
                    <a:pt x="3720835" y="546128"/>
                  </a:lnTo>
                  <a:lnTo>
                    <a:pt x="3821398" y="971005"/>
                  </a:lnTo>
                  <a:lnTo>
                    <a:pt x="3921961" y="957378"/>
                  </a:lnTo>
                  <a:lnTo>
                    <a:pt x="4022524" y="487886"/>
                  </a:lnTo>
                  <a:lnTo>
                    <a:pt x="4123087" y="892176"/>
                  </a:lnTo>
                </a:path>
              </a:pathLst>
            </a:custGeom>
            <a:ln w="35231" cap="flat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5043785" y="6086560"/>
              <a:ext cx="581719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043785" y="5651448"/>
              <a:ext cx="581719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43785" y="5216336"/>
              <a:ext cx="581719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43785" y="4781224"/>
              <a:ext cx="581719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0.075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5676114" y="616618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676114" y="57310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676114" y="52959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676114" y="486084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 rot="-5400000">
              <a:off x="4223515" y="5230720"/>
              <a:ext cx="1264394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 log Vc (L)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86100" y="3245962"/>
            <a:ext cx="8915400" cy="4206240"/>
            <a:chOff x="3086100" y="3245962"/>
            <a:chExt cx="8915400" cy="4206240"/>
          </a:xfrm>
        </p:grpSpPr>
        <p:sp>
          <p:nvSpPr>
            <p:cNvPr id="3" name="rc3"/>
            <p:cNvSpPr/>
            <p:nvPr/>
          </p:nvSpPr>
          <p:spPr>
            <a:xfrm>
              <a:off x="3086100" y="3245961"/>
              <a:ext cx="8915400" cy="4206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86100" y="3245961"/>
              <a:ext cx="8915400" cy="4206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776336" y="3813362"/>
              <a:ext cx="8155574" cy="31996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76336" y="4206352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76336" y="6794298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76336" y="5956692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76336" y="5362401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76336" y="4901433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76336" y="4524795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76336" y="3930504"/>
              <a:ext cx="8155574" cy="0"/>
            </a:xfrm>
            <a:custGeom>
              <a:avLst/>
              <a:pathLst>
                <a:path w="8155574" h="0">
                  <a:moveTo>
                    <a:pt x="0" y="0"/>
                  </a:moveTo>
                  <a:lnTo>
                    <a:pt x="8155574" y="0"/>
                  </a:lnTo>
                  <a:lnTo>
                    <a:pt x="81555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4704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2787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0871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8954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7037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5120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204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287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9370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454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55375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36208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1704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9787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678708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954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4037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2120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0204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8287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6370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94454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12537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30620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8703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6787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848705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2953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210372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391205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572038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75287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93370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11453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95371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476204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657037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837870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101870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1199536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380369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561203" y="3813362"/>
              <a:ext cx="0" cy="3199684"/>
            </a:xfrm>
            <a:custGeom>
              <a:avLst/>
              <a:pathLst>
                <a:path w="0" h="3199684">
                  <a:moveTo>
                    <a:pt x="0" y="319968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01892" y="674294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01892" y="674311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82725" y="507252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82725" y="507245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63558" y="659696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3558" y="65969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644391" y="433732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644391" y="43373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25224" y="66525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25224" y="66525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06057" y="469873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06057" y="46988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86891" y="404097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86891" y="40409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367724" y="679583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367724" y="67958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48557" y="511025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48557" y="511022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29390" y="663321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29390" y="663329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10223" y="438069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10223" y="43806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91056" y="656521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91056" y="65656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71889" y="45539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71889" y="45537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52723" y="391369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52723" y="39136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633556" y="681543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633556" y="681577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814389" y="513419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814389" y="513415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95222" y="665207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95222" y="665204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176055" y="440499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176055" y="440505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56888" y="676136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356888" y="67605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537721" y="472962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37721" y="472958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18555" y="409263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18555" y="409265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899388" y="673065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899388" y="67319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080221" y="5011227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080221" y="50116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261054" y="648341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61054" y="64838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441887" y="428980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441887" y="428976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622720" y="677029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622720" y="677151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803553" y="480409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803553" y="480504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984387" y="4152069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984387" y="41520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9165220" y="6780902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9165220" y="678037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9346053" y="502907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9346053" y="502946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9526886" y="649852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9526886" y="64994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9707719" y="431539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707719" y="431522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888552" y="6643940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888552" y="664458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0069385" y="467162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0069385" y="46722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0250219" y="4016728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0250219" y="401663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0431052" y="680058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0431052" y="68015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0611885" y="505315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0611885" y="505501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0792718" y="6527746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0792718" y="652890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0973551" y="433959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0973551" y="433967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1154384" y="6821274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1154384" y="682245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1335217" y="4819903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1335217" y="482092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1516051" y="4174911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1516051" y="417501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47044" y="3958802"/>
              <a:ext cx="7414158" cy="2908803"/>
            </a:xfrm>
            <a:custGeom>
              <a:avLst/>
              <a:pathLst>
                <a:path w="7414158" h="2908803">
                  <a:moveTo>
                    <a:pt x="0" y="2829463"/>
                  </a:moveTo>
                  <a:lnTo>
                    <a:pt x="180833" y="1158803"/>
                  </a:lnTo>
                  <a:lnTo>
                    <a:pt x="361666" y="2683321"/>
                  </a:lnTo>
                  <a:lnTo>
                    <a:pt x="542499" y="423660"/>
                  </a:lnTo>
                  <a:lnTo>
                    <a:pt x="723332" y="2738911"/>
                  </a:lnTo>
                  <a:lnTo>
                    <a:pt x="904165" y="785211"/>
                  </a:lnTo>
                  <a:lnTo>
                    <a:pt x="1084998" y="127256"/>
                  </a:lnTo>
                  <a:lnTo>
                    <a:pt x="1265832" y="2882160"/>
                  </a:lnTo>
                  <a:lnTo>
                    <a:pt x="1446665" y="1196576"/>
                  </a:lnTo>
                  <a:lnTo>
                    <a:pt x="1627498" y="2719644"/>
                  </a:lnTo>
                  <a:lnTo>
                    <a:pt x="1808331" y="467011"/>
                  </a:lnTo>
                  <a:lnTo>
                    <a:pt x="1989164" y="2651950"/>
                  </a:lnTo>
                  <a:lnTo>
                    <a:pt x="2169997" y="640122"/>
                  </a:lnTo>
                  <a:lnTo>
                    <a:pt x="2350830" y="0"/>
                  </a:lnTo>
                  <a:lnTo>
                    <a:pt x="2531664" y="2902125"/>
                  </a:lnTo>
                  <a:lnTo>
                    <a:pt x="2712497" y="1220503"/>
                  </a:lnTo>
                  <a:lnTo>
                    <a:pt x="2893330" y="2738394"/>
                  </a:lnTo>
                  <a:lnTo>
                    <a:pt x="3074163" y="491406"/>
                  </a:lnTo>
                  <a:lnTo>
                    <a:pt x="3254996" y="2846904"/>
                  </a:lnTo>
                  <a:lnTo>
                    <a:pt x="3435829" y="815937"/>
                  </a:lnTo>
                  <a:lnTo>
                    <a:pt x="3616662" y="179007"/>
                  </a:lnTo>
                  <a:lnTo>
                    <a:pt x="3797496" y="2818250"/>
                  </a:lnTo>
                  <a:lnTo>
                    <a:pt x="3978329" y="1097999"/>
                  </a:lnTo>
                  <a:lnTo>
                    <a:pt x="4159162" y="2570202"/>
                  </a:lnTo>
                  <a:lnTo>
                    <a:pt x="4339995" y="376113"/>
                  </a:lnTo>
                  <a:lnTo>
                    <a:pt x="4520828" y="2857868"/>
                  </a:lnTo>
                  <a:lnTo>
                    <a:pt x="4701661" y="891393"/>
                  </a:lnTo>
                  <a:lnTo>
                    <a:pt x="4882494" y="238360"/>
                  </a:lnTo>
                  <a:lnTo>
                    <a:pt x="5063328" y="2866720"/>
                  </a:lnTo>
                  <a:lnTo>
                    <a:pt x="5244161" y="1115814"/>
                  </a:lnTo>
                  <a:lnTo>
                    <a:pt x="5424994" y="2585810"/>
                  </a:lnTo>
                  <a:lnTo>
                    <a:pt x="5605827" y="401573"/>
                  </a:lnTo>
                  <a:lnTo>
                    <a:pt x="5786660" y="2730935"/>
                  </a:lnTo>
                  <a:lnTo>
                    <a:pt x="5967493" y="758556"/>
                  </a:lnTo>
                  <a:lnTo>
                    <a:pt x="6148326" y="102979"/>
                  </a:lnTo>
                  <a:lnTo>
                    <a:pt x="6329160" y="2887897"/>
                  </a:lnTo>
                  <a:lnTo>
                    <a:pt x="6509993" y="1141367"/>
                  </a:lnTo>
                  <a:lnTo>
                    <a:pt x="6690826" y="2615253"/>
                  </a:lnTo>
                  <a:lnTo>
                    <a:pt x="6871659" y="426020"/>
                  </a:lnTo>
                  <a:lnTo>
                    <a:pt x="7052492" y="2908803"/>
                  </a:lnTo>
                  <a:lnTo>
                    <a:pt x="7233325" y="907278"/>
                  </a:lnTo>
                  <a:lnTo>
                    <a:pt x="7414158" y="261368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47044" y="3958844"/>
              <a:ext cx="7414158" cy="2907582"/>
            </a:xfrm>
            <a:custGeom>
              <a:avLst/>
              <a:pathLst>
                <a:path w="7414158" h="2907582">
                  <a:moveTo>
                    <a:pt x="0" y="2829251"/>
                  </a:moveTo>
                  <a:lnTo>
                    <a:pt x="180833" y="1158836"/>
                  </a:lnTo>
                  <a:lnTo>
                    <a:pt x="361666" y="2683274"/>
                  </a:lnTo>
                  <a:lnTo>
                    <a:pt x="542499" y="423636"/>
                  </a:lnTo>
                  <a:lnTo>
                    <a:pt x="723332" y="2738819"/>
                  </a:lnTo>
                  <a:lnTo>
                    <a:pt x="904165" y="785047"/>
                  </a:lnTo>
                  <a:lnTo>
                    <a:pt x="1084998" y="127281"/>
                  </a:lnTo>
                  <a:lnTo>
                    <a:pt x="1265832" y="2882146"/>
                  </a:lnTo>
                  <a:lnTo>
                    <a:pt x="1446665" y="1196564"/>
                  </a:lnTo>
                  <a:lnTo>
                    <a:pt x="1627498" y="2719527"/>
                  </a:lnTo>
                  <a:lnTo>
                    <a:pt x="1808331" y="466997"/>
                  </a:lnTo>
                  <a:lnTo>
                    <a:pt x="1989164" y="2651523"/>
                  </a:lnTo>
                  <a:lnTo>
                    <a:pt x="2169997" y="640219"/>
                  </a:lnTo>
                  <a:lnTo>
                    <a:pt x="2350830" y="0"/>
                  </a:lnTo>
                  <a:lnTo>
                    <a:pt x="2531664" y="2901742"/>
                  </a:lnTo>
                  <a:lnTo>
                    <a:pt x="2712497" y="1220501"/>
                  </a:lnTo>
                  <a:lnTo>
                    <a:pt x="2893330" y="2738380"/>
                  </a:lnTo>
                  <a:lnTo>
                    <a:pt x="3074163" y="491306"/>
                  </a:lnTo>
                  <a:lnTo>
                    <a:pt x="3254996" y="2847675"/>
                  </a:lnTo>
                  <a:lnTo>
                    <a:pt x="3435829" y="815929"/>
                  </a:lnTo>
                  <a:lnTo>
                    <a:pt x="3616662" y="178940"/>
                  </a:lnTo>
                  <a:lnTo>
                    <a:pt x="3797496" y="2816964"/>
                  </a:lnTo>
                  <a:lnTo>
                    <a:pt x="3978329" y="1097535"/>
                  </a:lnTo>
                  <a:lnTo>
                    <a:pt x="4159162" y="2569720"/>
                  </a:lnTo>
                  <a:lnTo>
                    <a:pt x="4339995" y="376110"/>
                  </a:lnTo>
                  <a:lnTo>
                    <a:pt x="4520828" y="2856603"/>
                  </a:lnTo>
                  <a:lnTo>
                    <a:pt x="4701661" y="890400"/>
                  </a:lnTo>
                  <a:lnTo>
                    <a:pt x="4882494" y="238376"/>
                  </a:lnTo>
                  <a:lnTo>
                    <a:pt x="5063328" y="2867210"/>
                  </a:lnTo>
                  <a:lnTo>
                    <a:pt x="5244161" y="1115386"/>
                  </a:lnTo>
                  <a:lnTo>
                    <a:pt x="5424994" y="2584836"/>
                  </a:lnTo>
                  <a:lnTo>
                    <a:pt x="5605827" y="401704"/>
                  </a:lnTo>
                  <a:lnTo>
                    <a:pt x="5786660" y="2730248"/>
                  </a:lnTo>
                  <a:lnTo>
                    <a:pt x="5967493" y="757933"/>
                  </a:lnTo>
                  <a:lnTo>
                    <a:pt x="6148326" y="103035"/>
                  </a:lnTo>
                  <a:lnTo>
                    <a:pt x="6329160" y="2886892"/>
                  </a:lnTo>
                  <a:lnTo>
                    <a:pt x="6509993" y="1139461"/>
                  </a:lnTo>
                  <a:lnTo>
                    <a:pt x="6690826" y="2614054"/>
                  </a:lnTo>
                  <a:lnTo>
                    <a:pt x="6871659" y="425902"/>
                  </a:lnTo>
                  <a:lnTo>
                    <a:pt x="7052492" y="2907582"/>
                  </a:lnTo>
                  <a:lnTo>
                    <a:pt x="7233325" y="906211"/>
                  </a:lnTo>
                  <a:lnTo>
                    <a:pt x="7414158" y="261219"/>
                  </a:lnTo>
                </a:path>
              </a:pathLst>
            </a:custGeom>
            <a:ln w="35231" cap="flat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3776336" y="3813362"/>
              <a:ext cx="8155574" cy="319968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358180" y="6750506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358180" y="5912900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30000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358180" y="5318609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40000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358180" y="4857641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50000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358180" y="4481003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60000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358180" y="3886711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80000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3741541" y="6794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741541" y="595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41541" y="5362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741541" y="4901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41541" y="4524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41541" y="3930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14704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32787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50871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8954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7037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05120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23204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41287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9370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77454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55375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136208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31704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49787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678708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85954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04037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2120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40204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58287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76370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94454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812537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30620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48703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66787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8848705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02953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210372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391205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572038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975287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93370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011453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0295371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0476204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0657037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0837870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101870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1199536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1380369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1561203" y="70130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 rot="-2700000">
              <a:off x="389818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U001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407901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U002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425985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U003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444068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U004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2700000">
              <a:off x="462151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U009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2700000">
              <a:off x="480235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2700000">
              <a:off x="498318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U011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2700000">
              <a:off x="5164016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2700000">
              <a:off x="534484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U013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2700000">
              <a:off x="552568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U014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2700000">
              <a:off x="5706516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U015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2700000">
              <a:off x="588734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U020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2700000">
              <a:off x="6068182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U021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2700000">
              <a:off x="624901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U022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2700000">
              <a:off x="6429848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U023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2700000">
              <a:off x="661068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U024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2700000">
              <a:off x="679151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U025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2700000">
              <a:off x="6972348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U026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2700000">
              <a:off x="715318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U029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2700000">
              <a:off x="733401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U030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2700000">
              <a:off x="751484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U031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2700000">
              <a:off x="769568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U032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2700000">
              <a:off x="787651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U033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2700000">
              <a:off x="805734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U034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2700000">
              <a:off x="823818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U035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2700000">
              <a:off x="841901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U040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8599846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U041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878067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U042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8961512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914234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U047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9323179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U048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9504012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U049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9684845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U054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9865678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U055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1004651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U056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1022734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U060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1040817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U061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10589011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U062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2700000">
              <a:off x="10769844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U063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2700000">
              <a:off x="10950677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U068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2700000">
              <a:off x="11131510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U069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2700000">
              <a:off x="11312343" y="717570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U070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2256401" y="5326475"/>
              <a:ext cx="18843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Objective Function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6816300" y="3315550"/>
              <a:ext cx="207564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955478" y="33851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020054" y="344971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977424" y="34948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61762" y="33851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626338" y="3449715"/>
              <a:ext cx="90303" cy="90303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583708" y="34948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5231" cap="flat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244523" y="3449110"/>
              <a:ext cx="26897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focei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850807" y="3427445"/>
              <a:ext cx="105140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focei log-likelihood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971800" y="2034381"/>
            <a:ext cx="9144000" cy="6629400"/>
            <a:chOff x="2971800" y="2034381"/>
            <a:chExt cx="9144000" cy="6629400"/>
          </a:xfrm>
        </p:grpSpPr>
        <p:sp>
          <p:nvSpPr>
            <p:cNvPr id="3" name="rc3"/>
            <p:cNvSpPr/>
            <p:nvPr/>
          </p:nvSpPr>
          <p:spPr>
            <a:xfrm>
              <a:off x="2971800" y="2034381"/>
              <a:ext cx="9144000" cy="6629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2034381"/>
              <a:ext cx="9144000" cy="6629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377615" y="2103970"/>
              <a:ext cx="8668595" cy="61206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77615" y="7638584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77615" y="6077606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77615" y="4516628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77615" y="2955650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77615" y="6858095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77615" y="5297117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77615" y="3736139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7615" y="2175161"/>
              <a:ext cx="8668595" cy="0"/>
            </a:xfrm>
            <a:custGeom>
              <a:avLst/>
              <a:pathLst>
                <a:path w="8668595" h="0">
                  <a:moveTo>
                    <a:pt x="0" y="0"/>
                  </a:moveTo>
                  <a:lnTo>
                    <a:pt x="8668595" y="0"/>
                  </a:lnTo>
                  <a:lnTo>
                    <a:pt x="86685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7164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3851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5605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4826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40476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3268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2489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17101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0930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0151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372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88593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07814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7035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46255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5476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4697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03918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23139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2360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61580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01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00022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9243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38464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7685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76905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6126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15347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345684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53789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73010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922309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11451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30672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498933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91142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883350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1075558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267767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459975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1652183" y="2103970"/>
              <a:ext cx="0" cy="6120656"/>
            </a:xfrm>
            <a:custGeom>
              <a:avLst/>
              <a:pathLst>
                <a:path w="0" h="6120656">
                  <a:moveTo>
                    <a:pt x="0" y="61206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26490" y="61904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18699" y="425906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10907" y="510757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303115" y="406315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95324" y="509908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687532" y="437033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79740" y="475553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71949" y="506324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64157" y="564921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56365" y="487468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48574" y="426429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40782" y="414720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32990" y="51231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25199" y="233703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17407" y="497940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609615" y="307428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801824" y="567616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994032" y="5315264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86240" y="570485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378448" y="537724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70657" y="502797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62865" y="677435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955073" y="585440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147282" y="660987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339490" y="52622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531698" y="726163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723907" y="790126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916115" y="606020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9108323" y="657302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9300532" y="601222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9492740" y="672500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9684948" y="53368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9877157" y="621887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0069365" y="5023752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0261573" y="5063026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0453782" y="659000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0645990" y="730914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0838198" y="7287118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1030407" y="6389900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1222615" y="676402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1414823" y="756914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1607032" y="697819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71642" y="2382182"/>
              <a:ext cx="7880541" cy="5564233"/>
            </a:xfrm>
            <a:custGeom>
              <a:avLst/>
              <a:pathLst>
                <a:path w="7880541" h="5564233">
                  <a:moveTo>
                    <a:pt x="0" y="3853407"/>
                  </a:moveTo>
                  <a:lnTo>
                    <a:pt x="192208" y="1922039"/>
                  </a:lnTo>
                  <a:lnTo>
                    <a:pt x="384416" y="2770540"/>
                  </a:lnTo>
                  <a:lnTo>
                    <a:pt x="576624" y="1726127"/>
                  </a:lnTo>
                  <a:lnTo>
                    <a:pt x="768833" y="2762057"/>
                  </a:lnTo>
                  <a:lnTo>
                    <a:pt x="961041" y="2033300"/>
                  </a:lnTo>
                  <a:lnTo>
                    <a:pt x="1153249" y="2418508"/>
                  </a:lnTo>
                  <a:lnTo>
                    <a:pt x="1345458" y="2726215"/>
                  </a:lnTo>
                  <a:lnTo>
                    <a:pt x="1537666" y="3312189"/>
                  </a:lnTo>
                  <a:lnTo>
                    <a:pt x="1729874" y="2537654"/>
                  </a:lnTo>
                  <a:lnTo>
                    <a:pt x="1922083" y="1927269"/>
                  </a:lnTo>
                  <a:lnTo>
                    <a:pt x="2114291" y="1810172"/>
                  </a:lnTo>
                  <a:lnTo>
                    <a:pt x="2306499" y="2786132"/>
                  </a:lnTo>
                  <a:lnTo>
                    <a:pt x="2498708" y="0"/>
                  </a:lnTo>
                  <a:lnTo>
                    <a:pt x="2690916" y="2642374"/>
                  </a:lnTo>
                  <a:lnTo>
                    <a:pt x="2883124" y="737250"/>
                  </a:lnTo>
                  <a:lnTo>
                    <a:pt x="3075333" y="3339137"/>
                  </a:lnTo>
                  <a:lnTo>
                    <a:pt x="3267541" y="2978233"/>
                  </a:lnTo>
                  <a:lnTo>
                    <a:pt x="3459749" y="3367821"/>
                  </a:lnTo>
                  <a:lnTo>
                    <a:pt x="3651958" y="3040210"/>
                  </a:lnTo>
                  <a:lnTo>
                    <a:pt x="3844166" y="2690945"/>
                  </a:lnTo>
                  <a:lnTo>
                    <a:pt x="4036374" y="4437320"/>
                  </a:lnTo>
                  <a:lnTo>
                    <a:pt x="4228583" y="3517378"/>
                  </a:lnTo>
                  <a:lnTo>
                    <a:pt x="4420791" y="4272840"/>
                  </a:lnTo>
                  <a:lnTo>
                    <a:pt x="4612999" y="2925223"/>
                  </a:lnTo>
                  <a:lnTo>
                    <a:pt x="4805208" y="4924600"/>
                  </a:lnTo>
                  <a:lnTo>
                    <a:pt x="4997416" y="5564233"/>
                  </a:lnTo>
                  <a:lnTo>
                    <a:pt x="5189624" y="3723175"/>
                  </a:lnTo>
                  <a:lnTo>
                    <a:pt x="5381832" y="4235993"/>
                  </a:lnTo>
                  <a:lnTo>
                    <a:pt x="5574041" y="3675190"/>
                  </a:lnTo>
                  <a:lnTo>
                    <a:pt x="5766249" y="4387971"/>
                  </a:lnTo>
                  <a:lnTo>
                    <a:pt x="5958457" y="2999778"/>
                  </a:lnTo>
                  <a:lnTo>
                    <a:pt x="6150666" y="3881847"/>
                  </a:lnTo>
                  <a:lnTo>
                    <a:pt x="6342874" y="2686722"/>
                  </a:lnTo>
                  <a:lnTo>
                    <a:pt x="6535082" y="2725996"/>
                  </a:lnTo>
                  <a:lnTo>
                    <a:pt x="6727291" y="4252971"/>
                  </a:lnTo>
                  <a:lnTo>
                    <a:pt x="6919499" y="4972113"/>
                  </a:lnTo>
                  <a:lnTo>
                    <a:pt x="7111707" y="4950087"/>
                  </a:lnTo>
                  <a:lnTo>
                    <a:pt x="7303916" y="4052870"/>
                  </a:lnTo>
                  <a:lnTo>
                    <a:pt x="7496124" y="4426993"/>
                  </a:lnTo>
                  <a:lnTo>
                    <a:pt x="7688332" y="5232115"/>
                  </a:lnTo>
                  <a:lnTo>
                    <a:pt x="7880541" y="4641167"/>
                  </a:lnTo>
                </a:path>
              </a:pathLst>
            </a:custGeom>
            <a:ln w="35231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377615" y="2103970"/>
              <a:ext cx="8668595" cy="612065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243880" y="6814302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243880" y="525479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243880" y="36954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43880" y="213136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3342821" y="6858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342821" y="529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342821" y="3736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342821" y="217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77164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63851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5605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34826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40476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73268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92489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117101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930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0151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69372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88593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07814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27035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46255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65476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84697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03918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23139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42360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61580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80801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00022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19243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838464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57685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76905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896126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915347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9345684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953789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973010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9922309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11451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30672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498933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691142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0883350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1075558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1267767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1459975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1652183" y="82246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 rot="-2700000">
              <a:off x="352278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U001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2700000">
              <a:off x="371499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U002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2700000">
              <a:off x="3907200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U003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2700000">
              <a:off x="409940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U004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2700000">
              <a:off x="429161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U009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2700000">
              <a:off x="448382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U010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700000">
              <a:off x="467603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U011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700000">
              <a:off x="486824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U012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2700000">
              <a:off x="506044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U013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700000">
              <a:off x="525265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U014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700000">
              <a:off x="544486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U015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2700000">
              <a:off x="563707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U020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2700000">
              <a:off x="582928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U021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2700000">
              <a:off x="602149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U022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2700000">
              <a:off x="621369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U023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2700000">
              <a:off x="640590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U024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2700000">
              <a:off x="659811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U025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700000">
              <a:off x="679032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U026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698253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U029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717474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U030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700000">
              <a:off x="736694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U031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700000">
              <a:off x="755915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U032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700000">
              <a:off x="775136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U033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2700000">
              <a:off x="794357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U034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2700000">
              <a:off x="8135783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U035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2700000">
              <a:off x="832799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U040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2700000">
              <a:off x="852019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U041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2700000">
              <a:off x="8712408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U042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2700000">
              <a:off x="890461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U046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2700000">
              <a:off x="909682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U047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2700000">
              <a:off x="9289032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U048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2700000">
              <a:off x="948124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U049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967344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U054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9865657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U055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2700000">
              <a:off x="1005786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U056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2700000">
              <a:off x="1025007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U060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2700000">
              <a:off x="10442282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U061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2700000">
              <a:off x="10634491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U062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2700000">
              <a:off x="10826699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U063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11018907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U068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11211116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U069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2700000">
              <a:off x="11403324" y="8387282"/>
              <a:ext cx="32403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U070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148747" y="5077569"/>
              <a:ext cx="3871056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Ratio of time(log-likelihod)/time(focei)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matt</cp:lastModifiedBy>
  <cp:revision>7</cp:revision>
  <dcterms:created xsi:type="dcterms:W3CDTF">2015-07-14T21:05:00Z</dcterms:created>
  <dcterms:modified xsi:type="dcterms:W3CDTF">2023-09-19T11:50:58Z</dcterms:modified>
</cp:coreProperties>
</file>