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6405"/>
  </p:normalViewPr>
  <p:slideViewPr>
    <p:cSldViewPr>
      <p:cViewPr varScale="1">
        <p:scale>
          <a:sx n="155" d="100"/>
          <a:sy n="155" d="100"/>
        </p:scale>
        <p:origin x="16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07/08/2025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728E-3E32-75D5-77DE-BFE7B51F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2316-6BC9-058B-BB1A-917442F4AA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F60A2-2AC4-898C-091A-07600FE3FC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EBCDD-B6C1-56AA-130D-81620B483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38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1F64-3128-980E-2DDD-5D85BC5C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44F82-6D82-74CE-BC10-F8D6DA22F5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5745D-6CB1-055E-5B0E-32F97324B2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12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/>
              <a:t>Course material nlmixr2 PMxAfrica 2025
Rik Schoemaker, PhD 
07 August 2025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nlmixr2: an open-source package for pharmacometric modelling in R</a:t>
            </a:r>
          </a:p>
        </p:txBody>
      </p:sp>
    </p:spTree>
    <p:extLst>
      <p:ext uri="{BB962C8B-B14F-4D97-AF65-F5344CB8AC3E}">
        <p14:creationId xmlns:p14="http://schemas.microsoft.com/office/powerpoint/2010/main" val="425123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A069-9432-3CA7-CA3B-4A241947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600"/>
              <a:t>xgx can also add nice summary information if data has nominal times: summaries of mean plus 95% CI
xgx_geom_ci(aes(x = TIME, color = NULL, group = NULL, shape = NULL), conf_level = 0.95)</a:t>
            </a:r>
            <a:endParaRPr lang="en-NL" sz="16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A67BE-C883-73EC-C56D-250AB6599F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AE915-2264-67B2-193B-DF2329E177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4FF0F7-228B-6959-BB44-63B56BBE4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4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3EB1-9D87-540A-08CC-B4E2F6DE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/>
              <a:t>On linear scale this would result in a CI crossing zero because CIs are assumed symmetrical
</a:t>
            </a:r>
            <a:endParaRPr lang="en-NL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BDB65-D706-4F3E-8B0A-1E8D9F07C1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F1988-D6A0-D0CA-8679-369C3507B2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1EEBE-FBDE-4F42-CA70-91A262437F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4638-A2E3-D7AE-235F-B2EB553D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/>
              <a:t>...so perhaps a median and 95% of the data would be more suitable
xgx_geom_pi(aes(x = TIME, color = NULL, group = NULL, shape = NULL)</a:t>
            </a:r>
            <a:endParaRPr lang="en-NL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1C146-0ACC-28B3-3B35-9CD64EFBC0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8504D-B758-2CFF-7497-F4C64B3686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0945F-EBAC-6278-B1C7-0993AB148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6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C27-3474-76B0-5FDA-C74A861B9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Traceplot for SAEM parameter estimates using nlmixr2 command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30F59-B8BD-2E35-5B04-3F24AF450F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F8C9C-59B3-C4C3-A910-0CFA3DD29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9F725-2EC7-1508-2B8B-4E11E0F95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7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E4BD-7347-D366-515A-0A29E28E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L"/>
              <a:t>NPDE vs PRED plot using ggPMX
ctr %&gt;% pmx_plot_npde_pred or pmx_plot_npde_pred(ctr)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5F8FBF-0D91-4CAC-D9B8-C761BFCE2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B9136-03C7-267D-7053-A5914C5E77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C59DA-E448-F8D6-000F-5C177CAEE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F9C0-3BB9-B55D-FB58-BDEFA0A6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Simulation of a single (warfarin concentration) curve with a single dose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4EA28-4B02-91AB-F316-AE276DEB1C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E66B2-CCB1-66E3-BDF0-055FD1244B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D1856-3DBB-8250-C39E-B6F206FE4C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EACD-3E9E-01B3-C4B3-B15E02A4D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...and simulating three additional infusions in the central compartment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4922F-BAC2-EFFB-1B6E-824B702D0F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36E27-21BC-285A-A8B7-B99671CA48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0DFF8-E6D9-5E50-7181-F432679303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2B78-A5B2-D187-2D09-DFA7E960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...adding a transit compartment between depot and central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2A509-7FEE-B003-A27F-AD9D48100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6DCF-ECF4-2BC1-0E37-7CC9FFF80D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59E00-6449-6FE2-7D19-340B6FE07F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03300"/>
            <a:ext cx="989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06D-3E24-6220-6A3E-4E314429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/>
              <a:t>...adding 5 transit compartments between depot and central and giving 4 bolus doses in the 1st compartment
</a:t>
            </a:r>
            <a:endParaRPr lang="en-NL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43DB0-B215-09AD-EF1E-1960AA8180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17E1A-D6C5-645E-CE1D-9EBD42752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A63815-6027-0B11-8E5C-61746D0F4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003300"/>
            <a:ext cx="98933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D1D2-0200-ECFE-D2ED-526809C7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Our warfarin data file: a ggplot to provide an impression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C5FCC-75CD-FCD3-CF1C-41E9E1E2E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95122-CADE-38F3-B63D-105054664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6B1EB-D940-2BAD-48B5-8104E385F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76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3CBFC-A052-6BAD-8E2E-46ADEED2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000"/>
              <a:t>Change the x-axis from hours to days and add a proper label using the xgx helper xgx_scale_x_time_units(units_dataset = "hours", units_plot = "days")
</a:t>
            </a:r>
            <a:endParaRPr lang="en-NL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A28C27-9505-945C-C76E-44F699DED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102A4-6105-CA8E-BCF7-95CC4A72AE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E2787-E41C-8E96-F5EA-EA7166CDA7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00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E718-98C3-A620-4B74-CF209F5A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The data set has two types of profiles
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7EC52-3A11-8B20-08B4-E657A05682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CBA13-8323-8EE7-3E45-81C48E258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1547C-66D8-74C8-F9A5-E93C3A529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1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D7DB-FDB6-87FC-E042-8A986A8C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000"/>
              <a:t>Switch to semi-log scale using xgx helper xgx_scale_y_log10()
Any clues to what model we should use?</a:t>
            </a:r>
            <a:endParaRPr lang="en-NL" sz="20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68CAD-2137-A264-666D-D9A4CA585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nlmixr2 development team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A220C-328E-955A-6646-0DD57EBE5F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31443-BB12-E664-8926-7D237B12F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0" y="1003300"/>
            <a:ext cx="86360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54081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362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OccamsPresentation</vt:lpstr>
      <vt:lpstr>nlmixr2: an open-source package for pharmacometric modelling in R</vt:lpstr>
      <vt:lpstr>Simulation of a single (warfarin concentration) curve with a single dose
</vt:lpstr>
      <vt:lpstr>...and simulating three additional infusions in the central compartment
</vt:lpstr>
      <vt:lpstr>...adding a transit compartment between depot and central
</vt:lpstr>
      <vt:lpstr>...adding 5 transit compartments between depot and central and giving 4 bolus doses in the 1st compartment
</vt:lpstr>
      <vt:lpstr>Our warfarin data file: a ggplot to provide an impression
</vt:lpstr>
      <vt:lpstr>Change the x-axis from hours to days and add a proper label using the xgx helper xgx_scale_x_time_units(units_dataset = "hours", units_plot = "days")
</vt:lpstr>
      <vt:lpstr>The data set has two types of profiles
</vt:lpstr>
      <vt:lpstr>Switch to semi-log scale using xgx helper xgx_scale_y_log10()
Any clues to what model we should use?</vt:lpstr>
      <vt:lpstr>xgx can also add nice summary information if data has nominal times: summaries of mean plus 95% CI
xgx_geom_ci(aes(x = TIME, color = NULL, group = NULL, shape = NULL), conf_level = 0.95)</vt:lpstr>
      <vt:lpstr>On linear scale this would result in a CI crossing zero because CIs are assumed symmetrical
</vt:lpstr>
      <vt:lpstr>...so perhaps a median and 95% of the data would be more suitable
xgx_geom_pi(aes(x = TIME, color = NULL, group = NULL, shape = NULL)</vt:lpstr>
      <vt:lpstr>Traceplot for SAEM parameter estimates using nlmixr2 command
</vt:lpstr>
      <vt:lpstr>NPDE vs PRED plot using ggPMX
ctr %&gt;% pmx_plot_npde_pred or pmx_plot_npde_pred(ctr)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Rik Schoemaker</cp:lastModifiedBy>
  <cp:revision>3</cp:revision>
  <dcterms:created xsi:type="dcterms:W3CDTF">2022-06-03T08:12:57Z</dcterms:created>
  <dcterms:modified xsi:type="dcterms:W3CDTF">2025-08-07T14:46:26Z</dcterms:modified>
  <cp:category/>
</cp:coreProperties>
</file>