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a6b52c47d60bc7e8cda51e1db87c7e2b817a96d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b12b85f1fb778cdeaffae37c5dbf87316ef9aa3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da1e9e7e57add78ca6e1226a791fe697592998e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2025-07-14T03:01:07Z</dcterms:modified>
  <cp:category/>
</cp:coreProperties>
</file>