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c458f7fb062f879d6c70c8cbd0a616b001f54e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387512f5a8df74643191327014903cb0ef0070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62763646f2cf3158735bbc3cfb59e46d60558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2024-11-28T20:41:28Z</dcterms:modified>
  <cp:category/>
</cp:coreProperties>
</file>