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a6b52c47d60bc7e8cda51e1db87c7e2b817a96d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b12b85f1fb778cdeaffae37c5dbf87316ef9aa3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da1e9e7e57add78ca6e1226a791fe697592998e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749587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ka_pop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0.427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0.204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47.8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1.53 (1.03, 2.29)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75.4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1.05%&lt;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V_pop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-0.786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5.72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0.456 (0.417, 0.497)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13.3%&lt;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Cl_pop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-3.21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0.0837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0.0402 (0.0341, 0.0473)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2.65%&lt;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6643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0.433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5378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b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2025-07-15T00:28:09Z</dcterms:modified>
  <cp:category/>
</cp:coreProperties>
</file>