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0beb7cf1c600b3f3f8e96d81a6ccb991cfaab6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38fdfd622966a1ea9d7d392fb1ea316d6e04268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fe1e2145172661eaa7c37e356b43a55921e304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matt</cp:lastModifiedBy>
  <cp:revision>9</cp:revision>
  <dcterms:created xsi:type="dcterms:W3CDTF">2022-06-17T14:02:13Z</dcterms:created>
  <dcterms:modified xsi:type="dcterms:W3CDTF">2024-09-17T12:44:32Z</dcterms:modified>
  <cp:category/>
</cp:coreProperties>
</file>