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c458f7fb062f879d6c70c8cbd0a616b001f54e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387512f5a8df74643191327014903cb0ef00703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62763646f2cf3158735bbc3cfb59e46d605589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2024-09-18T16:30:21Z</dcterms:modified>
  <cp:category/>
</cp:coreProperties>
</file>