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c458f7fb062f879d6c70c8cbd0a616b001f54e5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387512f5a8df74643191327014903cb0ef00703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62763646f2cf3158735bbc3cfb59e46d605589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749587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ka_pop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47.8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1.53 (1.03, 2.29)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75.4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-0.786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0.456 (0.417, 0.497)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13.3%&lt;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-3.21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0.0402 (0.0341, 0.0473)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53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2024-09-18T15:42:29Z</dcterms:modified>
  <cp:category/>
</cp:coreProperties>
</file>