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dbf5b81348736c8e25d335e376e433859c22b19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1fb8045fb8866d180945d055e4ee07dbb5d64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6d0c8f3299cd72a8596186e789beb489a74226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matt</cp:lastModifiedBy>
  <cp:revision>9</cp:revision>
  <dcterms:created xsi:type="dcterms:W3CDTF">2022-06-17T14:02:13Z</dcterms:created>
  <dcterms:modified xsi:type="dcterms:W3CDTF">2024-09-15T11:21:10Z</dcterms:modified>
  <cp:category/>
</cp:coreProperties>
</file>