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ed9e196547fc9830c879d8c4856f15e863bd9f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99c663025f54d5209011198f04e14e34d9dc38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47458a128d16519873ea17f38ce7c9b411863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7a8048be4aa8127224d9006c5ab575e287412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b62b127aebcf17620c8261d331a11c7d574fc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1dae61ccce2d18e36e0e73285d59ced334601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dfaeef9017f29e46fba7f1e992a7c2f9933e7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803bd0f51a25b4c0e61eeb7a1e717d36f5cb8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600c475507c8c6a1b3d3214fdddc1a236c61d1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bfd53a6f691ea81a4029a43f724fad581ed72b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4d0b62cd1ca1fcde4ff9f7cadbd5014b042ea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2023-05-12T11:23:45Z</dcterms:modified>
  <cp:category/>
</cp:coreProperties>
</file>