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f545c4b38ab5a0f84e8eee1d525c568d786089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2024-09-17T12:27:48Z</dcterms:modified>
  <cp:category/>
</cp:coreProperties>
</file>