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b2902053c09ade538b8940916b234a6b349c2e8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48922303deae7f4ccc7d6c9d89c940beac74697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009b5339e6d16103029f1400150a3dd2aec5aca1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78e73ec0b8c6b0e9ec899bc0d6fd23ee3b61fa0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11d5239796908ebc717b0d16f4188e97b5f6e46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07e26a562cb7ded58bcce4d005cfbf69a796d0f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34148af31c2e3addc349fc2af12cb975c220c7bd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a7e4477496760ce8fc3b00b762710f2cb27cde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d8261ab7cee7fd8ef90ebe08fd475857af38f7c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0e9c73e162fc66d4ce56961dab2d67b6fab3c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c0c96e779976ab6da7034e04c1a34c6f865eef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2023-06-02T16:59:01Z</dcterms:modified>
  <cp:category/>
</cp:coreProperties>
</file>